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5"/>
  </p:notesMasterIdLst>
  <p:handoutMasterIdLst>
    <p:handoutMasterId r:id="rId16"/>
  </p:handoutMasterIdLst>
  <p:sldIdLst>
    <p:sldId id="256" r:id="rId5"/>
    <p:sldId id="376" r:id="rId6"/>
    <p:sldId id="380" r:id="rId7"/>
    <p:sldId id="381" r:id="rId8"/>
    <p:sldId id="382" r:id="rId9"/>
    <p:sldId id="386" r:id="rId10"/>
    <p:sldId id="384" r:id="rId11"/>
    <p:sldId id="387" r:id="rId12"/>
    <p:sldId id="385" r:id="rId13"/>
    <p:sldId id="266" r:id="rId14"/>
  </p:sldIdLst>
  <p:sldSz cx="9144000" cy="5143500" type="screen16x9"/>
  <p:notesSz cx="6797675" cy="9926638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40" userDrawn="1">
          <p15:clr>
            <a:srgbClr val="A4A3A4"/>
          </p15:clr>
        </p15:guide>
        <p15:guide id="2" orient="horz" pos="722" userDrawn="1">
          <p15:clr>
            <a:srgbClr val="A4A3A4"/>
          </p15:clr>
        </p15:guide>
        <p15:guide id="3" orient="horz" pos="267" userDrawn="1">
          <p15:clr>
            <a:srgbClr val="A4A3A4"/>
          </p15:clr>
        </p15:guide>
        <p15:guide id="4" pos="366" userDrawn="1">
          <p15:clr>
            <a:srgbClr val="A4A3A4"/>
          </p15:clr>
        </p15:guide>
        <p15:guide id="5" pos="2835" userDrawn="1">
          <p15:clr>
            <a:srgbClr val="A4A3A4"/>
          </p15:clr>
        </p15:guide>
        <p15:guide id="6" pos="3470" userDrawn="1">
          <p15:clr>
            <a:srgbClr val="A4A3A4"/>
          </p15:clr>
        </p15:guide>
        <p15:guide id="7" pos="5465" userDrawn="1">
          <p15:clr>
            <a:srgbClr val="A4A3A4"/>
          </p15:clr>
        </p15:guide>
        <p15:guide id="8" orient="horz" pos="25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Wosnitzka, Daniel (Zi)" initials="WD(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94B5A"/>
    <a:srgbClr val="3C9BFA"/>
    <a:srgbClr val="0078B4"/>
    <a:srgbClr val="0086C5"/>
    <a:srgbClr val="0082B4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6EC0561-627A-4940-8F5A-3F93A30D42EB}" v="69" dt="2023-08-31T17:04:26.36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145" autoAdjust="0"/>
    <p:restoredTop sz="94660" autoAdjust="0"/>
  </p:normalViewPr>
  <p:slideViewPr>
    <p:cSldViewPr>
      <p:cViewPr varScale="1">
        <p:scale>
          <a:sx n="150" d="100"/>
          <a:sy n="150" d="100"/>
        </p:scale>
        <p:origin x="390" y="108"/>
      </p:cViewPr>
      <p:guideLst>
        <p:guide orient="horz" pos="2840"/>
        <p:guide orient="horz" pos="722"/>
        <p:guide orient="horz" pos="267"/>
        <p:guide pos="366"/>
        <p:guide pos="2835"/>
        <p:guide pos="3470"/>
        <p:guide pos="5465"/>
        <p:guide orient="horz" pos="257"/>
      </p:guideLst>
    </p:cSldViewPr>
  </p:slideViewPr>
  <p:outlineViewPr>
    <p:cViewPr>
      <p:scale>
        <a:sx n="33" d="100"/>
        <a:sy n="33" d="100"/>
      </p:scale>
      <p:origin x="0" y="61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63" d="100"/>
          <a:sy n="63" d="100"/>
        </p:scale>
        <p:origin x="2076" y="78"/>
      </p:cViewPr>
      <p:guideLst>
        <p:guide orient="horz" pos="3126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23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teiger, Edgar (Zi)" userId="ecad3f70-ee91-48a2-a7f8-835e1ff44ff1" providerId="ADAL" clId="{A6EC0561-627A-4940-8F5A-3F93A30D42EB}"/>
    <pc:docChg chg="undo custSel addSld delSld modSld">
      <pc:chgData name="Steiger, Edgar (Zi)" userId="ecad3f70-ee91-48a2-a7f8-835e1ff44ff1" providerId="ADAL" clId="{A6EC0561-627A-4940-8F5A-3F93A30D42EB}" dt="2023-08-31T17:04:24.713" v="3710" actId="20578"/>
      <pc:docMkLst>
        <pc:docMk/>
      </pc:docMkLst>
      <pc:sldChg chg="modSp mod">
        <pc:chgData name="Steiger, Edgar (Zi)" userId="ecad3f70-ee91-48a2-a7f8-835e1ff44ff1" providerId="ADAL" clId="{A6EC0561-627A-4940-8F5A-3F93A30D42EB}" dt="2023-08-30T11:31:09.049" v="147" actId="20577"/>
        <pc:sldMkLst>
          <pc:docMk/>
          <pc:sldMk cId="0" sldId="256"/>
        </pc:sldMkLst>
        <pc:spChg chg="mod">
          <ac:chgData name="Steiger, Edgar (Zi)" userId="ecad3f70-ee91-48a2-a7f8-835e1ff44ff1" providerId="ADAL" clId="{A6EC0561-627A-4940-8F5A-3F93A30D42EB}" dt="2023-08-30T11:31:09.049" v="147" actId="20577"/>
          <ac:spMkLst>
            <pc:docMk/>
            <pc:sldMk cId="0" sldId="256"/>
            <ac:spMk id="2" creationId="{F25837DF-53D6-B0BD-944D-85F851AD8092}"/>
          </ac:spMkLst>
        </pc:spChg>
        <pc:spChg chg="mod">
          <ac:chgData name="Steiger, Edgar (Zi)" userId="ecad3f70-ee91-48a2-a7f8-835e1ff44ff1" providerId="ADAL" clId="{A6EC0561-627A-4940-8F5A-3F93A30D42EB}" dt="2023-08-30T11:30:49.603" v="146" actId="20577"/>
          <ac:spMkLst>
            <pc:docMk/>
            <pc:sldMk cId="0" sldId="256"/>
            <ac:spMk id="4" creationId="{FD2E841D-4382-FC4D-BB77-CDB1250BEB87}"/>
          </ac:spMkLst>
        </pc:spChg>
      </pc:sldChg>
      <pc:sldChg chg="modSp mod">
        <pc:chgData name="Steiger, Edgar (Zi)" userId="ecad3f70-ee91-48a2-a7f8-835e1ff44ff1" providerId="ADAL" clId="{A6EC0561-627A-4940-8F5A-3F93A30D42EB}" dt="2023-08-30T11:46:54.534" v="1195" actId="20577"/>
        <pc:sldMkLst>
          <pc:docMk/>
          <pc:sldMk cId="0" sldId="266"/>
        </pc:sldMkLst>
        <pc:spChg chg="mod">
          <ac:chgData name="Steiger, Edgar (Zi)" userId="ecad3f70-ee91-48a2-a7f8-835e1ff44ff1" providerId="ADAL" clId="{A6EC0561-627A-4940-8F5A-3F93A30D42EB}" dt="2023-08-30T11:46:54.534" v="1195" actId="20577"/>
          <ac:spMkLst>
            <pc:docMk/>
            <pc:sldMk cId="0" sldId="266"/>
            <ac:spMk id="4" creationId="{22B8703A-2E49-0C43-B961-39F5D5CB9128}"/>
          </ac:spMkLst>
        </pc:spChg>
        <pc:spChg chg="mod">
          <ac:chgData name="Steiger, Edgar (Zi)" userId="ecad3f70-ee91-48a2-a7f8-835e1ff44ff1" providerId="ADAL" clId="{A6EC0561-627A-4940-8F5A-3F93A30D42EB}" dt="2023-08-30T11:46:26.878" v="1153" actId="20577"/>
          <ac:spMkLst>
            <pc:docMk/>
            <pc:sldMk cId="0" sldId="266"/>
            <ac:spMk id="6" creationId="{140AD257-3288-5440-8638-75E2230C3C4D}"/>
          </ac:spMkLst>
        </pc:spChg>
      </pc:sldChg>
      <pc:sldChg chg="modSp mod">
        <pc:chgData name="Steiger, Edgar (Zi)" userId="ecad3f70-ee91-48a2-a7f8-835e1ff44ff1" providerId="ADAL" clId="{A6EC0561-627A-4940-8F5A-3F93A30D42EB}" dt="2023-08-30T11:44:49.410" v="1034" actId="20577"/>
        <pc:sldMkLst>
          <pc:docMk/>
          <pc:sldMk cId="154738054" sldId="376"/>
        </pc:sldMkLst>
        <pc:spChg chg="mod">
          <ac:chgData name="Steiger, Edgar (Zi)" userId="ecad3f70-ee91-48a2-a7f8-835e1ff44ff1" providerId="ADAL" clId="{A6EC0561-627A-4940-8F5A-3F93A30D42EB}" dt="2023-08-30T11:32:18.203" v="154" actId="20577"/>
          <ac:spMkLst>
            <pc:docMk/>
            <pc:sldMk cId="154738054" sldId="376"/>
            <ac:spMk id="6" creationId="{4435803A-1C63-554C-4319-10637518BEE2}"/>
          </ac:spMkLst>
        </pc:spChg>
        <pc:spChg chg="mod">
          <ac:chgData name="Steiger, Edgar (Zi)" userId="ecad3f70-ee91-48a2-a7f8-835e1ff44ff1" providerId="ADAL" clId="{A6EC0561-627A-4940-8F5A-3F93A30D42EB}" dt="2023-08-30T11:44:49.410" v="1034" actId="20577"/>
          <ac:spMkLst>
            <pc:docMk/>
            <pc:sldMk cId="154738054" sldId="376"/>
            <ac:spMk id="7" creationId="{683AAFE3-ACD2-3B7B-AF7C-FAC156EA5A25}"/>
          </ac:spMkLst>
        </pc:spChg>
      </pc:sldChg>
      <pc:sldChg chg="del">
        <pc:chgData name="Steiger, Edgar (Zi)" userId="ecad3f70-ee91-48a2-a7f8-835e1ff44ff1" providerId="ADAL" clId="{A6EC0561-627A-4940-8F5A-3F93A30D42EB}" dt="2023-08-30T11:37:23.696" v="409" actId="2696"/>
        <pc:sldMkLst>
          <pc:docMk/>
          <pc:sldMk cId="3256467402" sldId="379"/>
        </pc:sldMkLst>
      </pc:sldChg>
      <pc:sldChg chg="addSp delSp modSp mod">
        <pc:chgData name="Steiger, Edgar (Zi)" userId="ecad3f70-ee91-48a2-a7f8-835e1ff44ff1" providerId="ADAL" clId="{A6EC0561-627A-4940-8F5A-3F93A30D42EB}" dt="2023-08-31T14:23:18.403" v="1951" actId="255"/>
        <pc:sldMkLst>
          <pc:docMk/>
          <pc:sldMk cId="1625856970" sldId="380"/>
        </pc:sldMkLst>
        <pc:spChg chg="mod">
          <ac:chgData name="Steiger, Edgar (Zi)" userId="ecad3f70-ee91-48a2-a7f8-835e1ff44ff1" providerId="ADAL" clId="{A6EC0561-627A-4940-8F5A-3F93A30D42EB}" dt="2023-08-30T11:42:28.871" v="866" actId="20577"/>
          <ac:spMkLst>
            <pc:docMk/>
            <pc:sldMk cId="1625856970" sldId="380"/>
            <ac:spMk id="2" creationId="{03FD613C-FD36-5BFA-4CB7-112ECD7798DC}"/>
          </ac:spMkLst>
        </pc:spChg>
        <pc:spChg chg="mod">
          <ac:chgData name="Steiger, Edgar (Zi)" userId="ecad3f70-ee91-48a2-a7f8-835e1ff44ff1" providerId="ADAL" clId="{A6EC0561-627A-4940-8F5A-3F93A30D42EB}" dt="2023-08-31T14:23:18.403" v="1951" actId="255"/>
          <ac:spMkLst>
            <pc:docMk/>
            <pc:sldMk cId="1625856970" sldId="380"/>
            <ac:spMk id="3" creationId="{43A95814-4455-F75C-F9B4-93B81623BFD0}"/>
          </ac:spMkLst>
        </pc:spChg>
        <pc:spChg chg="add mod">
          <ac:chgData name="Steiger, Edgar (Zi)" userId="ecad3f70-ee91-48a2-a7f8-835e1ff44ff1" providerId="ADAL" clId="{A6EC0561-627A-4940-8F5A-3F93A30D42EB}" dt="2023-08-31T08:49:03.527" v="1589" actId="14100"/>
          <ac:spMkLst>
            <pc:docMk/>
            <pc:sldMk cId="1625856970" sldId="380"/>
            <ac:spMk id="7" creationId="{B0059AF5-CF4B-E9D8-7383-AE2AECF893D0}"/>
          </ac:spMkLst>
        </pc:spChg>
        <pc:graphicFrameChg chg="add mod modGraphic">
          <ac:chgData name="Steiger, Edgar (Zi)" userId="ecad3f70-ee91-48a2-a7f8-835e1ff44ff1" providerId="ADAL" clId="{A6EC0561-627A-4940-8F5A-3F93A30D42EB}" dt="2023-08-31T08:42:44.463" v="1458" actId="1076"/>
          <ac:graphicFrameMkLst>
            <pc:docMk/>
            <pc:sldMk cId="1625856970" sldId="380"/>
            <ac:graphicFrameMk id="5" creationId="{E55A8C66-BEBF-8EF5-32BE-04781108B08B}"/>
          </ac:graphicFrameMkLst>
        </pc:graphicFrameChg>
        <pc:graphicFrameChg chg="add mod modGraphic">
          <ac:chgData name="Steiger, Edgar (Zi)" userId="ecad3f70-ee91-48a2-a7f8-835e1ff44ff1" providerId="ADAL" clId="{A6EC0561-627A-4940-8F5A-3F93A30D42EB}" dt="2023-08-31T08:47:56.520" v="1581" actId="20577"/>
          <ac:graphicFrameMkLst>
            <pc:docMk/>
            <pc:sldMk cId="1625856970" sldId="380"/>
            <ac:graphicFrameMk id="6" creationId="{4315505C-F3BA-040D-482B-D1C7F7ED45EF}"/>
          </ac:graphicFrameMkLst>
        </pc:graphicFrameChg>
        <pc:picChg chg="add del mod">
          <ac:chgData name="Steiger, Edgar (Zi)" userId="ecad3f70-ee91-48a2-a7f8-835e1ff44ff1" providerId="ADAL" clId="{A6EC0561-627A-4940-8F5A-3F93A30D42EB}" dt="2023-08-31T08:51:16.346" v="1592" actId="478"/>
          <ac:picMkLst>
            <pc:docMk/>
            <pc:sldMk cId="1625856970" sldId="380"/>
            <ac:picMk id="9" creationId="{09F49E02-27F0-C6E5-9EF9-C840B60C7868}"/>
          </ac:picMkLst>
        </pc:picChg>
        <pc:picChg chg="add mod">
          <ac:chgData name="Steiger, Edgar (Zi)" userId="ecad3f70-ee91-48a2-a7f8-835e1ff44ff1" providerId="ADAL" clId="{A6EC0561-627A-4940-8F5A-3F93A30D42EB}" dt="2023-08-31T14:02:03.431" v="1697" actId="1076"/>
          <ac:picMkLst>
            <pc:docMk/>
            <pc:sldMk cId="1625856970" sldId="380"/>
            <ac:picMk id="11" creationId="{A0684E89-2CF2-BB84-D8AD-48A4D6BA99F4}"/>
          </ac:picMkLst>
        </pc:picChg>
      </pc:sldChg>
      <pc:sldChg chg="addSp delSp modSp add mod">
        <pc:chgData name="Steiger, Edgar (Zi)" userId="ecad3f70-ee91-48a2-a7f8-835e1ff44ff1" providerId="ADAL" clId="{A6EC0561-627A-4940-8F5A-3F93A30D42EB}" dt="2023-08-31T16:57:25.420" v="3105" actId="1036"/>
        <pc:sldMkLst>
          <pc:docMk/>
          <pc:sldMk cId="2961308547" sldId="381"/>
        </pc:sldMkLst>
        <pc:spChg chg="mod">
          <ac:chgData name="Steiger, Edgar (Zi)" userId="ecad3f70-ee91-48a2-a7f8-835e1ff44ff1" providerId="ADAL" clId="{A6EC0561-627A-4940-8F5A-3F93A30D42EB}" dt="2023-08-31T16:57:19.082" v="3103" actId="20577"/>
          <ac:spMkLst>
            <pc:docMk/>
            <pc:sldMk cId="2961308547" sldId="381"/>
            <ac:spMk id="2" creationId="{03FD613C-FD36-5BFA-4CB7-112ECD7798DC}"/>
          </ac:spMkLst>
        </pc:spChg>
        <pc:spChg chg="mod">
          <ac:chgData name="Steiger, Edgar (Zi)" userId="ecad3f70-ee91-48a2-a7f8-835e1ff44ff1" providerId="ADAL" clId="{A6EC0561-627A-4940-8F5A-3F93A30D42EB}" dt="2023-08-31T16:57:06.288" v="3086" actId="20577"/>
          <ac:spMkLst>
            <pc:docMk/>
            <pc:sldMk cId="2961308547" sldId="381"/>
            <ac:spMk id="3" creationId="{43A95814-4455-F75C-F9B4-93B81623BFD0}"/>
          </ac:spMkLst>
        </pc:spChg>
        <pc:spChg chg="add mod">
          <ac:chgData name="Steiger, Edgar (Zi)" userId="ecad3f70-ee91-48a2-a7f8-835e1ff44ff1" providerId="ADAL" clId="{A6EC0561-627A-4940-8F5A-3F93A30D42EB}" dt="2023-08-31T16:57:25.420" v="3105" actId="1036"/>
          <ac:spMkLst>
            <pc:docMk/>
            <pc:sldMk cId="2961308547" sldId="381"/>
            <ac:spMk id="7" creationId="{3C9C4125-CA29-EDC7-FE53-0DD8C513F880}"/>
          </ac:spMkLst>
        </pc:spChg>
        <pc:graphicFrameChg chg="add mod modGraphic">
          <ac:chgData name="Steiger, Edgar (Zi)" userId="ecad3f70-ee91-48a2-a7f8-835e1ff44ff1" providerId="ADAL" clId="{A6EC0561-627A-4940-8F5A-3F93A30D42EB}" dt="2023-08-31T16:57:25.420" v="3105" actId="1036"/>
          <ac:graphicFrameMkLst>
            <pc:docMk/>
            <pc:sldMk cId="2961308547" sldId="381"/>
            <ac:graphicFrameMk id="5" creationId="{BF893CC4-4360-041F-37DA-6A4066DE5B51}"/>
          </ac:graphicFrameMkLst>
        </pc:graphicFrameChg>
        <pc:graphicFrameChg chg="add mod">
          <ac:chgData name="Steiger, Edgar (Zi)" userId="ecad3f70-ee91-48a2-a7f8-835e1ff44ff1" providerId="ADAL" clId="{A6EC0561-627A-4940-8F5A-3F93A30D42EB}" dt="2023-08-31T16:57:25.420" v="3105" actId="1036"/>
          <ac:graphicFrameMkLst>
            <pc:docMk/>
            <pc:sldMk cId="2961308547" sldId="381"/>
            <ac:graphicFrameMk id="6" creationId="{532F2C6C-FBBF-955E-7BA6-17C2B68C2BB5}"/>
          </ac:graphicFrameMkLst>
        </pc:graphicFrameChg>
        <pc:picChg chg="add del mod">
          <ac:chgData name="Steiger, Edgar (Zi)" userId="ecad3f70-ee91-48a2-a7f8-835e1ff44ff1" providerId="ADAL" clId="{A6EC0561-627A-4940-8F5A-3F93A30D42EB}" dt="2023-08-31T14:05:34.702" v="1841" actId="478"/>
          <ac:picMkLst>
            <pc:docMk/>
            <pc:sldMk cId="2961308547" sldId="381"/>
            <ac:picMk id="9" creationId="{0023087E-1F53-B5BF-8732-9CBA53600716}"/>
          </ac:picMkLst>
        </pc:picChg>
        <pc:picChg chg="add del mod">
          <ac:chgData name="Steiger, Edgar (Zi)" userId="ecad3f70-ee91-48a2-a7f8-835e1ff44ff1" providerId="ADAL" clId="{A6EC0561-627A-4940-8F5A-3F93A30D42EB}" dt="2023-08-31T16:57:25.420" v="3105" actId="1036"/>
          <ac:picMkLst>
            <pc:docMk/>
            <pc:sldMk cId="2961308547" sldId="381"/>
            <ac:picMk id="11" creationId="{2320AB6E-0DE9-7C4F-B2B0-18CD500D03DD}"/>
          </ac:picMkLst>
        </pc:picChg>
        <pc:picChg chg="add mod">
          <ac:chgData name="Steiger, Edgar (Zi)" userId="ecad3f70-ee91-48a2-a7f8-835e1ff44ff1" providerId="ADAL" clId="{A6EC0561-627A-4940-8F5A-3F93A30D42EB}" dt="2023-08-31T16:57:25.420" v="3105" actId="1036"/>
          <ac:picMkLst>
            <pc:docMk/>
            <pc:sldMk cId="2961308547" sldId="381"/>
            <ac:picMk id="13" creationId="{2FDFBEC4-0295-6EF9-916C-56A9DA116A6C}"/>
          </ac:picMkLst>
        </pc:picChg>
      </pc:sldChg>
      <pc:sldChg chg="addSp delSp modSp add mod">
        <pc:chgData name="Steiger, Edgar (Zi)" userId="ecad3f70-ee91-48a2-a7f8-835e1ff44ff1" providerId="ADAL" clId="{A6EC0561-627A-4940-8F5A-3F93A30D42EB}" dt="2023-08-31T14:26:38.580" v="2128" actId="1076"/>
        <pc:sldMkLst>
          <pc:docMk/>
          <pc:sldMk cId="3948217558" sldId="382"/>
        </pc:sldMkLst>
        <pc:spChg chg="mod">
          <ac:chgData name="Steiger, Edgar (Zi)" userId="ecad3f70-ee91-48a2-a7f8-835e1ff44ff1" providerId="ADAL" clId="{A6EC0561-627A-4940-8F5A-3F93A30D42EB}" dt="2023-08-30T11:42:53.323" v="899" actId="20577"/>
          <ac:spMkLst>
            <pc:docMk/>
            <pc:sldMk cId="3948217558" sldId="382"/>
            <ac:spMk id="2" creationId="{03FD613C-FD36-5BFA-4CB7-112ECD7798DC}"/>
          </ac:spMkLst>
        </pc:spChg>
        <pc:spChg chg="del mod">
          <ac:chgData name="Steiger, Edgar (Zi)" userId="ecad3f70-ee91-48a2-a7f8-835e1ff44ff1" providerId="ADAL" clId="{A6EC0561-627A-4940-8F5A-3F93A30D42EB}" dt="2023-08-31T08:54:24.801" v="1651" actId="478"/>
          <ac:spMkLst>
            <pc:docMk/>
            <pc:sldMk cId="3948217558" sldId="382"/>
            <ac:spMk id="3" creationId="{43A95814-4455-F75C-F9B4-93B81623BFD0}"/>
          </ac:spMkLst>
        </pc:spChg>
        <pc:spChg chg="add del mod">
          <ac:chgData name="Steiger, Edgar (Zi)" userId="ecad3f70-ee91-48a2-a7f8-835e1ff44ff1" providerId="ADAL" clId="{A6EC0561-627A-4940-8F5A-3F93A30D42EB}" dt="2023-08-31T08:54:48.684" v="1652" actId="931"/>
          <ac:spMkLst>
            <pc:docMk/>
            <pc:sldMk cId="3948217558" sldId="382"/>
            <ac:spMk id="5" creationId="{831A44D6-26A9-34BD-B51B-027D4DE977F3}"/>
          </ac:spMkLst>
        </pc:spChg>
        <pc:spChg chg="add mod">
          <ac:chgData name="Steiger, Edgar (Zi)" userId="ecad3f70-ee91-48a2-a7f8-835e1ff44ff1" providerId="ADAL" clId="{A6EC0561-627A-4940-8F5A-3F93A30D42EB}" dt="2023-08-31T14:26:26.955" v="2123" actId="14100"/>
          <ac:spMkLst>
            <pc:docMk/>
            <pc:sldMk cId="3948217558" sldId="382"/>
            <ac:spMk id="8" creationId="{B28CE74A-EBAE-A717-DA9E-82A3E0E26A42}"/>
          </ac:spMkLst>
        </pc:spChg>
        <pc:picChg chg="add mod">
          <ac:chgData name="Steiger, Edgar (Zi)" userId="ecad3f70-ee91-48a2-a7f8-835e1ff44ff1" providerId="ADAL" clId="{A6EC0561-627A-4940-8F5A-3F93A30D42EB}" dt="2023-08-31T14:26:31.481" v="2125" actId="14100"/>
          <ac:picMkLst>
            <pc:docMk/>
            <pc:sldMk cId="3948217558" sldId="382"/>
            <ac:picMk id="7" creationId="{C5C65016-42D1-3BFC-5D82-D382095AB536}"/>
          </ac:picMkLst>
        </pc:picChg>
        <pc:picChg chg="add mod">
          <ac:chgData name="Steiger, Edgar (Zi)" userId="ecad3f70-ee91-48a2-a7f8-835e1ff44ff1" providerId="ADAL" clId="{A6EC0561-627A-4940-8F5A-3F93A30D42EB}" dt="2023-08-31T14:26:38.580" v="2128" actId="1076"/>
          <ac:picMkLst>
            <pc:docMk/>
            <pc:sldMk cId="3948217558" sldId="382"/>
            <ac:picMk id="9" creationId="{13198DC3-B887-19CF-A606-C95ED3ABD932}"/>
          </ac:picMkLst>
        </pc:picChg>
      </pc:sldChg>
      <pc:sldChg chg="addSp delSp modSp add del mod">
        <pc:chgData name="Steiger, Edgar (Zi)" userId="ecad3f70-ee91-48a2-a7f8-835e1ff44ff1" providerId="ADAL" clId="{A6EC0561-627A-4940-8F5A-3F93A30D42EB}" dt="2023-08-31T14:29:44.461" v="2183" actId="2696"/>
        <pc:sldMkLst>
          <pc:docMk/>
          <pc:sldMk cId="1684309245" sldId="383"/>
        </pc:sldMkLst>
        <pc:spChg chg="mod">
          <ac:chgData name="Steiger, Edgar (Zi)" userId="ecad3f70-ee91-48a2-a7f8-835e1ff44ff1" providerId="ADAL" clId="{A6EC0561-627A-4940-8F5A-3F93A30D42EB}" dt="2023-08-31T14:28:52.613" v="2182" actId="20577"/>
          <ac:spMkLst>
            <pc:docMk/>
            <pc:sldMk cId="1684309245" sldId="383"/>
            <ac:spMk id="2" creationId="{03FD613C-FD36-5BFA-4CB7-112ECD7798DC}"/>
          </ac:spMkLst>
        </pc:spChg>
        <pc:spChg chg="del">
          <ac:chgData name="Steiger, Edgar (Zi)" userId="ecad3f70-ee91-48a2-a7f8-835e1ff44ff1" providerId="ADAL" clId="{A6EC0561-627A-4940-8F5A-3F93A30D42EB}" dt="2023-08-31T08:55:15.146" v="1658" actId="478"/>
          <ac:spMkLst>
            <pc:docMk/>
            <pc:sldMk cId="1684309245" sldId="383"/>
            <ac:spMk id="3" creationId="{43A95814-4455-F75C-F9B4-93B81623BFD0}"/>
          </ac:spMkLst>
        </pc:spChg>
        <pc:spChg chg="add del mod">
          <ac:chgData name="Steiger, Edgar (Zi)" userId="ecad3f70-ee91-48a2-a7f8-835e1ff44ff1" providerId="ADAL" clId="{A6EC0561-627A-4940-8F5A-3F93A30D42EB}" dt="2023-08-31T08:55:42.009" v="1659" actId="931"/>
          <ac:spMkLst>
            <pc:docMk/>
            <pc:sldMk cId="1684309245" sldId="383"/>
            <ac:spMk id="5" creationId="{52187315-6FC2-7B26-5EAB-3B594A80CDD8}"/>
          </ac:spMkLst>
        </pc:spChg>
        <pc:spChg chg="add mod">
          <ac:chgData name="Steiger, Edgar (Zi)" userId="ecad3f70-ee91-48a2-a7f8-835e1ff44ff1" providerId="ADAL" clId="{A6EC0561-627A-4940-8F5A-3F93A30D42EB}" dt="2023-08-31T14:28:48.760" v="2179" actId="478"/>
          <ac:spMkLst>
            <pc:docMk/>
            <pc:sldMk cId="1684309245" sldId="383"/>
            <ac:spMk id="8" creationId="{DCAF191C-B806-89B4-C620-EBF76563BBCC}"/>
          </ac:spMkLst>
        </pc:spChg>
        <pc:picChg chg="add del mod">
          <ac:chgData name="Steiger, Edgar (Zi)" userId="ecad3f70-ee91-48a2-a7f8-835e1ff44ff1" providerId="ADAL" clId="{A6EC0561-627A-4940-8F5A-3F93A30D42EB}" dt="2023-08-31T14:28:48.760" v="2179" actId="478"/>
          <ac:picMkLst>
            <pc:docMk/>
            <pc:sldMk cId="1684309245" sldId="383"/>
            <ac:picMk id="7" creationId="{B32CDFA1-861E-AB91-EBA1-FB518128E73B}"/>
          </ac:picMkLst>
        </pc:picChg>
      </pc:sldChg>
      <pc:sldChg chg="addSp delSp modSp add mod">
        <pc:chgData name="Steiger, Edgar (Zi)" userId="ecad3f70-ee91-48a2-a7f8-835e1ff44ff1" providerId="ADAL" clId="{A6EC0561-627A-4940-8F5A-3F93A30D42EB}" dt="2023-08-31T16:41:11.180" v="3045" actId="1076"/>
        <pc:sldMkLst>
          <pc:docMk/>
          <pc:sldMk cId="2800657082" sldId="384"/>
        </pc:sldMkLst>
        <pc:spChg chg="mod">
          <ac:chgData name="Steiger, Edgar (Zi)" userId="ecad3f70-ee91-48a2-a7f8-835e1ff44ff1" providerId="ADAL" clId="{A6EC0561-627A-4940-8F5A-3F93A30D42EB}" dt="2023-08-31T16:36:21.633" v="2961" actId="20577"/>
          <ac:spMkLst>
            <pc:docMk/>
            <pc:sldMk cId="2800657082" sldId="384"/>
            <ac:spMk id="2" creationId="{03FD613C-FD36-5BFA-4CB7-112ECD7798DC}"/>
          </ac:spMkLst>
        </pc:spChg>
        <pc:spChg chg="del mod">
          <ac:chgData name="Steiger, Edgar (Zi)" userId="ecad3f70-ee91-48a2-a7f8-835e1ff44ff1" providerId="ADAL" clId="{A6EC0561-627A-4940-8F5A-3F93A30D42EB}" dt="2023-08-31T16:22:13.499" v="2536" actId="478"/>
          <ac:spMkLst>
            <pc:docMk/>
            <pc:sldMk cId="2800657082" sldId="384"/>
            <ac:spMk id="3" creationId="{43A95814-4455-F75C-F9B4-93B81623BFD0}"/>
          </ac:spMkLst>
        </pc:spChg>
        <pc:spChg chg="add del mod">
          <ac:chgData name="Steiger, Edgar (Zi)" userId="ecad3f70-ee91-48a2-a7f8-835e1ff44ff1" providerId="ADAL" clId="{A6EC0561-627A-4940-8F5A-3F93A30D42EB}" dt="2023-08-31T16:24:28.738" v="2537" actId="3680"/>
          <ac:spMkLst>
            <pc:docMk/>
            <pc:sldMk cId="2800657082" sldId="384"/>
            <ac:spMk id="5" creationId="{87E9808A-C986-6E70-20DF-3DD3DFEAE6D2}"/>
          </ac:spMkLst>
        </pc:spChg>
        <pc:spChg chg="add mod">
          <ac:chgData name="Steiger, Edgar (Zi)" userId="ecad3f70-ee91-48a2-a7f8-835e1ff44ff1" providerId="ADAL" clId="{A6EC0561-627A-4940-8F5A-3F93A30D42EB}" dt="2023-08-31T16:41:11.180" v="3045" actId="1076"/>
          <ac:spMkLst>
            <pc:docMk/>
            <pc:sldMk cId="2800657082" sldId="384"/>
            <ac:spMk id="11" creationId="{F7F32D3E-7AF4-0365-4205-E185F4F570FF}"/>
          </ac:spMkLst>
        </pc:spChg>
        <pc:spChg chg="add del mod">
          <ac:chgData name="Steiger, Edgar (Zi)" userId="ecad3f70-ee91-48a2-a7f8-835e1ff44ff1" providerId="ADAL" clId="{A6EC0561-627A-4940-8F5A-3F93A30D42EB}" dt="2023-08-31T16:35:16.928" v="2898" actId="478"/>
          <ac:spMkLst>
            <pc:docMk/>
            <pc:sldMk cId="2800657082" sldId="384"/>
            <ac:spMk id="12" creationId="{102FC07B-6E16-6A69-2941-00309536C34D}"/>
          </ac:spMkLst>
        </pc:spChg>
        <pc:spChg chg="add del mod">
          <ac:chgData name="Steiger, Edgar (Zi)" userId="ecad3f70-ee91-48a2-a7f8-835e1ff44ff1" providerId="ADAL" clId="{A6EC0561-627A-4940-8F5A-3F93A30D42EB}" dt="2023-08-31T16:40:47.460" v="3015" actId="478"/>
          <ac:spMkLst>
            <pc:docMk/>
            <pc:sldMk cId="2800657082" sldId="384"/>
            <ac:spMk id="13" creationId="{852B4652-066E-F48A-BE86-440EC5B3ACB4}"/>
          </ac:spMkLst>
        </pc:spChg>
        <pc:graphicFrameChg chg="add mod ord modGraphic">
          <ac:chgData name="Steiger, Edgar (Zi)" userId="ecad3f70-ee91-48a2-a7f8-835e1ff44ff1" providerId="ADAL" clId="{A6EC0561-627A-4940-8F5A-3F93A30D42EB}" dt="2023-08-31T16:27:57.190" v="2655" actId="1076"/>
          <ac:graphicFrameMkLst>
            <pc:docMk/>
            <pc:sldMk cId="2800657082" sldId="384"/>
            <ac:graphicFrameMk id="6" creationId="{35A7C70F-8AD8-B127-6C66-E4A5F66F7732}"/>
          </ac:graphicFrameMkLst>
        </pc:graphicFrameChg>
        <pc:picChg chg="add mod">
          <ac:chgData name="Steiger, Edgar (Zi)" userId="ecad3f70-ee91-48a2-a7f8-835e1ff44ff1" providerId="ADAL" clId="{A6EC0561-627A-4940-8F5A-3F93A30D42EB}" dt="2023-08-31T16:39:37.696" v="2973" actId="14826"/>
          <ac:picMkLst>
            <pc:docMk/>
            <pc:sldMk cId="2800657082" sldId="384"/>
            <ac:picMk id="8" creationId="{713F6488-296D-9FFE-79F0-EA8D0D44133F}"/>
          </ac:picMkLst>
        </pc:picChg>
        <pc:picChg chg="add mod">
          <ac:chgData name="Steiger, Edgar (Zi)" userId="ecad3f70-ee91-48a2-a7f8-835e1ff44ff1" providerId="ADAL" clId="{A6EC0561-627A-4940-8F5A-3F93A30D42EB}" dt="2023-08-31T16:39:42.724" v="2974" actId="14826"/>
          <ac:picMkLst>
            <pc:docMk/>
            <pc:sldMk cId="2800657082" sldId="384"/>
            <ac:picMk id="10" creationId="{36329534-ED40-E119-5E9A-66467E7C5DA4}"/>
          </ac:picMkLst>
        </pc:picChg>
      </pc:sldChg>
      <pc:sldChg chg="modSp add mod">
        <pc:chgData name="Steiger, Edgar (Zi)" userId="ecad3f70-ee91-48a2-a7f8-835e1ff44ff1" providerId="ADAL" clId="{A6EC0561-627A-4940-8F5A-3F93A30D42EB}" dt="2023-08-31T17:04:24.713" v="3710" actId="20578"/>
        <pc:sldMkLst>
          <pc:docMk/>
          <pc:sldMk cId="1682514278" sldId="385"/>
        </pc:sldMkLst>
        <pc:spChg chg="mod">
          <ac:chgData name="Steiger, Edgar (Zi)" userId="ecad3f70-ee91-48a2-a7f8-835e1ff44ff1" providerId="ADAL" clId="{A6EC0561-627A-4940-8F5A-3F93A30D42EB}" dt="2023-08-30T11:46:14.039" v="1122" actId="20577"/>
          <ac:spMkLst>
            <pc:docMk/>
            <pc:sldMk cId="1682514278" sldId="385"/>
            <ac:spMk id="2" creationId="{03FD613C-FD36-5BFA-4CB7-112ECD7798DC}"/>
          </ac:spMkLst>
        </pc:spChg>
        <pc:spChg chg="mod">
          <ac:chgData name="Steiger, Edgar (Zi)" userId="ecad3f70-ee91-48a2-a7f8-835e1ff44ff1" providerId="ADAL" clId="{A6EC0561-627A-4940-8F5A-3F93A30D42EB}" dt="2023-08-31T17:04:24.713" v="3710" actId="20578"/>
          <ac:spMkLst>
            <pc:docMk/>
            <pc:sldMk cId="1682514278" sldId="385"/>
            <ac:spMk id="3" creationId="{43A95814-4455-F75C-F9B4-93B81623BFD0}"/>
          </ac:spMkLst>
        </pc:spChg>
      </pc:sldChg>
      <pc:sldChg chg="addSp delSp modSp add mod">
        <pc:chgData name="Steiger, Edgar (Zi)" userId="ecad3f70-ee91-48a2-a7f8-835e1ff44ff1" providerId="ADAL" clId="{A6EC0561-627A-4940-8F5A-3F93A30D42EB}" dt="2023-08-31T16:00:43.870" v="2533" actId="20577"/>
        <pc:sldMkLst>
          <pc:docMk/>
          <pc:sldMk cId="1881292444" sldId="386"/>
        </pc:sldMkLst>
        <pc:spChg chg="mod">
          <ac:chgData name="Steiger, Edgar (Zi)" userId="ecad3f70-ee91-48a2-a7f8-835e1ff44ff1" providerId="ADAL" clId="{A6EC0561-627A-4940-8F5A-3F93A30D42EB}" dt="2023-08-31T14:29:50.881" v="2184" actId="20577"/>
          <ac:spMkLst>
            <pc:docMk/>
            <pc:sldMk cId="1881292444" sldId="386"/>
            <ac:spMk id="2" creationId="{03FD613C-FD36-5BFA-4CB7-112ECD7798DC}"/>
          </ac:spMkLst>
        </pc:spChg>
        <pc:spChg chg="add del mod">
          <ac:chgData name="Steiger, Edgar (Zi)" userId="ecad3f70-ee91-48a2-a7f8-835e1ff44ff1" providerId="ADAL" clId="{A6EC0561-627A-4940-8F5A-3F93A30D42EB}" dt="2023-08-31T14:31:23.506" v="2199" actId="478"/>
          <ac:spMkLst>
            <pc:docMk/>
            <pc:sldMk cId="1881292444" sldId="386"/>
            <ac:spMk id="3" creationId="{056E0760-AD81-D9AD-7CF2-45CEE2F98275}"/>
          </ac:spMkLst>
        </pc:spChg>
        <pc:graphicFrameChg chg="add mod modGraphic">
          <ac:chgData name="Steiger, Edgar (Zi)" userId="ecad3f70-ee91-48a2-a7f8-835e1ff44ff1" providerId="ADAL" clId="{A6EC0561-627A-4940-8F5A-3F93A30D42EB}" dt="2023-08-31T16:00:43.870" v="2533" actId="20577"/>
          <ac:graphicFrameMkLst>
            <pc:docMk/>
            <pc:sldMk cId="1881292444" sldId="386"/>
            <ac:graphicFrameMk id="5" creationId="{643E1702-76AA-598F-CFF5-0F578266F0FC}"/>
          </ac:graphicFrameMkLst>
        </pc:graphicFrameChg>
        <pc:picChg chg="mod">
          <ac:chgData name="Steiger, Edgar (Zi)" userId="ecad3f70-ee91-48a2-a7f8-835e1ff44ff1" providerId="ADAL" clId="{A6EC0561-627A-4940-8F5A-3F93A30D42EB}" dt="2023-08-31T14:41:02.044" v="2514" actId="14100"/>
          <ac:picMkLst>
            <pc:docMk/>
            <pc:sldMk cId="1881292444" sldId="386"/>
            <ac:picMk id="7" creationId="{B32CDFA1-861E-AB91-EBA1-FB518128E73B}"/>
          </ac:picMkLst>
        </pc:picChg>
      </pc:sldChg>
      <pc:sldChg chg="addSp delSp modSp add mod">
        <pc:chgData name="Steiger, Edgar (Zi)" userId="ecad3f70-ee91-48a2-a7f8-835e1ff44ff1" providerId="ADAL" clId="{A6EC0561-627A-4940-8F5A-3F93A30D42EB}" dt="2023-08-31T16:43:39.507" v="3070" actId="1035"/>
        <pc:sldMkLst>
          <pc:docMk/>
          <pc:sldMk cId="3350575138" sldId="387"/>
        </pc:sldMkLst>
        <pc:spChg chg="mod">
          <ac:chgData name="Steiger, Edgar (Zi)" userId="ecad3f70-ee91-48a2-a7f8-835e1ff44ff1" providerId="ADAL" clId="{A6EC0561-627A-4940-8F5A-3F93A30D42EB}" dt="2023-08-31T16:43:33.812" v="3067" actId="20577"/>
          <ac:spMkLst>
            <pc:docMk/>
            <pc:sldMk cId="3350575138" sldId="387"/>
            <ac:spMk id="2" creationId="{03FD613C-FD36-5BFA-4CB7-112ECD7798DC}"/>
          </ac:spMkLst>
        </pc:spChg>
        <pc:spChg chg="add del mod">
          <ac:chgData name="Steiger, Edgar (Zi)" userId="ecad3f70-ee91-48a2-a7f8-835e1ff44ff1" providerId="ADAL" clId="{A6EC0561-627A-4940-8F5A-3F93A30D42EB}" dt="2023-08-31T16:36:49.830" v="2967"/>
          <ac:spMkLst>
            <pc:docMk/>
            <pc:sldMk cId="3350575138" sldId="387"/>
            <ac:spMk id="5" creationId="{DE0AF9F4-7B63-C183-31AC-B15D9B0BE237}"/>
          </ac:spMkLst>
        </pc:spChg>
        <pc:spChg chg="del">
          <ac:chgData name="Steiger, Edgar (Zi)" userId="ecad3f70-ee91-48a2-a7f8-835e1ff44ff1" providerId="ADAL" clId="{A6EC0561-627A-4940-8F5A-3F93A30D42EB}" dt="2023-08-31T16:36:34.232" v="2964" actId="478"/>
          <ac:spMkLst>
            <pc:docMk/>
            <pc:sldMk cId="3350575138" sldId="387"/>
            <ac:spMk id="11" creationId="{F7F32D3E-7AF4-0365-4205-E185F4F570FF}"/>
          </ac:spMkLst>
        </pc:spChg>
        <pc:graphicFrameChg chg="del">
          <ac:chgData name="Steiger, Edgar (Zi)" userId="ecad3f70-ee91-48a2-a7f8-835e1ff44ff1" providerId="ADAL" clId="{A6EC0561-627A-4940-8F5A-3F93A30D42EB}" dt="2023-08-31T16:36:30.748" v="2963" actId="478"/>
          <ac:graphicFrameMkLst>
            <pc:docMk/>
            <pc:sldMk cId="3350575138" sldId="387"/>
            <ac:graphicFrameMk id="6" creationId="{35A7C70F-8AD8-B127-6C66-E4A5F66F7732}"/>
          </ac:graphicFrameMkLst>
        </pc:graphicFrameChg>
        <pc:picChg chg="del">
          <ac:chgData name="Steiger, Edgar (Zi)" userId="ecad3f70-ee91-48a2-a7f8-835e1ff44ff1" providerId="ADAL" clId="{A6EC0561-627A-4940-8F5A-3F93A30D42EB}" dt="2023-08-31T16:36:40.916" v="2966" actId="478"/>
          <ac:picMkLst>
            <pc:docMk/>
            <pc:sldMk cId="3350575138" sldId="387"/>
            <ac:picMk id="8" creationId="{713F6488-296D-9FFE-79F0-EA8D0D44133F}"/>
          </ac:picMkLst>
        </pc:picChg>
        <pc:picChg chg="add mod">
          <ac:chgData name="Steiger, Edgar (Zi)" userId="ecad3f70-ee91-48a2-a7f8-835e1ff44ff1" providerId="ADAL" clId="{A6EC0561-627A-4940-8F5A-3F93A30D42EB}" dt="2023-08-31T16:43:39.507" v="3070" actId="1035"/>
          <ac:picMkLst>
            <pc:docMk/>
            <pc:sldMk cId="3350575138" sldId="387"/>
            <ac:picMk id="9" creationId="{9EF4FD28-E3DC-E119-28A7-6F0BFA9F405A}"/>
          </ac:picMkLst>
        </pc:picChg>
        <pc:picChg chg="del">
          <ac:chgData name="Steiger, Edgar (Zi)" userId="ecad3f70-ee91-48a2-a7f8-835e1ff44ff1" providerId="ADAL" clId="{A6EC0561-627A-4940-8F5A-3F93A30D42EB}" dt="2023-08-31T16:36:39.861" v="2965" actId="478"/>
          <ac:picMkLst>
            <pc:docMk/>
            <pc:sldMk cId="3350575138" sldId="387"/>
            <ac:picMk id="10" creationId="{36329534-ED40-E119-5E9A-66467E7C5DA4}"/>
          </ac:picMkLst>
        </pc:picChg>
        <pc:picChg chg="add mod modCrop">
          <ac:chgData name="Steiger, Edgar (Zi)" userId="ecad3f70-ee91-48a2-a7f8-835e1ff44ff1" providerId="ADAL" clId="{A6EC0561-627A-4940-8F5A-3F93A30D42EB}" dt="2023-08-31T16:43:39.507" v="3070" actId="1035"/>
          <ac:picMkLst>
            <pc:docMk/>
            <pc:sldMk cId="3350575138" sldId="387"/>
            <ac:picMk id="13" creationId="{B7A3E86F-B0A1-3E14-1322-445DCA1D0C51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2"/>
            <a:ext cx="2945862" cy="4957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207" tIns="44105" rIns="88207" bIns="44105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DE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296" y="2"/>
            <a:ext cx="2945862" cy="4957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207" tIns="44105" rIns="88207" bIns="44105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C284252-F286-4D8B-8E98-0112A33DCE0A}" type="datetimeFigureOut">
              <a:rPr lang="de-DE"/>
              <a:pPr/>
              <a:t>30.08.2023</a:t>
            </a:fld>
            <a:endParaRPr lang="de-DE"/>
          </a:p>
        </p:txBody>
      </p:sp>
      <p:sp>
        <p:nvSpPr>
          <p:cNvPr id="266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307"/>
            <a:ext cx="2945862" cy="4957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207" tIns="44105" rIns="88207" bIns="44105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DE"/>
          </a:p>
        </p:txBody>
      </p:sp>
      <p:sp>
        <p:nvSpPr>
          <p:cNvPr id="266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296" y="9429307"/>
            <a:ext cx="2945862" cy="4957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207" tIns="44105" rIns="88207" bIns="44105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C615CDC-B2DE-4759-BBB3-2132CC013B22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55476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2"/>
            <a:ext cx="2945862" cy="4957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207" tIns="44105" rIns="88207" bIns="44105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DE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296" y="2"/>
            <a:ext cx="2945862" cy="4957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207" tIns="44105" rIns="88207" bIns="44105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1374B4F-ACBA-42F6-80AF-E2E8AF91FB4E}" type="datetimeFigureOut">
              <a:rPr lang="de-DE"/>
              <a:pPr/>
              <a:t>30.08.2023</a:t>
            </a:fld>
            <a:endParaRPr lang="de-DE"/>
          </a:p>
        </p:txBody>
      </p:sp>
      <p:sp>
        <p:nvSpPr>
          <p:cNvPr id="256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488" y="744538"/>
            <a:ext cx="6616700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56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64" y="4714653"/>
            <a:ext cx="5438748" cy="44667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207" tIns="44105" rIns="88207" bIns="4410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307"/>
            <a:ext cx="2945862" cy="4957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207" tIns="44105" rIns="88207" bIns="44105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DE"/>
          </a:p>
        </p:txBody>
      </p:sp>
      <p:sp>
        <p:nvSpPr>
          <p:cNvPr id="256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296" y="9429307"/>
            <a:ext cx="2945862" cy="4957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207" tIns="44105" rIns="88207" bIns="44105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86AFB2E-E30A-4D59-B7F4-8A2885097D75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408997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bg>
      <p:bgPr>
        <a:blipFill dpi="0" rotWithShape="1">
          <a:blip r:embed="rId2">
            <a:lum/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720011" y="2160004"/>
            <a:ext cx="7993063" cy="92217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ts val="2600"/>
              </a:lnSpc>
              <a:defRPr sz="2200"/>
            </a:lvl1pPr>
          </a:lstStyle>
          <a:p>
            <a:r>
              <a:rPr lang="de-DE" dirty="0"/>
              <a:t>Titelmasterformat durch Klicken bearbeiten</a:t>
            </a:r>
            <a:br>
              <a:rPr lang="de-DE" dirty="0"/>
            </a:br>
            <a:endParaRPr lang="de-DE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720011" y="3240000"/>
            <a:ext cx="7993063" cy="395386"/>
          </a:xfrm>
        </p:spPr>
        <p:txBody>
          <a:bodyPr/>
          <a:lstStyle>
            <a:lvl1pPr>
              <a:lnSpc>
                <a:spcPts val="1600"/>
              </a:lnSpc>
              <a:defRPr sz="1600">
                <a:solidFill>
                  <a:srgbClr val="3C9BFA"/>
                </a:solidFill>
              </a:defRPr>
            </a:lvl1pPr>
          </a:lstStyle>
          <a:p>
            <a:r>
              <a:rPr lang="de-DE" dirty="0"/>
              <a:t>Formatvorlage des Untertitelmasters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42838813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übersicht">
    <p:bg>
      <p:bgPr>
        <a:blipFill dpi="0" rotWithShape="1">
          <a:blip r:embed="rId2">
            <a:lum/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B0D0F1D-A286-D545-9337-83FC56F7BD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0000" y="364500"/>
            <a:ext cx="3600000" cy="270000"/>
          </a:xfrm>
        </p:spPr>
        <p:txBody>
          <a:bodyPr/>
          <a:lstStyle/>
          <a:p>
            <a:r>
              <a:rPr lang="de-DE" dirty="0"/>
              <a:t>Ablauf/Themen/Inhalte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AE7494BA-4894-9EE7-3AEF-BC43EDB5575D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20000" y="1203597"/>
            <a:ext cx="7992000" cy="3376800"/>
          </a:xfrm>
        </p:spPr>
        <p:txBody>
          <a:bodyPr/>
          <a:lstStyle>
            <a:lvl1pPr>
              <a:spcAft>
                <a:spcPts val="2400"/>
              </a:spcAft>
              <a:defRPr/>
            </a:lvl1pPr>
          </a:lstStyle>
          <a:p>
            <a:pPr marL="260474" indent="-260474" eaLnBrk="1" hangingPunct="1">
              <a:buClr>
                <a:srgbClr val="3C9BFA"/>
              </a:buClr>
              <a:buFont typeface="+mj-lt"/>
              <a:buAutoNum type="arabicPeriod"/>
            </a:pPr>
            <a:r>
              <a:rPr lang="de-DE" sz="1600" b="0" dirty="0">
                <a:solidFill>
                  <a:srgbClr val="194B5A"/>
                </a:solidFill>
                <a:latin typeface="Calibri" panose="020F0502020204030204" pitchFamily="34" charset="0"/>
              </a:rPr>
              <a:t>Thema 1</a:t>
            </a:r>
          </a:p>
          <a:p>
            <a:pPr marL="260474" indent="-260474" eaLnBrk="1" hangingPunct="1">
              <a:buClr>
                <a:srgbClr val="3C9BFA"/>
              </a:buClr>
              <a:buFont typeface="+mj-lt"/>
              <a:buAutoNum type="arabicPeriod"/>
            </a:pPr>
            <a:r>
              <a:rPr lang="de-DE" sz="1600" dirty="0">
                <a:solidFill>
                  <a:srgbClr val="194B5A"/>
                </a:solidFill>
                <a:latin typeface="Calibri" panose="020F0502020204030204" pitchFamily="34" charset="0"/>
              </a:rPr>
              <a:t>Thema 2</a:t>
            </a:r>
          </a:p>
          <a:p>
            <a:pPr marL="260474" indent="-260474" eaLnBrk="1" hangingPunct="1">
              <a:buClr>
                <a:srgbClr val="3C9BFA"/>
              </a:buClr>
              <a:buFont typeface="+mj-lt"/>
              <a:buAutoNum type="arabicPeriod"/>
            </a:pPr>
            <a:r>
              <a:rPr lang="de-DE" sz="1600" dirty="0">
                <a:solidFill>
                  <a:srgbClr val="194B5A"/>
                </a:solidFill>
                <a:latin typeface="Calibri" panose="020F0502020204030204" pitchFamily="34" charset="0"/>
              </a:rPr>
              <a:t>Thema 3</a:t>
            </a:r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D51D341A-E85C-2DC2-A013-4B1A5D2B49F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20011" y="48688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bg1"/>
                </a:solidFill>
              </a:defRPr>
            </a:lvl1pPr>
          </a:lstStyle>
          <a:p>
            <a:r>
              <a:rPr lang="sv-SE"/>
              <a:t>www.zi.de | Pat2Vec | Pisa, 2023-09-15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940065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elfolie">
    <p:bg>
      <p:bgPr>
        <a:blipFill dpi="0" rotWithShape="1">
          <a:blip r:embed="rId2">
            <a:lum/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720011" y="1485007"/>
            <a:ext cx="7993063" cy="92217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ts val="2600"/>
              </a:lnSpc>
              <a:defRPr sz="2200">
                <a:solidFill>
                  <a:srgbClr val="3C9BFA"/>
                </a:solidFill>
              </a:defRPr>
            </a:lvl1pPr>
          </a:lstStyle>
          <a:p>
            <a:r>
              <a:rPr lang="de-DE" dirty="0"/>
              <a:t>Zwischentitel</a:t>
            </a:r>
          </a:p>
        </p:txBody>
      </p:sp>
    </p:spTree>
    <p:extLst>
      <p:ext uri="{BB962C8B-B14F-4D97-AF65-F5344CB8AC3E}">
        <p14:creationId xmlns:p14="http://schemas.microsoft.com/office/powerpoint/2010/main" val="27193649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0011" y="363998"/>
            <a:ext cx="7993063" cy="6198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defRPr/>
            </a:lvl1pPr>
            <a:lvl3pPr>
              <a:defRPr/>
            </a:lvl3pPr>
            <a:lvl4pPr marL="3488" indent="0">
              <a:buNone/>
              <a:defRPr/>
            </a:lvl4pPr>
            <a:lvl7pPr marL="933750" indent="0">
              <a:buNone/>
              <a:defRPr/>
            </a:lvl7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AE8F5177-B810-9357-10F6-3C882A419A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20011" y="48688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bg1"/>
                </a:solidFill>
              </a:defRPr>
            </a:lvl1pPr>
          </a:lstStyle>
          <a:p>
            <a:r>
              <a:rPr lang="sv-SE"/>
              <a:t>www.zi.de | Pat2Vec | Pisa, 2023-09-15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2647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0011" y="363998"/>
            <a:ext cx="7993063" cy="6198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720001" y="1174500"/>
            <a:ext cx="3919538" cy="3394500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319"/>
            </a:lvl4pPr>
            <a:lvl5pPr>
              <a:defRPr sz="1319"/>
            </a:lvl5pPr>
            <a:lvl6pPr>
              <a:defRPr sz="1319"/>
            </a:lvl6pPr>
            <a:lvl7pPr>
              <a:defRPr sz="1319"/>
            </a:lvl7pPr>
            <a:lvl8pPr>
              <a:defRPr sz="1319"/>
            </a:lvl8pPr>
            <a:lvl9pPr>
              <a:defRPr sz="1319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788011" y="1174500"/>
            <a:ext cx="3921125" cy="3394500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319"/>
            </a:lvl4pPr>
            <a:lvl5pPr>
              <a:defRPr sz="1319"/>
            </a:lvl5pPr>
            <a:lvl6pPr>
              <a:defRPr sz="1319"/>
            </a:lvl6pPr>
            <a:lvl7pPr>
              <a:defRPr sz="1319"/>
            </a:lvl7pPr>
            <a:lvl8pPr>
              <a:defRPr sz="1319"/>
            </a:lvl8pPr>
            <a:lvl9pPr>
              <a:defRPr sz="1319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87F686EC-177C-05FC-8DB8-3628A9BF40F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20011" y="48688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bg1"/>
                </a:solidFill>
              </a:defRPr>
            </a:lvl1pPr>
          </a:lstStyle>
          <a:p>
            <a:r>
              <a:rPr lang="sv-SE"/>
              <a:t>www.zi.de | Pat2Vec | Pisa, 2023-09-15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898140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iagrammplatzhalter 7">
            <a:extLst>
              <a:ext uri="{FF2B5EF4-FFF2-40B4-BE49-F238E27FC236}">
                <a16:creationId xmlns:a16="http://schemas.microsoft.com/office/drawing/2014/main" id="{F9AB9505-017C-B446-8DB4-DA626DDBA990}"/>
              </a:ext>
            </a:extLst>
          </p:cNvPr>
          <p:cNvSpPr>
            <a:spLocks noGrp="1"/>
          </p:cNvSpPr>
          <p:nvPr>
            <p:ph type="chart" sz="quarter" idx="12"/>
          </p:nvPr>
        </p:nvSpPr>
        <p:spPr>
          <a:xfrm>
            <a:off x="720000" y="1173956"/>
            <a:ext cx="7992000" cy="3375000"/>
          </a:xfrm>
        </p:spPr>
        <p:txBody>
          <a:bodyPr/>
          <a:lstStyle>
            <a:lvl1pPr>
              <a:defRPr>
                <a:solidFill>
                  <a:srgbClr val="194B5A"/>
                </a:solidFill>
              </a:defRPr>
            </a:lvl1pPr>
          </a:lstStyle>
          <a:p>
            <a:r>
              <a:rPr lang="en-US" dirty="0"/>
              <a:t>Click icon to add chart</a:t>
            </a:r>
            <a:endParaRPr lang="de-DE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2CB4604E-D8F4-DE5A-59DF-A47D31E967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Fußzeilenplatzhalter 4">
            <a:extLst>
              <a:ext uri="{FF2B5EF4-FFF2-40B4-BE49-F238E27FC236}">
                <a16:creationId xmlns:a16="http://schemas.microsoft.com/office/drawing/2014/main" id="{AF78BAB0-3D3D-5E40-DCB5-8C4FA4EC6F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20011" y="48688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bg1"/>
                </a:solidFill>
              </a:defRPr>
            </a:lvl1pPr>
          </a:lstStyle>
          <a:p>
            <a:r>
              <a:rPr lang="sv-SE"/>
              <a:t>www.zi.de | Pat2Vec | Pisa, 2023-09-15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254353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elfolie">
    <p:bg>
      <p:bgPr>
        <a:blipFill dpi="0" rotWithShape="1">
          <a:blip r:embed="rId2">
            <a:lum/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720000" y="1980000"/>
            <a:ext cx="5040000" cy="2700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/>
            </a:lvl1pPr>
          </a:lstStyle>
          <a:p>
            <a:r>
              <a:rPr lang="de-DE" dirty="0"/>
              <a:t>Vielen Dank für Ihre Aufmerksamkeit </a:t>
            </a:r>
          </a:p>
        </p:txBody>
      </p:sp>
    </p:spTree>
    <p:extLst>
      <p:ext uri="{BB962C8B-B14F-4D97-AF65-F5344CB8AC3E}">
        <p14:creationId xmlns:p14="http://schemas.microsoft.com/office/powerpoint/2010/main" val="2551742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3.wmf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sv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lum/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011" y="1174500"/>
            <a:ext cx="7993063" cy="337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1033" name="Text Box 9"/>
          <p:cNvSpPr txBox="1">
            <a:spLocks noChangeArrowheads="1"/>
          </p:cNvSpPr>
          <p:nvPr userDrawn="1"/>
        </p:nvSpPr>
        <p:spPr bwMode="auto">
          <a:xfrm>
            <a:off x="8388424" y="4954500"/>
            <a:ext cx="360000" cy="1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r">
              <a:spcBef>
                <a:spcPct val="50000"/>
              </a:spcBef>
              <a:defRPr/>
            </a:pPr>
            <a:fld id="{2EC160E7-6BCD-8A45-BA19-670137943EA3}" type="slidenum">
              <a:rPr lang="de-DE" sz="825" b="1" smtClean="0">
                <a:solidFill>
                  <a:schemeClr val="bg1"/>
                </a:solidFill>
                <a:latin typeface="Calibri" panose="020F0502020204030204" pitchFamily="34" charset="0"/>
              </a:rPr>
              <a:t>‹Nr.›</a:t>
            </a:fld>
            <a:endParaRPr lang="de-DE" sz="825" b="1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9" name="Titelplatzhalter 8">
            <a:extLst>
              <a:ext uri="{FF2B5EF4-FFF2-40B4-BE49-F238E27FC236}">
                <a16:creationId xmlns:a16="http://schemas.microsoft.com/office/drawing/2014/main" id="{A8541F32-D4C9-D843-BA63-757ED2A8BF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364500"/>
            <a:ext cx="7992000" cy="54000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13" name="Fußzeilenplatzhalter 12">
            <a:extLst>
              <a:ext uri="{FF2B5EF4-FFF2-40B4-BE49-F238E27FC236}">
                <a16:creationId xmlns:a16="http://schemas.microsoft.com/office/drawing/2014/main" id="{5D59B237-60FF-ECF6-71EF-0F627CCAFA9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20000" y="4882315"/>
            <a:ext cx="5395050" cy="27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sv-SE"/>
              <a:t>www.zi.de | Pat2Vec | Pisa, 2023-09-15</a:t>
            </a:r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3" r:id="rId2"/>
    <p:sldLayoutId id="2147483662" r:id="rId3"/>
    <p:sldLayoutId id="2147483659" r:id="rId4"/>
    <p:sldLayoutId id="2147483657" r:id="rId5"/>
    <p:sldLayoutId id="2147483655" r:id="rId6"/>
    <p:sldLayoutId id="2147483664" r:id="rId7"/>
  </p:sldLayoutIdLst>
  <p:hf sldNum="0" hdr="0" dt="0"/>
  <p:txStyles>
    <p:titleStyle>
      <a:lvl1pPr algn="l" rtl="0" eaLnBrk="1" fontAlgn="base" hangingPunct="1">
        <a:lnSpc>
          <a:spcPts val="2124"/>
        </a:lnSpc>
        <a:spcBef>
          <a:spcPct val="0"/>
        </a:spcBef>
        <a:spcAft>
          <a:spcPct val="0"/>
        </a:spcAft>
        <a:defRPr sz="1800" b="1">
          <a:solidFill>
            <a:srgbClr val="3C9BFA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1" fontAlgn="base" hangingPunct="1">
        <a:lnSpc>
          <a:spcPts val="2124"/>
        </a:lnSpc>
        <a:spcBef>
          <a:spcPct val="0"/>
        </a:spcBef>
        <a:spcAft>
          <a:spcPct val="0"/>
        </a:spcAft>
        <a:defRPr sz="1758" b="1">
          <a:solidFill>
            <a:schemeClr val="tx2"/>
          </a:solidFill>
          <a:latin typeface="Arial" charset="0"/>
        </a:defRPr>
      </a:lvl2pPr>
      <a:lvl3pPr algn="l" rtl="0" eaLnBrk="1" fontAlgn="base" hangingPunct="1">
        <a:lnSpc>
          <a:spcPts val="2124"/>
        </a:lnSpc>
        <a:spcBef>
          <a:spcPct val="0"/>
        </a:spcBef>
        <a:spcAft>
          <a:spcPct val="0"/>
        </a:spcAft>
        <a:defRPr sz="1758" b="1">
          <a:solidFill>
            <a:schemeClr val="tx2"/>
          </a:solidFill>
          <a:latin typeface="Arial" charset="0"/>
        </a:defRPr>
      </a:lvl3pPr>
      <a:lvl4pPr algn="l" rtl="0" eaLnBrk="1" fontAlgn="base" hangingPunct="1">
        <a:lnSpc>
          <a:spcPts val="2124"/>
        </a:lnSpc>
        <a:spcBef>
          <a:spcPct val="0"/>
        </a:spcBef>
        <a:spcAft>
          <a:spcPct val="0"/>
        </a:spcAft>
        <a:defRPr sz="1758" b="1">
          <a:solidFill>
            <a:schemeClr val="tx2"/>
          </a:solidFill>
          <a:latin typeface="Arial" charset="0"/>
        </a:defRPr>
      </a:lvl4pPr>
      <a:lvl5pPr algn="l" rtl="0" eaLnBrk="1" fontAlgn="base" hangingPunct="1">
        <a:lnSpc>
          <a:spcPts val="2124"/>
        </a:lnSpc>
        <a:spcBef>
          <a:spcPct val="0"/>
        </a:spcBef>
        <a:spcAft>
          <a:spcPct val="0"/>
        </a:spcAft>
        <a:defRPr sz="1758" b="1">
          <a:solidFill>
            <a:schemeClr val="tx2"/>
          </a:solidFill>
          <a:latin typeface="Arial" charset="0"/>
        </a:defRPr>
      </a:lvl5pPr>
      <a:lvl6pPr marL="334894" algn="l" rtl="0" eaLnBrk="1" fontAlgn="base" hangingPunct="1">
        <a:lnSpc>
          <a:spcPts val="2124"/>
        </a:lnSpc>
        <a:spcBef>
          <a:spcPct val="0"/>
        </a:spcBef>
        <a:spcAft>
          <a:spcPct val="0"/>
        </a:spcAft>
        <a:defRPr sz="1758" b="1">
          <a:solidFill>
            <a:schemeClr val="tx2"/>
          </a:solidFill>
          <a:latin typeface="Arial" charset="0"/>
        </a:defRPr>
      </a:lvl6pPr>
      <a:lvl7pPr marL="669788" algn="l" rtl="0" eaLnBrk="1" fontAlgn="base" hangingPunct="1">
        <a:lnSpc>
          <a:spcPts val="2124"/>
        </a:lnSpc>
        <a:spcBef>
          <a:spcPct val="0"/>
        </a:spcBef>
        <a:spcAft>
          <a:spcPct val="0"/>
        </a:spcAft>
        <a:defRPr sz="1758" b="1">
          <a:solidFill>
            <a:schemeClr val="tx2"/>
          </a:solidFill>
          <a:latin typeface="Arial" charset="0"/>
        </a:defRPr>
      </a:lvl7pPr>
      <a:lvl8pPr marL="1004682" algn="l" rtl="0" eaLnBrk="1" fontAlgn="base" hangingPunct="1">
        <a:lnSpc>
          <a:spcPts val="2124"/>
        </a:lnSpc>
        <a:spcBef>
          <a:spcPct val="0"/>
        </a:spcBef>
        <a:spcAft>
          <a:spcPct val="0"/>
        </a:spcAft>
        <a:defRPr sz="1758" b="1">
          <a:solidFill>
            <a:schemeClr val="tx2"/>
          </a:solidFill>
          <a:latin typeface="Arial" charset="0"/>
        </a:defRPr>
      </a:lvl8pPr>
      <a:lvl9pPr marL="1339576" algn="l" rtl="0" eaLnBrk="1" fontAlgn="base" hangingPunct="1">
        <a:lnSpc>
          <a:spcPts val="2124"/>
        </a:lnSpc>
        <a:spcBef>
          <a:spcPct val="0"/>
        </a:spcBef>
        <a:spcAft>
          <a:spcPct val="0"/>
        </a:spcAft>
        <a:defRPr sz="1758" b="1">
          <a:solidFill>
            <a:schemeClr val="tx2"/>
          </a:solidFill>
          <a:latin typeface="Arial" charset="0"/>
        </a:defRPr>
      </a:lvl9pPr>
    </p:titleStyle>
    <p:bodyStyle>
      <a:lvl1pPr marL="251171" indent="-251171" algn="l" rtl="0" eaLnBrk="1" fontAlgn="base" hangingPunct="1">
        <a:lnSpc>
          <a:spcPts val="1685"/>
        </a:lnSpc>
        <a:spcBef>
          <a:spcPct val="0"/>
        </a:spcBef>
        <a:spcAft>
          <a:spcPct val="0"/>
        </a:spcAft>
        <a:defRPr sz="1600">
          <a:solidFill>
            <a:srgbClr val="194B5A"/>
          </a:solidFill>
          <a:latin typeface="Calibri" panose="020F0502020204030204" pitchFamily="34" charset="0"/>
          <a:ea typeface="+mn-ea"/>
          <a:cs typeface="+mn-cs"/>
        </a:defRPr>
      </a:lvl1pPr>
      <a:lvl2pPr marL="1163" indent="0" algn="l" rtl="0" eaLnBrk="1" fontAlgn="base" hangingPunct="1">
        <a:lnSpc>
          <a:spcPct val="100000"/>
        </a:lnSpc>
        <a:spcBef>
          <a:spcPts val="439"/>
        </a:spcBef>
        <a:spcAft>
          <a:spcPts val="439"/>
        </a:spcAft>
        <a:buClr>
          <a:srgbClr val="0078B4"/>
        </a:buClr>
        <a:buFont typeface="Arial" panose="020B0604020202020204" pitchFamily="34" charset="0"/>
        <a:buNone/>
        <a:defRPr sz="1600" b="1">
          <a:solidFill>
            <a:srgbClr val="3C9BFA"/>
          </a:solidFill>
          <a:latin typeface="Calibri" panose="020F0502020204030204" pitchFamily="34" charset="0"/>
        </a:defRPr>
      </a:lvl2pPr>
      <a:lvl3pPr marL="211635" indent="-209309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>
          <a:srgbClr val="194B5A"/>
        </a:buClr>
        <a:buSzPct val="100000"/>
        <a:buFont typeface="Arial" panose="020B0604020202020204" pitchFamily="34" charset="0"/>
        <a:buChar char="•"/>
        <a:defRPr sz="1600">
          <a:solidFill>
            <a:srgbClr val="194B5A"/>
          </a:solidFill>
          <a:latin typeface="Calibri" panose="020F0502020204030204" pitchFamily="34" charset="0"/>
        </a:defRPr>
      </a:lvl3pPr>
      <a:lvl4pPr marL="262799" indent="-259310" algn="l" rtl="0" eaLnBrk="1" fontAlgn="base" hangingPunct="1">
        <a:lnSpc>
          <a:spcPts val="1685"/>
        </a:lnSpc>
        <a:spcBef>
          <a:spcPct val="0"/>
        </a:spcBef>
        <a:spcAft>
          <a:spcPct val="0"/>
        </a:spcAft>
        <a:buClr>
          <a:srgbClr val="0078B4"/>
        </a:buClr>
        <a:buSzPct val="120000"/>
        <a:buBlip>
          <a:blip r:embed="rId11"/>
        </a:buBlip>
        <a:defRPr>
          <a:solidFill>
            <a:schemeClr val="tx1"/>
          </a:solidFill>
          <a:latin typeface="Calibri" panose="020F0502020204030204" pitchFamily="34" charset="0"/>
        </a:defRPr>
      </a:lvl4pPr>
      <a:lvl5pPr marL="394199" indent="-130237" algn="l" rtl="0" eaLnBrk="1" fontAlgn="base" hangingPunct="1">
        <a:lnSpc>
          <a:spcPts val="1685"/>
        </a:lnSpc>
        <a:spcBef>
          <a:spcPct val="0"/>
        </a:spcBef>
        <a:spcAft>
          <a:spcPct val="0"/>
        </a:spcAft>
        <a:buClr>
          <a:schemeClr val="accent1"/>
        </a:buClr>
        <a:buChar char="•"/>
        <a:defRPr>
          <a:solidFill>
            <a:schemeClr val="tx1"/>
          </a:solidFill>
          <a:latin typeface="Calibri" panose="020F0502020204030204" pitchFamily="34" charset="0"/>
        </a:defRPr>
      </a:lvl5pPr>
      <a:lvl6pPr marL="729092" indent="-130237" algn="l" rtl="0" eaLnBrk="1" fontAlgn="base" hangingPunct="1">
        <a:lnSpc>
          <a:spcPts val="1685"/>
        </a:lnSpc>
        <a:spcBef>
          <a:spcPct val="0"/>
        </a:spcBef>
        <a:spcAft>
          <a:spcPct val="0"/>
        </a:spcAft>
        <a:buClr>
          <a:schemeClr val="accent1"/>
        </a:buClr>
        <a:buChar char="•"/>
        <a:defRPr>
          <a:solidFill>
            <a:schemeClr val="tx1"/>
          </a:solidFill>
          <a:latin typeface="+mn-lt"/>
        </a:defRPr>
      </a:lvl6pPr>
      <a:lvl7pPr marL="1063985" indent="-130237" algn="l" rtl="0" eaLnBrk="1" fontAlgn="base" hangingPunct="1">
        <a:lnSpc>
          <a:spcPts val="1685"/>
        </a:lnSpc>
        <a:spcBef>
          <a:spcPct val="0"/>
        </a:spcBef>
        <a:spcAft>
          <a:spcPct val="0"/>
        </a:spcAft>
        <a:buClr>
          <a:schemeClr val="accent1"/>
        </a:buClr>
        <a:buChar char="•"/>
        <a:defRPr>
          <a:solidFill>
            <a:schemeClr val="tx1"/>
          </a:solidFill>
          <a:latin typeface="+mn-lt"/>
        </a:defRPr>
      </a:lvl7pPr>
      <a:lvl8pPr marL="1398880" indent="-130237" algn="l" rtl="0" eaLnBrk="1" fontAlgn="base" hangingPunct="1">
        <a:lnSpc>
          <a:spcPts val="1685"/>
        </a:lnSpc>
        <a:spcBef>
          <a:spcPct val="0"/>
        </a:spcBef>
        <a:spcAft>
          <a:spcPct val="0"/>
        </a:spcAft>
        <a:buClr>
          <a:schemeClr val="accent1"/>
        </a:buClr>
        <a:buChar char="•"/>
        <a:defRPr>
          <a:solidFill>
            <a:schemeClr val="tx1"/>
          </a:solidFill>
          <a:latin typeface="+mn-lt"/>
        </a:defRPr>
      </a:lvl8pPr>
      <a:lvl9pPr marL="1733774" indent="-130237" algn="l" rtl="0" eaLnBrk="1" fontAlgn="base" hangingPunct="1">
        <a:lnSpc>
          <a:spcPts val="1685"/>
        </a:lnSpc>
        <a:spcBef>
          <a:spcPct val="0"/>
        </a:spcBef>
        <a:spcAft>
          <a:spcPct val="0"/>
        </a:spcAft>
        <a:buClr>
          <a:schemeClr val="accent1"/>
        </a:buClr>
        <a:buChar char="•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669788" rtl="0" eaLnBrk="1" latinLnBrk="0" hangingPunct="1">
        <a:defRPr sz="1319" kern="1200">
          <a:solidFill>
            <a:schemeClr val="tx1"/>
          </a:solidFill>
          <a:latin typeface="+mn-lt"/>
          <a:ea typeface="+mn-ea"/>
          <a:cs typeface="+mn-cs"/>
        </a:defRPr>
      </a:lvl1pPr>
      <a:lvl2pPr marL="334894" algn="l" defTabSz="669788" rtl="0" eaLnBrk="1" latinLnBrk="0" hangingPunct="1">
        <a:defRPr sz="1319" kern="1200">
          <a:solidFill>
            <a:schemeClr val="tx1"/>
          </a:solidFill>
          <a:latin typeface="+mn-lt"/>
          <a:ea typeface="+mn-ea"/>
          <a:cs typeface="+mn-cs"/>
        </a:defRPr>
      </a:lvl2pPr>
      <a:lvl3pPr marL="669788" algn="l" defTabSz="669788" rtl="0" eaLnBrk="1" latinLnBrk="0" hangingPunct="1">
        <a:defRPr sz="1319" kern="1200">
          <a:solidFill>
            <a:schemeClr val="tx1"/>
          </a:solidFill>
          <a:latin typeface="+mn-lt"/>
          <a:ea typeface="+mn-ea"/>
          <a:cs typeface="+mn-cs"/>
        </a:defRPr>
      </a:lvl3pPr>
      <a:lvl4pPr marL="1004682" algn="l" defTabSz="669788" rtl="0" eaLnBrk="1" latinLnBrk="0" hangingPunct="1">
        <a:defRPr sz="1319" kern="1200">
          <a:solidFill>
            <a:schemeClr val="tx1"/>
          </a:solidFill>
          <a:latin typeface="+mn-lt"/>
          <a:ea typeface="+mn-ea"/>
          <a:cs typeface="+mn-cs"/>
        </a:defRPr>
      </a:lvl4pPr>
      <a:lvl5pPr marL="1339576" algn="l" defTabSz="669788" rtl="0" eaLnBrk="1" latinLnBrk="0" hangingPunct="1">
        <a:defRPr sz="1319" kern="1200">
          <a:solidFill>
            <a:schemeClr val="tx1"/>
          </a:solidFill>
          <a:latin typeface="+mn-lt"/>
          <a:ea typeface="+mn-ea"/>
          <a:cs typeface="+mn-cs"/>
        </a:defRPr>
      </a:lvl5pPr>
      <a:lvl6pPr marL="1674468" algn="l" defTabSz="669788" rtl="0" eaLnBrk="1" latinLnBrk="0" hangingPunct="1">
        <a:defRPr sz="1319" kern="1200">
          <a:solidFill>
            <a:schemeClr val="tx1"/>
          </a:solidFill>
          <a:latin typeface="+mn-lt"/>
          <a:ea typeface="+mn-ea"/>
          <a:cs typeface="+mn-cs"/>
        </a:defRPr>
      </a:lvl6pPr>
      <a:lvl7pPr marL="2009362" algn="l" defTabSz="669788" rtl="0" eaLnBrk="1" latinLnBrk="0" hangingPunct="1">
        <a:defRPr sz="1319" kern="1200">
          <a:solidFill>
            <a:schemeClr val="tx1"/>
          </a:solidFill>
          <a:latin typeface="+mn-lt"/>
          <a:ea typeface="+mn-ea"/>
          <a:cs typeface="+mn-cs"/>
        </a:defRPr>
      </a:lvl7pPr>
      <a:lvl8pPr marL="2344256" algn="l" defTabSz="669788" rtl="0" eaLnBrk="1" latinLnBrk="0" hangingPunct="1">
        <a:defRPr sz="1319" kern="1200">
          <a:solidFill>
            <a:schemeClr val="tx1"/>
          </a:solidFill>
          <a:latin typeface="+mn-lt"/>
          <a:ea typeface="+mn-ea"/>
          <a:cs typeface="+mn-cs"/>
        </a:defRPr>
      </a:lvl8pPr>
      <a:lvl9pPr marL="2679150" algn="l" defTabSz="669788" rtl="0" eaLnBrk="1" latinLnBrk="0" hangingPunct="1">
        <a:defRPr sz="131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svg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5837DF-53D6-B0BD-944D-85F851AD809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Pat2Vec:</a:t>
            </a:r>
            <a:br>
              <a:rPr lang="de-DE" dirty="0"/>
            </a:br>
            <a:r>
              <a:rPr lang="de-DE" dirty="0"/>
              <a:t>A </a:t>
            </a:r>
            <a:r>
              <a:rPr lang="de-DE" dirty="0" err="1"/>
              <a:t>machine-learning</a:t>
            </a:r>
            <a:r>
              <a:rPr lang="de-DE" dirty="0"/>
              <a:t> </a:t>
            </a:r>
            <a:r>
              <a:rPr lang="de-DE" dirty="0" err="1"/>
              <a:t>framework</a:t>
            </a:r>
            <a:br>
              <a:rPr lang="de-DE" dirty="0"/>
            </a:b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patient-based</a:t>
            </a:r>
            <a:r>
              <a:rPr lang="de-DE" dirty="0"/>
              <a:t>, </a:t>
            </a:r>
            <a:r>
              <a:rPr lang="de-DE" dirty="0" err="1"/>
              <a:t>healthcare</a:t>
            </a:r>
            <a:r>
              <a:rPr lang="de-DE" dirty="0"/>
              <a:t>-relevant </a:t>
            </a:r>
            <a:r>
              <a:rPr lang="de-DE" dirty="0" err="1"/>
              <a:t>prediction</a:t>
            </a:r>
            <a:r>
              <a:rPr lang="de-DE" dirty="0"/>
              <a:t> </a:t>
            </a:r>
            <a:r>
              <a:rPr lang="de-DE" dirty="0" err="1"/>
              <a:t>tasks</a:t>
            </a:r>
            <a:endParaRPr lang="de-DE" dirty="0"/>
          </a:p>
        </p:txBody>
      </p:sp>
      <p:sp>
        <p:nvSpPr>
          <p:cNvPr id="6" name="Untertitel 5">
            <a:extLst>
              <a:ext uri="{FF2B5EF4-FFF2-40B4-BE49-F238E27FC236}">
                <a16:creationId xmlns:a16="http://schemas.microsoft.com/office/drawing/2014/main" id="{1D0225FD-C460-0B77-C410-8E6E5A978AD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D2E841D-4382-FC4D-BB77-CDB1250BEB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9999" y="3960000"/>
            <a:ext cx="3600000" cy="14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34910" indent="-334910" algn="l" rtl="0" eaLnBrk="1" fontAlgn="base" hangingPunct="1">
              <a:lnSpc>
                <a:spcPts val="1563"/>
              </a:lnSpc>
              <a:spcBef>
                <a:spcPct val="0"/>
              </a:spcBef>
              <a:spcAft>
                <a:spcPct val="0"/>
              </a:spcAft>
              <a:defRPr sz="1270">
                <a:solidFill>
                  <a:srgbClr val="3C9BFA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1551" indent="0" algn="l" rtl="0" eaLnBrk="1" fontAlgn="base" hangingPunct="1">
              <a:lnSpc>
                <a:spcPct val="100000"/>
              </a:lnSpc>
              <a:spcBef>
                <a:spcPts val="586"/>
              </a:spcBef>
              <a:spcAft>
                <a:spcPts val="586"/>
              </a:spcAft>
              <a:buClr>
                <a:srgbClr val="0078B4"/>
              </a:buClr>
              <a:buFont typeface="Arial" panose="020B0604020202020204" pitchFamily="34" charset="0"/>
              <a:buNone/>
              <a:defRPr sz="1953" b="1">
                <a:solidFill>
                  <a:srgbClr val="3C9BFA"/>
                </a:solidFill>
                <a:latin typeface="Calibri" panose="020F0502020204030204" pitchFamily="34" charset="0"/>
              </a:defRPr>
            </a:lvl2pPr>
            <a:lvl3pPr marL="282193" indent="-279092" algn="l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194B5A"/>
              </a:buClr>
              <a:buSzPct val="100000"/>
              <a:buFont typeface="Arial" panose="020B0604020202020204" pitchFamily="34" charset="0"/>
              <a:buChar char="•"/>
              <a:defRPr sz="1758">
                <a:solidFill>
                  <a:srgbClr val="194B5A"/>
                </a:solidFill>
                <a:latin typeface="Calibri" panose="020F0502020204030204" pitchFamily="34" charset="0"/>
              </a:defRPr>
            </a:lvl3pPr>
            <a:lvl4pPr marL="350416" indent="-345764" algn="l" rtl="0" eaLnBrk="1" fontAlgn="base" hangingPunct="1">
              <a:lnSpc>
                <a:spcPts val="2246"/>
              </a:lnSpc>
              <a:spcBef>
                <a:spcPct val="0"/>
              </a:spcBef>
              <a:spcAft>
                <a:spcPct val="0"/>
              </a:spcAft>
              <a:buClr>
                <a:srgbClr val="0078B4"/>
              </a:buClr>
              <a:buSzPct val="120000"/>
              <a:buBlip>
                <a:blip r:embed="rId3"/>
              </a:buBlip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525624" indent="-173657" algn="l" rtl="0" eaLnBrk="1" fontAlgn="base" hangingPunct="1">
              <a:lnSpc>
                <a:spcPts val="2246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972171" indent="-173657" algn="l" rtl="0" eaLnBrk="1" fontAlgn="base" hangingPunct="1">
              <a:lnSpc>
                <a:spcPts val="2246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+mn-lt"/>
              </a:defRPr>
            </a:lvl6pPr>
            <a:lvl7pPr marL="1418718" indent="-173657" algn="l" rtl="0" eaLnBrk="1" fontAlgn="base" hangingPunct="1">
              <a:lnSpc>
                <a:spcPts val="2246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+mn-lt"/>
              </a:defRPr>
            </a:lvl7pPr>
            <a:lvl8pPr marL="1865266" indent="-173657" algn="l" rtl="0" eaLnBrk="1" fontAlgn="base" hangingPunct="1">
              <a:lnSpc>
                <a:spcPts val="2246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+mn-lt"/>
              </a:defRPr>
            </a:lvl8pPr>
            <a:lvl9pPr marL="2311813" indent="-173657" algn="l" rtl="0" eaLnBrk="1" fontAlgn="base" hangingPunct="1">
              <a:lnSpc>
                <a:spcPts val="2246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de-DE" sz="1000" kern="0" dirty="0">
                <a:solidFill>
                  <a:srgbClr val="194B5A"/>
                </a:solidFill>
              </a:rPr>
              <a:t>Dr. Edgar Steiger</a:t>
            </a:r>
          </a:p>
          <a:p>
            <a:r>
              <a:rPr lang="de-DE" sz="1000" kern="0" dirty="0">
                <a:solidFill>
                  <a:srgbClr val="194B5A"/>
                </a:solidFill>
              </a:rPr>
              <a:t>WIC Pisa, 2023-09-15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140AD257-3288-5440-8638-75E2230C3C4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err="1"/>
              <a:t>Thank</a:t>
            </a:r>
            <a:r>
              <a:rPr lang="de-DE" dirty="0"/>
              <a:t> </a:t>
            </a:r>
            <a:r>
              <a:rPr lang="de-DE" dirty="0" err="1"/>
              <a:t>you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your</a:t>
            </a:r>
            <a:r>
              <a:rPr lang="de-DE" dirty="0"/>
              <a:t> </a:t>
            </a:r>
            <a:r>
              <a:rPr lang="de-DE" dirty="0" err="1"/>
              <a:t>attention</a:t>
            </a:r>
            <a:r>
              <a:rPr lang="de-DE" dirty="0"/>
              <a:t>!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2B8703A-2E49-0C43-B961-39F5D5CB91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9999" y="2700000"/>
            <a:ext cx="3600000" cy="19509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34910" indent="-334910" algn="l" rtl="0" eaLnBrk="1" fontAlgn="base" hangingPunct="1">
              <a:lnSpc>
                <a:spcPts val="1563"/>
              </a:lnSpc>
              <a:spcBef>
                <a:spcPct val="0"/>
              </a:spcBef>
              <a:spcAft>
                <a:spcPct val="0"/>
              </a:spcAft>
              <a:defRPr sz="1270">
                <a:solidFill>
                  <a:srgbClr val="3C9BFA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1551" indent="0" algn="l" rtl="0" eaLnBrk="1" fontAlgn="base" hangingPunct="1">
              <a:lnSpc>
                <a:spcPct val="100000"/>
              </a:lnSpc>
              <a:spcBef>
                <a:spcPts val="586"/>
              </a:spcBef>
              <a:spcAft>
                <a:spcPts val="586"/>
              </a:spcAft>
              <a:buClr>
                <a:srgbClr val="0078B4"/>
              </a:buClr>
              <a:buFont typeface="Arial" panose="020B0604020202020204" pitchFamily="34" charset="0"/>
              <a:buNone/>
              <a:defRPr sz="1953" b="1">
                <a:solidFill>
                  <a:srgbClr val="3C9BFA"/>
                </a:solidFill>
                <a:latin typeface="Calibri" panose="020F0502020204030204" pitchFamily="34" charset="0"/>
              </a:defRPr>
            </a:lvl2pPr>
            <a:lvl3pPr marL="282193" indent="-279092" algn="l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194B5A"/>
              </a:buClr>
              <a:buSzPct val="100000"/>
              <a:buFont typeface="Arial" panose="020B0604020202020204" pitchFamily="34" charset="0"/>
              <a:buChar char="•"/>
              <a:defRPr sz="1758">
                <a:solidFill>
                  <a:srgbClr val="194B5A"/>
                </a:solidFill>
                <a:latin typeface="Calibri" panose="020F0502020204030204" pitchFamily="34" charset="0"/>
              </a:defRPr>
            </a:lvl3pPr>
            <a:lvl4pPr marL="350416" indent="-345764" algn="l" rtl="0" eaLnBrk="1" fontAlgn="base" hangingPunct="1">
              <a:lnSpc>
                <a:spcPts val="2246"/>
              </a:lnSpc>
              <a:spcBef>
                <a:spcPct val="0"/>
              </a:spcBef>
              <a:spcAft>
                <a:spcPct val="0"/>
              </a:spcAft>
              <a:buClr>
                <a:srgbClr val="0078B4"/>
              </a:buClr>
              <a:buSzPct val="120000"/>
              <a:buBlip>
                <a:blip r:embed="rId3"/>
              </a:buBlip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525624" indent="-173657" algn="l" rtl="0" eaLnBrk="1" fontAlgn="base" hangingPunct="1">
              <a:lnSpc>
                <a:spcPts val="2246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972171" indent="-173657" algn="l" rtl="0" eaLnBrk="1" fontAlgn="base" hangingPunct="1">
              <a:lnSpc>
                <a:spcPts val="2246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+mn-lt"/>
              </a:defRPr>
            </a:lvl6pPr>
            <a:lvl7pPr marL="1418718" indent="-173657" algn="l" rtl="0" eaLnBrk="1" fontAlgn="base" hangingPunct="1">
              <a:lnSpc>
                <a:spcPts val="2246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+mn-lt"/>
              </a:defRPr>
            </a:lvl7pPr>
            <a:lvl8pPr marL="1865266" indent="-173657" algn="l" rtl="0" eaLnBrk="1" fontAlgn="base" hangingPunct="1">
              <a:lnSpc>
                <a:spcPts val="2246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+mn-lt"/>
              </a:defRPr>
            </a:lvl8pPr>
            <a:lvl9pPr marL="2311813" indent="-173657" algn="l" rtl="0" eaLnBrk="1" fontAlgn="base" hangingPunct="1">
              <a:lnSpc>
                <a:spcPts val="2246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ts val="1300"/>
              </a:lnSpc>
            </a:pPr>
            <a:r>
              <a:rPr lang="de-DE" sz="950" kern="0" dirty="0">
                <a:solidFill>
                  <a:srgbClr val="194B5A"/>
                </a:solidFill>
              </a:rPr>
              <a:t>Dr. Edgar Steiger</a:t>
            </a:r>
          </a:p>
          <a:p>
            <a:pPr>
              <a:lnSpc>
                <a:spcPts val="1300"/>
              </a:lnSpc>
            </a:pPr>
            <a:r>
              <a:rPr lang="de-DE" sz="950" kern="0" dirty="0">
                <a:solidFill>
                  <a:srgbClr val="194B5A"/>
                </a:solidFill>
              </a:rPr>
              <a:t>esteiger@zi.de</a:t>
            </a:r>
          </a:p>
          <a:p>
            <a:pPr marL="0" indent="0" algn="l">
              <a:lnSpc>
                <a:spcPts val="1300"/>
              </a:lnSpc>
              <a:buFontTx/>
              <a:buNone/>
            </a:pPr>
            <a:endParaRPr lang="de-DE" sz="950" b="0" i="0" u="none" strike="noStrike" kern="1200" dirty="0">
              <a:solidFill>
                <a:srgbClr val="194B5A"/>
              </a:solidFill>
              <a:effectLst/>
              <a:latin typeface="Calibri" panose="020F0502020204030204" pitchFamily="34" charset="0"/>
              <a:ea typeface="+mn-ea"/>
              <a:cs typeface="+mn-cs"/>
            </a:endParaRPr>
          </a:p>
          <a:p>
            <a:pPr marL="0" indent="0" algn="l">
              <a:lnSpc>
                <a:spcPts val="1300"/>
              </a:lnSpc>
              <a:buFontTx/>
              <a:buNone/>
            </a:pPr>
            <a:r>
              <a:rPr lang="de-DE" sz="950" b="0" i="0" u="none" strike="noStrike" kern="1200" dirty="0">
                <a:solidFill>
                  <a:srgbClr val="194B5A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Zentralinstitut für die kassenärztliche Versorgung</a:t>
            </a:r>
            <a:br>
              <a:rPr lang="de-DE" sz="950" dirty="0">
                <a:solidFill>
                  <a:srgbClr val="194B5A"/>
                </a:solidFill>
              </a:rPr>
            </a:br>
            <a:r>
              <a:rPr lang="de-DE" sz="950" b="0" i="0" u="none" strike="noStrike" kern="1200" dirty="0">
                <a:solidFill>
                  <a:srgbClr val="194B5A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in der Bundesrepublik Deutschland</a:t>
            </a:r>
            <a:br>
              <a:rPr lang="de-DE" sz="950" dirty="0">
                <a:solidFill>
                  <a:srgbClr val="194B5A"/>
                </a:solidFill>
              </a:rPr>
            </a:br>
            <a:r>
              <a:rPr lang="de-DE" sz="950" b="0" i="0" u="none" strike="noStrike" kern="1200" dirty="0" err="1">
                <a:solidFill>
                  <a:srgbClr val="194B5A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Salzufer</a:t>
            </a:r>
            <a:r>
              <a:rPr lang="de-DE" sz="950" b="0" i="0" u="none" strike="noStrike" kern="1200" dirty="0">
                <a:solidFill>
                  <a:srgbClr val="194B5A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 8</a:t>
            </a:r>
            <a:br>
              <a:rPr lang="de-DE" sz="950" dirty="0">
                <a:solidFill>
                  <a:srgbClr val="194B5A"/>
                </a:solidFill>
              </a:rPr>
            </a:br>
            <a:r>
              <a:rPr lang="de-DE" sz="950" dirty="0">
                <a:solidFill>
                  <a:srgbClr val="194B5A"/>
                </a:solidFill>
              </a:rPr>
              <a:t>D-</a:t>
            </a:r>
            <a:r>
              <a:rPr lang="de-DE" sz="950" b="0" i="0" u="none" strike="noStrike" kern="1200" dirty="0">
                <a:solidFill>
                  <a:srgbClr val="194B5A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10587 Berlin</a:t>
            </a:r>
          </a:p>
          <a:p>
            <a:pPr marL="0" marR="0" lvl="0" indent="0" algn="l" defTabSz="685766" rtl="0" eaLnBrk="1" fontAlgn="base" latinLnBrk="0" hangingPunct="1">
              <a:lnSpc>
                <a:spcPts val="13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de-DE" sz="950" b="0" i="0" u="none" strike="noStrike" kern="1200" dirty="0">
              <a:solidFill>
                <a:srgbClr val="194B5A"/>
              </a:solidFill>
              <a:effectLst/>
              <a:latin typeface="Calibri" panose="020F0502020204030204" pitchFamily="34" charset="0"/>
              <a:ea typeface="+mn-ea"/>
              <a:cs typeface="+mn-cs"/>
            </a:endParaRPr>
          </a:p>
          <a:p>
            <a:pPr marL="0" marR="0" lvl="0" indent="0" algn="l" defTabSz="685766" rtl="0" eaLnBrk="1" fontAlgn="base" latinLnBrk="0" hangingPunct="1">
              <a:lnSpc>
                <a:spcPts val="13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950" b="0" i="0" u="none" strike="noStrike" kern="1200" dirty="0" err="1">
                <a:solidFill>
                  <a:srgbClr val="194B5A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www.zi.de</a:t>
            </a:r>
            <a:endParaRPr lang="de-DE" sz="950" b="0" i="0" u="none" strike="noStrike" kern="1200" dirty="0">
              <a:solidFill>
                <a:srgbClr val="194B5A"/>
              </a:solidFill>
              <a:effectLst/>
              <a:latin typeface="Calibri" panose="020F0502020204030204" pitchFamily="34" charset="0"/>
              <a:ea typeface="+mn-ea"/>
              <a:cs typeface="+mn-cs"/>
            </a:endParaRPr>
          </a:p>
          <a:p>
            <a:pPr marL="0" indent="0" algn="l">
              <a:buFontTx/>
              <a:buNone/>
            </a:pPr>
            <a:endParaRPr lang="de-DE" sz="900" kern="0" dirty="0">
              <a:solidFill>
                <a:srgbClr val="194B5A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4435803A-1C63-554C-4319-10637518BE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Content</a:t>
            </a:r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683AAFE3-ACD2-3B7B-AF7C-FAC156EA5A2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260474" indent="-260474" eaLnBrk="1" hangingPunct="1">
              <a:buClr>
                <a:srgbClr val="3C9BFA"/>
              </a:buClr>
              <a:buFont typeface="+mj-lt"/>
              <a:buAutoNum type="arabicPeriod"/>
            </a:pPr>
            <a:r>
              <a:rPr lang="de-DE" sz="1600" b="1" dirty="0">
                <a:solidFill>
                  <a:srgbClr val="194B5A"/>
                </a:solidFill>
                <a:latin typeface="Calibri" panose="020F0502020204030204" pitchFamily="34" charset="0"/>
              </a:rPr>
              <a:t>Diagnosis </a:t>
            </a:r>
            <a:r>
              <a:rPr lang="de-DE" sz="1600" b="1" dirty="0" err="1">
                <a:solidFill>
                  <a:srgbClr val="194B5A"/>
                </a:solidFill>
                <a:latin typeface="Calibri" panose="020F0502020204030204" pitchFamily="34" charset="0"/>
              </a:rPr>
              <a:t>codes</a:t>
            </a:r>
            <a:r>
              <a:rPr lang="de-DE" sz="1600" b="1" dirty="0">
                <a:solidFill>
                  <a:srgbClr val="194B5A"/>
                </a:solidFill>
                <a:latin typeface="Calibri" panose="020F0502020204030204" pitchFamily="34" charset="0"/>
              </a:rPr>
              <a:t> and </a:t>
            </a:r>
            <a:r>
              <a:rPr lang="de-DE" sz="1600" b="1" dirty="0" err="1">
                <a:solidFill>
                  <a:srgbClr val="194B5A"/>
                </a:solidFill>
                <a:latin typeface="Calibri" panose="020F0502020204030204" pitchFamily="34" charset="0"/>
              </a:rPr>
              <a:t>health</a:t>
            </a:r>
            <a:r>
              <a:rPr lang="de-DE" sz="1600" b="1" dirty="0">
                <a:solidFill>
                  <a:srgbClr val="194B5A"/>
                </a:solidFill>
                <a:latin typeface="Calibri" panose="020F0502020204030204" pitchFamily="34" charset="0"/>
              </a:rPr>
              <a:t>-care </a:t>
            </a:r>
            <a:r>
              <a:rPr lang="de-DE" sz="1600" b="1" dirty="0" err="1">
                <a:solidFill>
                  <a:srgbClr val="194B5A"/>
                </a:solidFill>
                <a:latin typeface="Calibri" panose="020F0502020204030204" pitchFamily="34" charset="0"/>
              </a:rPr>
              <a:t>classification</a:t>
            </a:r>
            <a:r>
              <a:rPr lang="de-DE" sz="1600" b="1" dirty="0">
                <a:solidFill>
                  <a:srgbClr val="194B5A"/>
                </a:solidFill>
                <a:latin typeface="Calibri" panose="020F0502020204030204" pitchFamily="34" charset="0"/>
              </a:rPr>
              <a:t> </a:t>
            </a:r>
            <a:r>
              <a:rPr lang="de-DE" sz="1600" b="1" dirty="0" err="1">
                <a:solidFill>
                  <a:srgbClr val="194B5A"/>
                </a:solidFill>
                <a:latin typeface="Calibri" panose="020F0502020204030204" pitchFamily="34" charset="0"/>
              </a:rPr>
              <a:t>systems</a:t>
            </a:r>
            <a:r>
              <a:rPr lang="de-DE" sz="1600" b="1" dirty="0">
                <a:solidFill>
                  <a:srgbClr val="194B5A"/>
                </a:solidFill>
                <a:latin typeface="Calibri" panose="020F0502020204030204" pitchFamily="34" charset="0"/>
              </a:rPr>
              <a:t>: </a:t>
            </a:r>
            <a:r>
              <a:rPr lang="de-DE" sz="1600" b="1" dirty="0" err="1">
                <a:solidFill>
                  <a:srgbClr val="194B5A"/>
                </a:solidFill>
                <a:latin typeface="Calibri" panose="020F0502020204030204" pitchFamily="34" charset="0"/>
              </a:rPr>
              <a:t>Beyond</a:t>
            </a:r>
            <a:r>
              <a:rPr lang="de-DE" sz="1600" b="1" dirty="0">
                <a:solidFill>
                  <a:srgbClr val="194B5A"/>
                </a:solidFill>
                <a:latin typeface="Calibri" panose="020F0502020204030204" pitchFamily="34" charset="0"/>
              </a:rPr>
              <a:t> 0 and 1</a:t>
            </a:r>
          </a:p>
          <a:p>
            <a:pPr marL="260474" indent="-260474" eaLnBrk="1" hangingPunct="1">
              <a:buClr>
                <a:srgbClr val="3C9BFA"/>
              </a:buClr>
              <a:buFont typeface="+mj-lt"/>
              <a:buAutoNum type="arabicPeriod"/>
            </a:pPr>
            <a:r>
              <a:rPr lang="de-DE" sz="1600" b="1" dirty="0">
                <a:solidFill>
                  <a:srgbClr val="194B5A"/>
                </a:solidFill>
                <a:latin typeface="Calibri" panose="020F0502020204030204" pitchFamily="34" charset="0"/>
              </a:rPr>
              <a:t>Real-</a:t>
            </a:r>
            <a:r>
              <a:rPr lang="de-DE" sz="1600" b="1" dirty="0" err="1">
                <a:solidFill>
                  <a:srgbClr val="194B5A"/>
                </a:solidFill>
                <a:latin typeface="Calibri" panose="020F0502020204030204" pitchFamily="34" charset="0"/>
              </a:rPr>
              <a:t>valued</a:t>
            </a:r>
            <a:r>
              <a:rPr lang="de-DE" sz="1600" b="1" dirty="0">
                <a:solidFill>
                  <a:srgbClr val="194B5A"/>
                </a:solidFill>
                <a:latin typeface="Calibri" panose="020F0502020204030204" pitchFamily="34" charset="0"/>
              </a:rPr>
              <a:t> </a:t>
            </a:r>
            <a:r>
              <a:rPr lang="de-DE" sz="1600" b="1" dirty="0" err="1">
                <a:solidFill>
                  <a:srgbClr val="194B5A"/>
                </a:solidFill>
                <a:latin typeface="Calibri" panose="020F0502020204030204" pitchFamily="34" charset="0"/>
              </a:rPr>
              <a:t>encoding</a:t>
            </a:r>
            <a:r>
              <a:rPr lang="de-DE" sz="1600" b="1" dirty="0">
                <a:solidFill>
                  <a:srgbClr val="194B5A"/>
                </a:solidFill>
                <a:latin typeface="Calibri" panose="020F0502020204030204" pitchFamily="34" charset="0"/>
              </a:rPr>
              <a:t>: Pat2Vec (</a:t>
            </a:r>
            <a:r>
              <a:rPr lang="de-DE" sz="1600" b="1" dirty="0" err="1">
                <a:solidFill>
                  <a:srgbClr val="194B5A"/>
                </a:solidFill>
                <a:latin typeface="Calibri" panose="020F0502020204030204" pitchFamily="34" charset="0"/>
              </a:rPr>
              <a:t>framework</a:t>
            </a:r>
            <a:r>
              <a:rPr lang="de-DE" sz="1600" b="1" dirty="0">
                <a:solidFill>
                  <a:srgbClr val="194B5A"/>
                </a:solidFill>
                <a:latin typeface="Calibri" panose="020F0502020204030204" pitchFamily="34" charset="0"/>
              </a:rPr>
              <a:t> </a:t>
            </a:r>
            <a:r>
              <a:rPr lang="de-DE" sz="1600" b="1" dirty="0" err="1">
                <a:solidFill>
                  <a:srgbClr val="194B5A"/>
                </a:solidFill>
                <a:latin typeface="Calibri" panose="020F0502020204030204" pitchFamily="34" charset="0"/>
              </a:rPr>
              <a:t>for</a:t>
            </a:r>
            <a:r>
              <a:rPr lang="de-DE" sz="1600" b="1" dirty="0">
                <a:solidFill>
                  <a:srgbClr val="194B5A"/>
                </a:solidFill>
                <a:latin typeface="Calibri" panose="020F0502020204030204" pitchFamily="34" charset="0"/>
              </a:rPr>
              <a:t> </a:t>
            </a:r>
            <a:r>
              <a:rPr lang="de-DE" sz="1600" b="1" dirty="0" err="1">
                <a:solidFill>
                  <a:srgbClr val="194B5A"/>
                </a:solidFill>
                <a:latin typeface="Calibri" panose="020F0502020204030204" pitchFamily="34" charset="0"/>
              </a:rPr>
              <a:t>training</a:t>
            </a:r>
            <a:r>
              <a:rPr lang="de-DE" sz="1600" b="1" dirty="0">
                <a:solidFill>
                  <a:srgbClr val="194B5A"/>
                </a:solidFill>
                <a:latin typeface="Calibri" panose="020F0502020204030204" pitchFamily="34" charset="0"/>
              </a:rPr>
              <a:t> </a:t>
            </a:r>
            <a:r>
              <a:rPr lang="de-DE" sz="1600" b="1" dirty="0" err="1">
                <a:solidFill>
                  <a:srgbClr val="194B5A"/>
                </a:solidFill>
                <a:latin typeface="Calibri" panose="020F0502020204030204" pitchFamily="34" charset="0"/>
              </a:rPr>
              <a:t>the</a:t>
            </a:r>
            <a:r>
              <a:rPr lang="de-DE" sz="1600" b="1" dirty="0">
                <a:solidFill>
                  <a:srgbClr val="194B5A"/>
                </a:solidFill>
                <a:latin typeface="Calibri" panose="020F0502020204030204" pitchFamily="34" charset="0"/>
              </a:rPr>
              <a:t> </a:t>
            </a:r>
            <a:r>
              <a:rPr lang="de-DE" sz="1600" b="1" dirty="0" err="1">
                <a:solidFill>
                  <a:srgbClr val="194B5A"/>
                </a:solidFill>
                <a:latin typeface="Calibri" panose="020F0502020204030204" pitchFamily="34" charset="0"/>
              </a:rPr>
              <a:t>encoding</a:t>
            </a:r>
            <a:r>
              <a:rPr lang="de-DE" sz="1600" b="1" dirty="0">
                <a:solidFill>
                  <a:srgbClr val="194B5A"/>
                </a:solidFill>
                <a:latin typeface="Calibri" panose="020F0502020204030204" pitchFamily="34" charset="0"/>
              </a:rPr>
              <a:t> </a:t>
            </a:r>
            <a:r>
              <a:rPr lang="de-DE" sz="1600" b="1" dirty="0" err="1">
                <a:solidFill>
                  <a:srgbClr val="194B5A"/>
                </a:solidFill>
                <a:latin typeface="Calibri" panose="020F0502020204030204" pitchFamily="34" charset="0"/>
              </a:rPr>
              <a:t>model</a:t>
            </a:r>
            <a:r>
              <a:rPr lang="de-DE" sz="1600" b="1" dirty="0">
                <a:solidFill>
                  <a:srgbClr val="194B5A"/>
                </a:solidFill>
                <a:latin typeface="Calibri" panose="020F0502020204030204" pitchFamily="34" charset="0"/>
              </a:rPr>
              <a:t>)</a:t>
            </a:r>
          </a:p>
          <a:p>
            <a:pPr marL="260474" indent="-260474" eaLnBrk="1" hangingPunct="1">
              <a:buClr>
                <a:srgbClr val="3C9BFA"/>
              </a:buClr>
              <a:buFont typeface="+mj-lt"/>
              <a:buAutoNum type="arabicPeriod"/>
            </a:pPr>
            <a:r>
              <a:rPr lang="de-DE" sz="1600" b="1" dirty="0" err="1">
                <a:solidFill>
                  <a:srgbClr val="194B5A"/>
                </a:solidFill>
                <a:latin typeface="Calibri" panose="020F0502020204030204" pitchFamily="34" charset="0"/>
              </a:rPr>
              <a:t>Applying</a:t>
            </a:r>
            <a:r>
              <a:rPr lang="de-DE" sz="1600" b="1" dirty="0">
                <a:solidFill>
                  <a:srgbClr val="194B5A"/>
                </a:solidFill>
                <a:latin typeface="Calibri" panose="020F0502020204030204" pitchFamily="34" charset="0"/>
              </a:rPr>
              <a:t> </a:t>
            </a:r>
            <a:r>
              <a:rPr lang="de-DE" sz="1600" b="1" dirty="0" err="1">
                <a:solidFill>
                  <a:srgbClr val="194B5A"/>
                </a:solidFill>
                <a:latin typeface="Calibri" panose="020F0502020204030204" pitchFamily="34" charset="0"/>
              </a:rPr>
              <a:t>the</a:t>
            </a:r>
            <a:r>
              <a:rPr lang="de-DE" sz="1600" b="1" dirty="0">
                <a:solidFill>
                  <a:srgbClr val="194B5A"/>
                </a:solidFill>
                <a:latin typeface="Calibri" panose="020F0502020204030204" pitchFamily="34" charset="0"/>
              </a:rPr>
              <a:t> </a:t>
            </a:r>
            <a:r>
              <a:rPr lang="de-DE" sz="1600" b="1" dirty="0" err="1">
                <a:solidFill>
                  <a:srgbClr val="194B5A"/>
                </a:solidFill>
                <a:latin typeface="Calibri" panose="020F0502020204030204" pitchFamily="34" charset="0"/>
              </a:rPr>
              <a:t>model</a:t>
            </a:r>
            <a:r>
              <a:rPr lang="de-DE" sz="1600" b="1" dirty="0">
                <a:solidFill>
                  <a:srgbClr val="194B5A"/>
                </a:solidFill>
                <a:latin typeface="Calibri" panose="020F0502020204030204" pitchFamily="34" charset="0"/>
              </a:rPr>
              <a:t> on </a:t>
            </a:r>
            <a:r>
              <a:rPr lang="de-DE" sz="1600" b="1" dirty="0" err="1">
                <a:solidFill>
                  <a:srgbClr val="194B5A"/>
                </a:solidFill>
                <a:latin typeface="Calibri" panose="020F0502020204030204" pitchFamily="34" charset="0"/>
              </a:rPr>
              <a:t>population</a:t>
            </a:r>
            <a:r>
              <a:rPr lang="de-DE" sz="1600" b="1" dirty="0">
                <a:solidFill>
                  <a:srgbClr val="194B5A"/>
                </a:solidFill>
                <a:latin typeface="Calibri" panose="020F0502020204030204" pitchFamily="34" charset="0"/>
              </a:rPr>
              <a:t> </a:t>
            </a:r>
            <a:r>
              <a:rPr lang="de-DE" sz="1600" b="1" dirty="0" err="1">
                <a:solidFill>
                  <a:srgbClr val="194B5A"/>
                </a:solidFill>
                <a:latin typeface="Calibri" panose="020F0502020204030204" pitchFamily="34" charset="0"/>
              </a:rPr>
              <a:t>level</a:t>
            </a:r>
            <a:r>
              <a:rPr lang="de-DE" sz="1600" b="1" dirty="0">
                <a:solidFill>
                  <a:srgbClr val="194B5A"/>
                </a:solidFill>
                <a:latin typeface="Calibri" panose="020F0502020204030204" pitchFamily="34" charset="0"/>
              </a:rPr>
              <a:t> (Germany)</a:t>
            </a:r>
          </a:p>
          <a:p>
            <a:pPr marL="260474" indent="-260474" eaLnBrk="1" hangingPunct="1">
              <a:buClr>
                <a:srgbClr val="3C9BFA"/>
              </a:buClr>
              <a:buFont typeface="+mj-lt"/>
              <a:buAutoNum type="arabicPeriod"/>
            </a:pPr>
            <a:r>
              <a:rPr lang="de-DE" b="1" dirty="0" err="1"/>
              <a:t>Applying</a:t>
            </a:r>
            <a:r>
              <a:rPr lang="de-DE" b="1" dirty="0"/>
              <a:t> </a:t>
            </a:r>
            <a:r>
              <a:rPr lang="de-DE" b="1" dirty="0" err="1"/>
              <a:t>the</a:t>
            </a:r>
            <a:r>
              <a:rPr lang="de-DE" b="1" dirty="0"/>
              <a:t> </a:t>
            </a:r>
            <a:r>
              <a:rPr lang="de-DE" b="1" dirty="0" err="1"/>
              <a:t>model</a:t>
            </a:r>
            <a:r>
              <a:rPr lang="de-DE" b="1" dirty="0"/>
              <a:t> on regional </a:t>
            </a:r>
            <a:r>
              <a:rPr lang="de-DE" b="1" dirty="0" err="1"/>
              <a:t>levels</a:t>
            </a:r>
            <a:r>
              <a:rPr lang="de-DE" b="1" dirty="0"/>
              <a:t> (</a:t>
            </a:r>
            <a:r>
              <a:rPr lang="de-DE" b="1" dirty="0" err="1"/>
              <a:t>Saxony</a:t>
            </a:r>
            <a:r>
              <a:rPr lang="de-DE" b="1" dirty="0"/>
              <a:t>)</a:t>
            </a:r>
            <a:endParaRPr lang="de-DE" sz="1600" b="1" dirty="0">
              <a:solidFill>
                <a:srgbClr val="194B5A"/>
              </a:solidFill>
              <a:latin typeface="Calibri" panose="020F0502020204030204" pitchFamily="34" charset="0"/>
            </a:endParaRPr>
          </a:p>
        </p:txBody>
      </p:sp>
      <p:sp>
        <p:nvSpPr>
          <p:cNvPr id="16" name="Fußzeilenplatzhalter 15">
            <a:extLst>
              <a:ext uri="{FF2B5EF4-FFF2-40B4-BE49-F238E27FC236}">
                <a16:creationId xmlns:a16="http://schemas.microsoft.com/office/drawing/2014/main" id="{62A3D086-075C-B9DD-6EC4-0B90A9CD13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sv-SE"/>
              <a:t>www.zi.de | Pat2Vec | Pisa, 2023-09-15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47380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FD613C-FD36-5BFA-4CB7-112ECD7798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Background: Diagnosis </a:t>
            </a:r>
            <a:r>
              <a:rPr lang="de-DE" dirty="0" err="1"/>
              <a:t>codes</a:t>
            </a:r>
            <a:r>
              <a:rPr lang="de-DE" dirty="0"/>
              <a:t>, </a:t>
            </a:r>
            <a:r>
              <a:rPr lang="de-DE" dirty="0" err="1"/>
              <a:t>healthcare</a:t>
            </a:r>
            <a:r>
              <a:rPr lang="de-DE" dirty="0"/>
              <a:t> and </a:t>
            </a:r>
            <a:r>
              <a:rPr lang="de-DE" dirty="0" err="1"/>
              <a:t>the</a:t>
            </a:r>
            <a:r>
              <a:rPr lang="de-DE" dirty="0"/>
              <a:t> 0-1-problem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3A95814-4455-F75C-F9B4-93B81623BF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0011" y="1174500"/>
            <a:ext cx="4156789" cy="3375000"/>
          </a:xfrm>
        </p:spPr>
        <p:txBody>
          <a:bodyPr/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dirty="0"/>
              <a:t>Electronic </a:t>
            </a:r>
            <a:r>
              <a:rPr lang="de-DE" dirty="0" err="1"/>
              <a:t>health</a:t>
            </a:r>
            <a:r>
              <a:rPr lang="de-DE" dirty="0"/>
              <a:t> </a:t>
            </a:r>
            <a:r>
              <a:rPr lang="de-DE" dirty="0" err="1"/>
              <a:t>records</a:t>
            </a:r>
            <a:r>
              <a:rPr lang="de-DE" dirty="0"/>
              <a:t> (EHR) / </a:t>
            </a:r>
            <a:r>
              <a:rPr lang="de-DE" dirty="0" err="1"/>
              <a:t>claims</a:t>
            </a:r>
            <a:r>
              <a:rPr lang="de-DE" dirty="0"/>
              <a:t> </a:t>
            </a:r>
            <a:r>
              <a:rPr lang="de-DE" dirty="0" err="1"/>
              <a:t>data</a:t>
            </a:r>
            <a:r>
              <a:rPr lang="de-DE" dirty="0"/>
              <a:t> </a:t>
            </a:r>
            <a:r>
              <a:rPr lang="de-DE" dirty="0" err="1"/>
              <a:t>contain</a:t>
            </a:r>
            <a:r>
              <a:rPr lang="de-DE" dirty="0"/>
              <a:t> </a:t>
            </a:r>
            <a:r>
              <a:rPr lang="de-DE" dirty="0" err="1"/>
              <a:t>diagnosis</a:t>
            </a:r>
            <a:r>
              <a:rPr lang="de-DE" dirty="0"/>
              <a:t> </a:t>
            </a:r>
            <a:r>
              <a:rPr lang="de-DE" dirty="0" err="1"/>
              <a:t>codes</a:t>
            </a:r>
            <a:r>
              <a:rPr lang="de-DE" dirty="0"/>
              <a:t>, e.g. ICD-10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dirty="0"/>
              <a:t>These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string-based</a:t>
            </a:r>
            <a:r>
              <a:rPr lang="de-DE" dirty="0"/>
              <a:t> („N18.3“)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dirty="0" err="1"/>
              <a:t>How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healthcare</a:t>
            </a:r>
            <a:r>
              <a:rPr lang="de-DE" dirty="0"/>
              <a:t> </a:t>
            </a:r>
            <a:r>
              <a:rPr lang="de-DE" dirty="0" err="1"/>
              <a:t>planning</a:t>
            </a:r>
            <a:r>
              <a:rPr lang="de-DE" dirty="0"/>
              <a:t>? E.g. in </a:t>
            </a:r>
            <a:r>
              <a:rPr lang="de-DE" dirty="0" err="1"/>
              <a:t>prediction</a:t>
            </a:r>
            <a:r>
              <a:rPr lang="de-DE" dirty="0"/>
              <a:t> </a:t>
            </a:r>
            <a:r>
              <a:rPr lang="de-DE" dirty="0" err="1"/>
              <a:t>models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relevant </a:t>
            </a:r>
            <a:r>
              <a:rPr lang="de-DE" dirty="0" err="1"/>
              <a:t>outcomes</a:t>
            </a:r>
            <a:endParaRPr lang="de-DE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dirty="0"/>
              <a:t>0-1-encoding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codes</a:t>
            </a:r>
            <a:r>
              <a:rPr lang="de-DE" dirty="0"/>
              <a:t> (</a:t>
            </a:r>
            <a:r>
              <a:rPr lang="de-DE" dirty="0" err="1"/>
              <a:t>Charlson</a:t>
            </a:r>
            <a:r>
              <a:rPr lang="de-DE" dirty="0"/>
              <a:t>, </a:t>
            </a:r>
            <a:r>
              <a:rPr lang="de-DE" dirty="0" err="1"/>
              <a:t>Elixhauser</a:t>
            </a:r>
            <a:r>
              <a:rPr lang="de-DE" dirty="0"/>
              <a:t>, </a:t>
            </a:r>
            <a:r>
              <a:rPr lang="de-DE" dirty="0" err="1"/>
              <a:t>DxG</a:t>
            </a:r>
            <a:r>
              <a:rPr lang="de-DE" dirty="0"/>
              <a:t>, </a:t>
            </a:r>
            <a:r>
              <a:rPr lang="de-DE" dirty="0" err="1"/>
              <a:t>etc</a:t>
            </a:r>
            <a:r>
              <a:rPr lang="de-DE" dirty="0"/>
              <a:t>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dirty="0" err="1"/>
              <a:t>Variability</a:t>
            </a:r>
            <a:r>
              <a:rPr lang="de-DE" dirty="0"/>
              <a:t>, </a:t>
            </a:r>
            <a:r>
              <a:rPr lang="de-DE" dirty="0" err="1"/>
              <a:t>gaps</a:t>
            </a:r>
            <a:r>
              <a:rPr lang="de-DE" dirty="0"/>
              <a:t>, </a:t>
            </a:r>
            <a:r>
              <a:rPr lang="de-DE" dirty="0" err="1"/>
              <a:t>similarity</a:t>
            </a:r>
            <a:r>
              <a:rPr lang="de-DE" dirty="0"/>
              <a:t>, </a:t>
            </a:r>
            <a:r>
              <a:rPr lang="de-DE" dirty="0" err="1"/>
              <a:t>relevance</a:t>
            </a:r>
            <a:endParaRPr lang="de-DE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dirty="0" err="1"/>
              <a:t>Algorithms</a:t>
            </a:r>
            <a:r>
              <a:rPr lang="de-DE" dirty="0"/>
              <a:t> and </a:t>
            </a:r>
            <a:r>
              <a:rPr lang="de-DE" dirty="0" err="1"/>
              <a:t>compressed</a:t>
            </a:r>
            <a:r>
              <a:rPr lang="de-DE" dirty="0"/>
              <a:t> </a:t>
            </a:r>
            <a:r>
              <a:rPr lang="de-DE" dirty="0" err="1"/>
              <a:t>data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199E0F79-1222-E5B2-B4C2-3A32DB12DD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sv-SE"/>
              <a:t>www.zi.de | Pat2Vec | Pisa, 2023-09-15</a:t>
            </a:r>
            <a:endParaRPr lang="de-DE" dirty="0"/>
          </a:p>
        </p:txBody>
      </p:sp>
      <p:graphicFrame>
        <p:nvGraphicFramePr>
          <p:cNvPr id="5" name="Tabelle 5">
            <a:extLst>
              <a:ext uri="{FF2B5EF4-FFF2-40B4-BE49-F238E27FC236}">
                <a16:creationId xmlns:a16="http://schemas.microsoft.com/office/drawing/2014/main" id="{E55A8C66-BEBF-8EF5-32BE-04781108B08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0724525"/>
              </p:ext>
            </p:extLst>
          </p:nvPr>
        </p:nvGraphicFramePr>
        <p:xfrm>
          <a:off x="5181600" y="819150"/>
          <a:ext cx="1731265" cy="213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0792">
                  <a:extLst>
                    <a:ext uri="{9D8B030D-6E8A-4147-A177-3AD203B41FA5}">
                      <a16:colId xmlns:a16="http://schemas.microsoft.com/office/drawing/2014/main" val="478965027"/>
                    </a:ext>
                  </a:extLst>
                </a:gridCol>
                <a:gridCol w="641668">
                  <a:extLst>
                    <a:ext uri="{9D8B030D-6E8A-4147-A177-3AD203B41FA5}">
                      <a16:colId xmlns:a16="http://schemas.microsoft.com/office/drawing/2014/main" val="3096103906"/>
                    </a:ext>
                  </a:extLst>
                </a:gridCol>
                <a:gridCol w="598805">
                  <a:extLst>
                    <a:ext uri="{9D8B030D-6E8A-4147-A177-3AD203B41FA5}">
                      <a16:colId xmlns:a16="http://schemas.microsoft.com/office/drawing/2014/main" val="3995553615"/>
                    </a:ext>
                  </a:extLst>
                </a:gridCol>
              </a:tblGrid>
              <a:tr h="304800">
                <a:tc>
                  <a:txBody>
                    <a:bodyPr/>
                    <a:lstStyle/>
                    <a:p>
                      <a:r>
                        <a:rPr lang="de-DE" dirty="0"/>
                        <a:t>Pat.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code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2903683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r>
                        <a:rPr lang="de-DE" dirty="0"/>
                        <a:t>P1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20193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E11.9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8197789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r>
                        <a:rPr lang="de-DE" dirty="0"/>
                        <a:t>P1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20192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F32.0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3170798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r>
                        <a:rPr lang="de-DE" dirty="0"/>
                        <a:t>P2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20201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J01.8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315223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r>
                        <a:rPr lang="de-DE" dirty="0"/>
                        <a:t>P3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20191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J01.9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0704691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r>
                        <a:rPr lang="de-DE" dirty="0"/>
                        <a:t>P3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20194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I10.9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9128978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r>
                        <a:rPr lang="de-DE" dirty="0"/>
                        <a:t>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…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1399456"/>
                  </a:ext>
                </a:extLst>
              </a:tr>
            </a:tbl>
          </a:graphicData>
        </a:graphic>
      </p:graphicFrame>
      <p:graphicFrame>
        <p:nvGraphicFramePr>
          <p:cNvPr id="6" name="Tabelle 6">
            <a:extLst>
              <a:ext uri="{FF2B5EF4-FFF2-40B4-BE49-F238E27FC236}">
                <a16:creationId xmlns:a16="http://schemas.microsoft.com/office/drawing/2014/main" id="{4315505C-F3BA-040D-482B-D1C7F7ED45E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0879063"/>
              </p:ext>
            </p:extLst>
          </p:nvPr>
        </p:nvGraphicFramePr>
        <p:xfrm>
          <a:off x="4953000" y="3219524"/>
          <a:ext cx="4110526" cy="14624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0792">
                  <a:extLst>
                    <a:ext uri="{9D8B030D-6E8A-4147-A177-3AD203B41FA5}">
                      <a16:colId xmlns:a16="http://schemas.microsoft.com/office/drawing/2014/main" val="3467879953"/>
                    </a:ext>
                  </a:extLst>
                </a:gridCol>
                <a:gridCol w="714862">
                  <a:extLst>
                    <a:ext uri="{9D8B030D-6E8A-4147-A177-3AD203B41FA5}">
                      <a16:colId xmlns:a16="http://schemas.microsoft.com/office/drawing/2014/main" val="3215668363"/>
                    </a:ext>
                  </a:extLst>
                </a:gridCol>
                <a:gridCol w="714862">
                  <a:extLst>
                    <a:ext uri="{9D8B030D-6E8A-4147-A177-3AD203B41FA5}">
                      <a16:colId xmlns:a16="http://schemas.microsoft.com/office/drawing/2014/main" val="3019934372"/>
                    </a:ext>
                  </a:extLst>
                </a:gridCol>
                <a:gridCol w="714862">
                  <a:extLst>
                    <a:ext uri="{9D8B030D-6E8A-4147-A177-3AD203B41FA5}">
                      <a16:colId xmlns:a16="http://schemas.microsoft.com/office/drawing/2014/main" val="3340941730"/>
                    </a:ext>
                  </a:extLst>
                </a:gridCol>
                <a:gridCol w="760286">
                  <a:extLst>
                    <a:ext uri="{9D8B030D-6E8A-4147-A177-3AD203B41FA5}">
                      <a16:colId xmlns:a16="http://schemas.microsoft.com/office/drawing/2014/main" val="1321893481"/>
                    </a:ext>
                  </a:extLst>
                </a:gridCol>
                <a:gridCol w="714862">
                  <a:extLst>
                    <a:ext uri="{9D8B030D-6E8A-4147-A177-3AD203B41FA5}">
                      <a16:colId xmlns:a16="http://schemas.microsoft.com/office/drawing/2014/main" val="3756284004"/>
                    </a:ext>
                  </a:extLst>
                </a:gridCol>
              </a:tblGrid>
              <a:tr h="266626">
                <a:tc>
                  <a:txBody>
                    <a:bodyPr/>
                    <a:lstStyle/>
                    <a:p>
                      <a:r>
                        <a:rPr lang="de-DE" dirty="0"/>
                        <a:t>Pat.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Diab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err="1"/>
                        <a:t>PsyDO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err="1"/>
                        <a:t>Infect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err="1"/>
                        <a:t>CardDO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…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1492260"/>
                  </a:ext>
                </a:extLst>
              </a:tr>
              <a:tr h="265157">
                <a:tc>
                  <a:txBody>
                    <a:bodyPr/>
                    <a:lstStyle/>
                    <a:p>
                      <a:r>
                        <a:rPr lang="de-DE" dirty="0"/>
                        <a:t>P1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5691855"/>
                  </a:ext>
                </a:extLst>
              </a:tr>
              <a:tr h="265157">
                <a:tc>
                  <a:txBody>
                    <a:bodyPr/>
                    <a:lstStyle/>
                    <a:p>
                      <a:r>
                        <a:rPr lang="de-DE" dirty="0"/>
                        <a:t>P2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7399349"/>
                  </a:ext>
                </a:extLst>
              </a:tr>
              <a:tr h="265157">
                <a:tc>
                  <a:txBody>
                    <a:bodyPr/>
                    <a:lstStyle/>
                    <a:p>
                      <a:r>
                        <a:rPr lang="de-DE" dirty="0"/>
                        <a:t>P3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0815583"/>
                  </a:ext>
                </a:extLst>
              </a:tr>
              <a:tr h="265157">
                <a:tc>
                  <a:txBody>
                    <a:bodyPr/>
                    <a:lstStyle/>
                    <a:p>
                      <a:r>
                        <a:rPr lang="de-DE" dirty="0"/>
                        <a:t>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6059075"/>
                  </a:ext>
                </a:extLst>
              </a:tr>
            </a:tbl>
          </a:graphicData>
        </a:graphic>
      </p:graphicFrame>
      <p:sp>
        <p:nvSpPr>
          <p:cNvPr id="7" name="Pfeil: gebogen 6">
            <a:extLst>
              <a:ext uri="{FF2B5EF4-FFF2-40B4-BE49-F238E27FC236}">
                <a16:creationId xmlns:a16="http://schemas.microsoft.com/office/drawing/2014/main" id="{B0059AF5-CF4B-E9D8-7383-AE2AECF893D0}"/>
              </a:ext>
            </a:extLst>
          </p:cNvPr>
          <p:cNvSpPr/>
          <p:nvPr/>
        </p:nvSpPr>
        <p:spPr>
          <a:xfrm rot="5400000">
            <a:off x="7209430" y="2218186"/>
            <a:ext cx="762000" cy="1164334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pic>
        <p:nvPicPr>
          <p:cNvPr id="11" name="Grafik 10" descr="Gehirn im Kopf mit einfarbiger Füllung">
            <a:extLst>
              <a:ext uri="{FF2B5EF4-FFF2-40B4-BE49-F238E27FC236}">
                <a16:creationId xmlns:a16="http://schemas.microsoft.com/office/drawing/2014/main" id="{A0684E89-2CF2-BB84-D8AD-48A4D6BA99F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852415" y="1911350"/>
            <a:ext cx="571574" cy="571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58569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FD613C-FD36-5BFA-4CB7-112ECD7798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11" y="363998"/>
            <a:ext cx="8011239" cy="619825"/>
          </a:xfrm>
        </p:spPr>
        <p:txBody>
          <a:bodyPr/>
          <a:lstStyle/>
          <a:p>
            <a:r>
              <a:rPr lang="de-DE" dirty="0" err="1"/>
              <a:t>Objective</a:t>
            </a:r>
            <a:r>
              <a:rPr lang="de-DE" dirty="0"/>
              <a:t>:</a:t>
            </a:r>
            <a:br>
              <a:rPr lang="de-DE" dirty="0"/>
            </a:br>
            <a:r>
              <a:rPr lang="de-DE" dirty="0" err="1"/>
              <a:t>Towards</a:t>
            </a:r>
            <a:r>
              <a:rPr lang="de-DE" dirty="0"/>
              <a:t> a </a:t>
            </a:r>
            <a:r>
              <a:rPr lang="de-DE" dirty="0" err="1"/>
              <a:t>more</a:t>
            </a:r>
            <a:r>
              <a:rPr lang="de-DE" dirty="0"/>
              <a:t> powerful, real-</a:t>
            </a:r>
            <a:r>
              <a:rPr lang="de-DE" dirty="0" err="1"/>
              <a:t>valued</a:t>
            </a:r>
            <a:r>
              <a:rPr lang="de-DE" dirty="0"/>
              <a:t> </a:t>
            </a:r>
            <a:r>
              <a:rPr lang="de-DE" dirty="0" err="1"/>
              <a:t>encoding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diagnosis</a:t>
            </a:r>
            <a:r>
              <a:rPr lang="de-DE" dirty="0"/>
              <a:t> code </a:t>
            </a:r>
            <a:r>
              <a:rPr lang="de-DE" dirty="0" err="1"/>
              <a:t>profiles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3A95814-4455-F75C-F9B4-93B81623BF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0011" y="1174500"/>
            <a:ext cx="3623389" cy="3375000"/>
          </a:xfrm>
        </p:spPr>
        <p:txBody>
          <a:bodyPr/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dirty="0"/>
              <a:t>Self-</a:t>
            </a:r>
            <a:r>
              <a:rPr lang="de-DE" dirty="0" err="1"/>
              <a:t>supervised</a:t>
            </a:r>
            <a:r>
              <a:rPr lang="de-DE" dirty="0"/>
              <a:t> ML </a:t>
            </a:r>
            <a:r>
              <a:rPr lang="de-DE" dirty="0" err="1"/>
              <a:t>framework</a:t>
            </a:r>
            <a:endParaRPr lang="de-DE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dirty="0" err="1"/>
              <a:t>No</a:t>
            </a:r>
            <a:r>
              <a:rPr lang="de-DE" dirty="0"/>
              <a:t> domain-</a:t>
            </a:r>
            <a:r>
              <a:rPr lang="de-DE" dirty="0" err="1"/>
              <a:t>knowledge</a:t>
            </a:r>
            <a:r>
              <a:rPr lang="de-DE" dirty="0"/>
              <a:t> </a:t>
            </a:r>
            <a:r>
              <a:rPr lang="de-DE" dirty="0" err="1"/>
              <a:t>input</a:t>
            </a:r>
            <a:endParaRPr lang="de-DE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dirty="0" err="1"/>
              <a:t>Inspired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natural</a:t>
            </a:r>
            <a:r>
              <a:rPr lang="de-DE" dirty="0"/>
              <a:t> </a:t>
            </a:r>
            <a:r>
              <a:rPr lang="de-DE" dirty="0" err="1"/>
              <a:t>language</a:t>
            </a:r>
            <a:r>
              <a:rPr lang="de-DE" dirty="0"/>
              <a:t> </a:t>
            </a:r>
            <a:r>
              <a:rPr lang="de-DE" dirty="0" err="1"/>
              <a:t>processing</a:t>
            </a:r>
            <a:r>
              <a:rPr lang="de-DE" dirty="0"/>
              <a:t> (NLP) (</a:t>
            </a:r>
            <a:r>
              <a:rPr lang="de-DE" dirty="0" err="1"/>
              <a:t>codes</a:t>
            </a:r>
            <a:r>
              <a:rPr lang="de-DE" dirty="0"/>
              <a:t>=</a:t>
            </a:r>
            <a:r>
              <a:rPr lang="de-DE" dirty="0" err="1"/>
              <a:t>words</a:t>
            </a:r>
            <a:r>
              <a:rPr lang="de-DE" dirty="0"/>
              <a:t>, </a:t>
            </a:r>
            <a:r>
              <a:rPr lang="de-DE" dirty="0" err="1"/>
              <a:t>patient</a:t>
            </a:r>
            <a:r>
              <a:rPr lang="de-DE" dirty="0"/>
              <a:t>=</a:t>
            </a:r>
            <a:r>
              <a:rPr lang="de-DE" dirty="0" err="1"/>
              <a:t>text</a:t>
            </a:r>
            <a:r>
              <a:rPr lang="de-DE" dirty="0"/>
              <a:t>) Word2Vec/Doc2Vec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dirty="0"/>
              <a:t>Real-</a:t>
            </a:r>
            <a:r>
              <a:rPr lang="de-DE" dirty="0" err="1"/>
              <a:t>valued</a:t>
            </a:r>
            <a:r>
              <a:rPr lang="de-DE" dirty="0"/>
              <a:t> </a:t>
            </a:r>
            <a:r>
              <a:rPr lang="de-DE" dirty="0" err="1"/>
              <a:t>encoding</a:t>
            </a:r>
            <a:r>
              <a:rPr lang="de-DE" dirty="0"/>
              <a:t> </a:t>
            </a:r>
            <a:r>
              <a:rPr lang="de-DE" dirty="0" err="1"/>
              <a:t>instead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binary</a:t>
            </a:r>
            <a:endParaRPr lang="de-DE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dirty="0"/>
              <a:t>All </a:t>
            </a:r>
            <a:r>
              <a:rPr lang="de-DE" dirty="0" err="1"/>
              <a:t>codes</a:t>
            </a:r>
            <a:endParaRPr lang="de-DE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dirty="0"/>
              <a:t>Patient-level!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199E0F79-1222-E5B2-B4C2-3A32DB12DD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sv-SE"/>
              <a:t>www.zi.de | Pat2Vec | Pisa, 2023-09-15</a:t>
            </a:r>
            <a:endParaRPr lang="de-DE" dirty="0"/>
          </a:p>
        </p:txBody>
      </p:sp>
      <p:graphicFrame>
        <p:nvGraphicFramePr>
          <p:cNvPr id="5" name="Tabelle 6">
            <a:extLst>
              <a:ext uri="{FF2B5EF4-FFF2-40B4-BE49-F238E27FC236}">
                <a16:creationId xmlns:a16="http://schemas.microsoft.com/office/drawing/2014/main" id="{BF893CC4-4360-041F-37DA-6A4066DE5B5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9473826"/>
              </p:ext>
            </p:extLst>
          </p:nvPr>
        </p:nvGraphicFramePr>
        <p:xfrm>
          <a:off x="4953000" y="3319145"/>
          <a:ext cx="3350240" cy="14624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0792">
                  <a:extLst>
                    <a:ext uri="{9D8B030D-6E8A-4147-A177-3AD203B41FA5}">
                      <a16:colId xmlns:a16="http://schemas.microsoft.com/office/drawing/2014/main" val="3467879953"/>
                    </a:ext>
                  </a:extLst>
                </a:gridCol>
                <a:gridCol w="714862">
                  <a:extLst>
                    <a:ext uri="{9D8B030D-6E8A-4147-A177-3AD203B41FA5}">
                      <a16:colId xmlns:a16="http://schemas.microsoft.com/office/drawing/2014/main" val="3215668363"/>
                    </a:ext>
                  </a:extLst>
                </a:gridCol>
                <a:gridCol w="714862">
                  <a:extLst>
                    <a:ext uri="{9D8B030D-6E8A-4147-A177-3AD203B41FA5}">
                      <a16:colId xmlns:a16="http://schemas.microsoft.com/office/drawing/2014/main" val="3019934372"/>
                    </a:ext>
                  </a:extLst>
                </a:gridCol>
                <a:gridCol w="714862">
                  <a:extLst>
                    <a:ext uri="{9D8B030D-6E8A-4147-A177-3AD203B41FA5}">
                      <a16:colId xmlns:a16="http://schemas.microsoft.com/office/drawing/2014/main" val="3340941730"/>
                    </a:ext>
                  </a:extLst>
                </a:gridCol>
                <a:gridCol w="714862">
                  <a:extLst>
                    <a:ext uri="{9D8B030D-6E8A-4147-A177-3AD203B41FA5}">
                      <a16:colId xmlns:a16="http://schemas.microsoft.com/office/drawing/2014/main" val="3756284004"/>
                    </a:ext>
                  </a:extLst>
                </a:gridCol>
              </a:tblGrid>
              <a:tr h="266626">
                <a:tc>
                  <a:txBody>
                    <a:bodyPr/>
                    <a:lstStyle/>
                    <a:p>
                      <a:r>
                        <a:rPr lang="de-DE" dirty="0"/>
                        <a:t>Pat.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Dim1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Dim2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Dim3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…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1492260"/>
                  </a:ext>
                </a:extLst>
              </a:tr>
              <a:tr h="265157">
                <a:tc>
                  <a:txBody>
                    <a:bodyPr/>
                    <a:lstStyle/>
                    <a:p>
                      <a:r>
                        <a:rPr lang="de-DE" dirty="0"/>
                        <a:t>P1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0.5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-0.1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0.3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5691855"/>
                  </a:ext>
                </a:extLst>
              </a:tr>
              <a:tr h="265157">
                <a:tc>
                  <a:txBody>
                    <a:bodyPr/>
                    <a:lstStyle/>
                    <a:p>
                      <a:r>
                        <a:rPr lang="de-DE" dirty="0"/>
                        <a:t>P2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-0.3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0.8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-1.1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7399349"/>
                  </a:ext>
                </a:extLst>
              </a:tr>
              <a:tr h="265157">
                <a:tc>
                  <a:txBody>
                    <a:bodyPr/>
                    <a:lstStyle/>
                    <a:p>
                      <a:r>
                        <a:rPr lang="de-DE" dirty="0"/>
                        <a:t>P3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1.4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0.1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0.4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0815583"/>
                  </a:ext>
                </a:extLst>
              </a:tr>
              <a:tr h="265157">
                <a:tc>
                  <a:txBody>
                    <a:bodyPr/>
                    <a:lstStyle/>
                    <a:p>
                      <a:r>
                        <a:rPr lang="de-DE" dirty="0"/>
                        <a:t>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6059075"/>
                  </a:ext>
                </a:extLst>
              </a:tr>
            </a:tbl>
          </a:graphicData>
        </a:graphic>
      </p:graphicFrame>
      <p:graphicFrame>
        <p:nvGraphicFramePr>
          <p:cNvPr id="6" name="Tabelle 5">
            <a:extLst>
              <a:ext uri="{FF2B5EF4-FFF2-40B4-BE49-F238E27FC236}">
                <a16:creationId xmlns:a16="http://schemas.microsoft.com/office/drawing/2014/main" id="{532F2C6C-FBBF-955E-7BA6-17C2B68C2BB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3232036"/>
              </p:ext>
            </p:extLst>
          </p:nvPr>
        </p:nvGraphicFramePr>
        <p:xfrm>
          <a:off x="4953000" y="994868"/>
          <a:ext cx="1731265" cy="213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0792">
                  <a:extLst>
                    <a:ext uri="{9D8B030D-6E8A-4147-A177-3AD203B41FA5}">
                      <a16:colId xmlns:a16="http://schemas.microsoft.com/office/drawing/2014/main" val="478965027"/>
                    </a:ext>
                  </a:extLst>
                </a:gridCol>
                <a:gridCol w="641668">
                  <a:extLst>
                    <a:ext uri="{9D8B030D-6E8A-4147-A177-3AD203B41FA5}">
                      <a16:colId xmlns:a16="http://schemas.microsoft.com/office/drawing/2014/main" val="3096103906"/>
                    </a:ext>
                  </a:extLst>
                </a:gridCol>
                <a:gridCol w="598805">
                  <a:extLst>
                    <a:ext uri="{9D8B030D-6E8A-4147-A177-3AD203B41FA5}">
                      <a16:colId xmlns:a16="http://schemas.microsoft.com/office/drawing/2014/main" val="3995553615"/>
                    </a:ext>
                  </a:extLst>
                </a:gridCol>
              </a:tblGrid>
              <a:tr h="304800">
                <a:tc>
                  <a:txBody>
                    <a:bodyPr/>
                    <a:lstStyle/>
                    <a:p>
                      <a:r>
                        <a:rPr lang="de-DE" dirty="0"/>
                        <a:t>Pat.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code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2903683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r>
                        <a:rPr lang="de-DE" dirty="0"/>
                        <a:t>P1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20193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E11.9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8197789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r>
                        <a:rPr lang="de-DE" dirty="0"/>
                        <a:t>P1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20192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F32.0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3170798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r>
                        <a:rPr lang="de-DE" dirty="0"/>
                        <a:t>P2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20201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J01.8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315223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r>
                        <a:rPr lang="de-DE" dirty="0"/>
                        <a:t>P3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20191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J01.9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0704691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r>
                        <a:rPr lang="de-DE" dirty="0"/>
                        <a:t>P3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20194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I10.9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9128978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r>
                        <a:rPr lang="de-DE" dirty="0"/>
                        <a:t>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…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1399456"/>
                  </a:ext>
                </a:extLst>
              </a:tr>
            </a:tbl>
          </a:graphicData>
        </a:graphic>
      </p:graphicFrame>
      <p:sp>
        <p:nvSpPr>
          <p:cNvPr id="7" name="Pfeil: gebogen 6">
            <a:extLst>
              <a:ext uri="{FF2B5EF4-FFF2-40B4-BE49-F238E27FC236}">
                <a16:creationId xmlns:a16="http://schemas.microsoft.com/office/drawing/2014/main" id="{3C9C4125-CA29-EDC7-FE53-0DD8C513F880}"/>
              </a:ext>
            </a:extLst>
          </p:cNvPr>
          <p:cNvSpPr/>
          <p:nvPr/>
        </p:nvSpPr>
        <p:spPr>
          <a:xfrm rot="5400000">
            <a:off x="7135367" y="2062015"/>
            <a:ext cx="762000" cy="1164334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pic>
        <p:nvPicPr>
          <p:cNvPr id="11" name="Grafik 10" descr="Laptop mit einfarbiger Füllung">
            <a:extLst>
              <a:ext uri="{FF2B5EF4-FFF2-40B4-BE49-F238E27FC236}">
                <a16:creationId xmlns:a16="http://schemas.microsoft.com/office/drawing/2014/main" id="{2320AB6E-0DE9-7C4F-B2B0-18CD500D03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543799" y="1483646"/>
            <a:ext cx="914400" cy="914400"/>
          </a:xfrm>
          <a:prstGeom prst="rect">
            <a:avLst/>
          </a:prstGeom>
        </p:spPr>
      </p:pic>
      <p:pic>
        <p:nvPicPr>
          <p:cNvPr id="13" name="Grafik 12" descr="Zahnräder mit einfarbiger Füllung">
            <a:extLst>
              <a:ext uri="{FF2B5EF4-FFF2-40B4-BE49-F238E27FC236}">
                <a16:creationId xmlns:a16="http://schemas.microsoft.com/office/drawing/2014/main" id="{2FDFBEC4-0295-6EF9-916C-56A9DA116A6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5400000">
            <a:off x="7810499" y="1707281"/>
            <a:ext cx="380999" cy="380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13085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FD613C-FD36-5BFA-4CB7-112ECD7798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Pat2Vec Framework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199E0F79-1222-E5B2-B4C2-3A32DB12DD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sv-SE"/>
              <a:t>www.zi.de | Pat2Vec | Pisa, 2023-09-15</a:t>
            </a:r>
            <a:endParaRPr lang="de-DE" dirty="0"/>
          </a:p>
        </p:txBody>
      </p:sp>
      <p:pic>
        <p:nvPicPr>
          <p:cNvPr id="7" name="Inhaltsplatzhalter 6" descr="Ein Bild, das Text, Screenshot, Diagramm, Schrift enthält.&#10;&#10;Automatisch generierte Beschreibung">
            <a:extLst>
              <a:ext uri="{FF2B5EF4-FFF2-40B4-BE49-F238E27FC236}">
                <a16:creationId xmlns:a16="http://schemas.microsoft.com/office/drawing/2014/main" id="{C5C65016-42D1-3BFC-5D82-D382095AB53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1441704"/>
            <a:ext cx="4253541" cy="3129898"/>
          </a:xfr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B28CE74A-EBAE-A717-DA9E-82A3E0E26A42}"/>
              </a:ext>
            </a:extLst>
          </p:cNvPr>
          <p:cNvSpPr txBox="1"/>
          <p:nvPr/>
        </p:nvSpPr>
        <p:spPr>
          <a:xfrm>
            <a:off x="381000" y="781033"/>
            <a:ext cx="853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latin typeface="+mn-lt"/>
              </a:rPr>
              <a:t>German </a:t>
            </a:r>
            <a:r>
              <a:rPr lang="de-DE" dirty="0" err="1">
                <a:latin typeface="+mn-lt"/>
              </a:rPr>
              <a:t>claims</a:t>
            </a:r>
            <a:r>
              <a:rPr lang="de-DE" dirty="0">
                <a:latin typeface="+mn-lt"/>
              </a:rPr>
              <a:t> </a:t>
            </a:r>
            <a:r>
              <a:rPr lang="de-DE" dirty="0" err="1">
                <a:latin typeface="+mn-lt"/>
              </a:rPr>
              <a:t>data</a:t>
            </a:r>
            <a:r>
              <a:rPr lang="de-DE" dirty="0">
                <a:latin typeface="+mn-lt"/>
              </a:rPr>
              <a:t> (</a:t>
            </a:r>
            <a:r>
              <a:rPr lang="de-DE" dirty="0" err="1">
                <a:latin typeface="+mn-lt"/>
              </a:rPr>
              <a:t>routinely</a:t>
            </a:r>
            <a:r>
              <a:rPr lang="de-DE" dirty="0">
                <a:latin typeface="+mn-lt"/>
              </a:rPr>
              <a:t> </a:t>
            </a:r>
            <a:r>
              <a:rPr lang="de-DE" dirty="0" err="1">
                <a:latin typeface="+mn-lt"/>
              </a:rPr>
              <a:t>collected</a:t>
            </a:r>
            <a:r>
              <a:rPr lang="de-DE" dirty="0">
                <a:latin typeface="+mn-lt"/>
              </a:rPr>
              <a:t>, </a:t>
            </a:r>
            <a:r>
              <a:rPr lang="de-DE" dirty="0" err="1">
                <a:latin typeface="+mn-lt"/>
              </a:rPr>
              <a:t>usable</a:t>
            </a:r>
            <a:r>
              <a:rPr lang="de-DE" dirty="0">
                <a:latin typeface="+mn-lt"/>
              </a:rPr>
              <a:t> </a:t>
            </a:r>
            <a:r>
              <a:rPr lang="de-DE" dirty="0" err="1">
                <a:latin typeface="+mn-lt"/>
              </a:rPr>
              <a:t>for</a:t>
            </a:r>
            <a:r>
              <a:rPr lang="de-DE" dirty="0">
                <a:latin typeface="+mn-lt"/>
              </a:rPr>
              <a:t> </a:t>
            </a:r>
            <a:r>
              <a:rPr lang="de-DE" dirty="0" err="1">
                <a:latin typeface="+mn-lt"/>
              </a:rPr>
              <a:t>research</a:t>
            </a:r>
            <a:r>
              <a:rPr lang="de-DE" dirty="0">
                <a:latin typeface="+mn-lt"/>
              </a:rPr>
              <a:t> </a:t>
            </a:r>
            <a:r>
              <a:rPr lang="de-DE" dirty="0" err="1">
                <a:latin typeface="+mn-lt"/>
              </a:rPr>
              <a:t>by</a:t>
            </a:r>
            <a:r>
              <a:rPr lang="de-DE" dirty="0">
                <a:latin typeface="+mn-lt"/>
              </a:rPr>
              <a:t> German </a:t>
            </a:r>
            <a:r>
              <a:rPr lang="de-DE" dirty="0" err="1">
                <a:latin typeface="+mn-lt"/>
              </a:rPr>
              <a:t>Social</a:t>
            </a:r>
            <a:r>
              <a:rPr lang="de-DE" dirty="0">
                <a:latin typeface="+mn-lt"/>
              </a:rPr>
              <a:t> Law)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latin typeface="+mn-lt"/>
              </a:rPr>
              <a:t>Framework </a:t>
            </a:r>
            <a:r>
              <a:rPr lang="de-DE" dirty="0" err="1">
                <a:latin typeface="+mn-lt"/>
              </a:rPr>
              <a:t>with</a:t>
            </a:r>
            <a:r>
              <a:rPr lang="de-DE" dirty="0">
                <a:latin typeface="+mn-lt"/>
              </a:rPr>
              <a:t> </a:t>
            </a:r>
            <a:r>
              <a:rPr lang="de-DE" dirty="0" err="1">
                <a:latin typeface="+mn-lt"/>
              </a:rPr>
              <a:t>focus</a:t>
            </a:r>
            <a:r>
              <a:rPr lang="de-DE" dirty="0">
                <a:latin typeface="+mn-lt"/>
              </a:rPr>
              <a:t> on </a:t>
            </a:r>
            <a:r>
              <a:rPr lang="de-DE" dirty="0" err="1">
                <a:latin typeface="+mn-lt"/>
              </a:rPr>
              <a:t>generalizability</a:t>
            </a:r>
            <a:r>
              <a:rPr lang="de-DE" dirty="0">
                <a:latin typeface="+mn-lt"/>
              </a:rPr>
              <a:t> and </a:t>
            </a:r>
            <a:r>
              <a:rPr lang="de-DE" dirty="0" err="1">
                <a:latin typeface="+mn-lt"/>
              </a:rPr>
              <a:t>prospective</a:t>
            </a:r>
            <a:r>
              <a:rPr lang="de-DE" dirty="0">
                <a:latin typeface="+mn-lt"/>
              </a:rPr>
              <a:t> </a:t>
            </a:r>
            <a:r>
              <a:rPr lang="de-DE" dirty="0" err="1">
                <a:latin typeface="+mn-lt"/>
              </a:rPr>
              <a:t>predictions</a:t>
            </a:r>
            <a:endParaRPr lang="de-DE" dirty="0">
              <a:latin typeface="+mn-lt"/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13198DC3-B887-19CF-A606-C95ED3ABD9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632221"/>
            <a:ext cx="4424012" cy="2730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82175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FD613C-FD36-5BFA-4CB7-112ECD7798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Application</a:t>
            </a:r>
            <a:r>
              <a:rPr lang="de-DE" dirty="0"/>
              <a:t>: Patient </a:t>
            </a:r>
            <a:r>
              <a:rPr lang="de-DE" dirty="0" err="1"/>
              <a:t>clusters</a:t>
            </a:r>
            <a:r>
              <a:rPr lang="de-DE" dirty="0"/>
              <a:t> in Germany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199E0F79-1222-E5B2-B4C2-3A32DB12DD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sv-SE"/>
              <a:t>www.zi.de | Pat2Vec | Pisa, 2023-09-15</a:t>
            </a:r>
            <a:endParaRPr lang="de-DE" dirty="0"/>
          </a:p>
        </p:txBody>
      </p:sp>
      <p:pic>
        <p:nvPicPr>
          <p:cNvPr id="7" name="Inhaltsplatzhalter 6" descr="Ein Bild, das Karte enthält.&#10;&#10;Automatisch generierte Beschreibung">
            <a:extLst>
              <a:ext uri="{FF2B5EF4-FFF2-40B4-BE49-F238E27FC236}">
                <a16:creationId xmlns:a16="http://schemas.microsoft.com/office/drawing/2014/main" id="{B32CDFA1-861E-AB91-EBA1-FB518128E73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95" r="22908"/>
          <a:stretch/>
        </p:blipFill>
        <p:spPr>
          <a:xfrm>
            <a:off x="0" y="666750"/>
            <a:ext cx="6019800" cy="3684722"/>
          </a:xfrm>
        </p:spPr>
      </p:pic>
      <p:graphicFrame>
        <p:nvGraphicFramePr>
          <p:cNvPr id="5" name="Tabelle 5">
            <a:extLst>
              <a:ext uri="{FF2B5EF4-FFF2-40B4-BE49-F238E27FC236}">
                <a16:creationId xmlns:a16="http://schemas.microsoft.com/office/drawing/2014/main" id="{643E1702-76AA-598F-CFF5-0F578266F0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4158090"/>
              </p:ext>
            </p:extLst>
          </p:nvPr>
        </p:nvGraphicFramePr>
        <p:xfrm>
          <a:off x="3581400" y="3028950"/>
          <a:ext cx="5365528" cy="1645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1287">
                  <a:extLst>
                    <a:ext uri="{9D8B030D-6E8A-4147-A177-3AD203B41FA5}">
                      <a16:colId xmlns:a16="http://schemas.microsoft.com/office/drawing/2014/main" val="2606208798"/>
                    </a:ext>
                  </a:extLst>
                </a:gridCol>
                <a:gridCol w="489268">
                  <a:extLst>
                    <a:ext uri="{9D8B030D-6E8A-4147-A177-3AD203B41FA5}">
                      <a16:colId xmlns:a16="http://schemas.microsoft.com/office/drawing/2014/main" val="322787507"/>
                    </a:ext>
                  </a:extLst>
                </a:gridCol>
                <a:gridCol w="650113">
                  <a:extLst>
                    <a:ext uri="{9D8B030D-6E8A-4147-A177-3AD203B41FA5}">
                      <a16:colId xmlns:a16="http://schemas.microsoft.com/office/drawing/2014/main" val="742926889"/>
                    </a:ext>
                  </a:extLst>
                </a:gridCol>
                <a:gridCol w="663004">
                  <a:extLst>
                    <a:ext uri="{9D8B030D-6E8A-4147-A177-3AD203B41FA5}">
                      <a16:colId xmlns:a16="http://schemas.microsoft.com/office/drawing/2014/main" val="1331309613"/>
                    </a:ext>
                  </a:extLst>
                </a:gridCol>
                <a:gridCol w="765302">
                  <a:extLst>
                    <a:ext uri="{9D8B030D-6E8A-4147-A177-3AD203B41FA5}">
                      <a16:colId xmlns:a16="http://schemas.microsoft.com/office/drawing/2014/main" val="3802793101"/>
                    </a:ext>
                  </a:extLst>
                </a:gridCol>
                <a:gridCol w="722630">
                  <a:extLst>
                    <a:ext uri="{9D8B030D-6E8A-4147-A177-3AD203B41FA5}">
                      <a16:colId xmlns:a16="http://schemas.microsoft.com/office/drawing/2014/main" val="3876102441"/>
                    </a:ext>
                  </a:extLst>
                </a:gridCol>
                <a:gridCol w="1433924">
                  <a:extLst>
                    <a:ext uri="{9D8B030D-6E8A-4147-A177-3AD203B41FA5}">
                      <a16:colId xmlns:a16="http://schemas.microsoft.com/office/drawing/2014/main" val="2483797901"/>
                    </a:ext>
                  </a:extLst>
                </a:gridCol>
              </a:tblGrid>
              <a:tr h="148280">
                <a:tc>
                  <a:txBody>
                    <a:bodyPr/>
                    <a:lstStyle/>
                    <a:p>
                      <a:r>
                        <a:rPr lang="de-DE" sz="1200" dirty="0" err="1"/>
                        <a:t>cluster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err="1"/>
                        <a:t>age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fem. 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# </a:t>
                      </a:r>
                      <a:r>
                        <a:rPr lang="de-DE" sz="1200" dirty="0" err="1"/>
                        <a:t>cases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err="1"/>
                        <a:t>emerg</a:t>
                      </a:r>
                      <a:r>
                        <a:rPr lang="de-DE" sz="1200" dirty="0"/>
                        <a:t> 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err="1"/>
                        <a:t>drugs</a:t>
                      </a:r>
                      <a:r>
                        <a:rPr lang="de-DE" sz="1200" dirty="0"/>
                        <a:t> €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err="1"/>
                        <a:t>char</a:t>
                      </a:r>
                      <a:r>
                        <a:rPr lang="de-DE" sz="1200" dirty="0"/>
                        <a:t>. </a:t>
                      </a:r>
                      <a:r>
                        <a:rPr lang="de-DE" sz="1200" dirty="0" err="1"/>
                        <a:t>codes</a:t>
                      </a:r>
                      <a:endParaRPr lang="de-DE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4344630"/>
                  </a:ext>
                </a:extLst>
              </a:tr>
              <a:tr h="124979">
                <a:tc>
                  <a:txBody>
                    <a:bodyPr/>
                    <a:lstStyle/>
                    <a:p>
                      <a:r>
                        <a:rPr lang="de-DE" sz="1200" dirty="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4.1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50.4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4.8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35.2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69.26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Z00.1, Z23.8, Z27.8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51580789"/>
                  </a:ext>
                </a:extLst>
              </a:tr>
              <a:tr h="124979">
                <a:tc>
                  <a:txBody>
                    <a:bodyPr/>
                    <a:lstStyle/>
                    <a:p>
                      <a:r>
                        <a:rPr lang="de-DE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32.0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99.9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8.4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28.4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230.47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Z34, N89.8, O09.3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607143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de-DE" sz="1200" dirty="0"/>
                        <a:t>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80.7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62.9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8.2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26.6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1248.64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F03, R32, I10.9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9289140"/>
                  </a:ext>
                </a:extLst>
              </a:tr>
              <a:tr h="124979">
                <a:tc>
                  <a:txBody>
                    <a:bodyPr/>
                    <a:lstStyle/>
                    <a:p>
                      <a:r>
                        <a:rPr lang="de-DE" sz="1200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44.5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57.1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9.9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19.0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431.01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F32.9, F32.1, F33.1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98904227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de-DE" sz="1200" dirty="0"/>
                        <a:t>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36934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812924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FD613C-FD36-5BFA-4CB7-112ECD7798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Application</a:t>
            </a:r>
            <a:r>
              <a:rPr lang="de-DE" dirty="0"/>
              <a:t>: </a:t>
            </a:r>
            <a:r>
              <a:rPr lang="de-DE" dirty="0" err="1"/>
              <a:t>Expected</a:t>
            </a:r>
            <a:r>
              <a:rPr lang="de-DE" dirty="0"/>
              <a:t> </a:t>
            </a:r>
            <a:r>
              <a:rPr lang="de-DE" dirty="0" err="1"/>
              <a:t>healthcare</a:t>
            </a:r>
            <a:r>
              <a:rPr lang="de-DE" dirty="0"/>
              <a:t> </a:t>
            </a:r>
            <a:r>
              <a:rPr lang="de-DE" dirty="0" err="1"/>
              <a:t>utilisation</a:t>
            </a:r>
            <a:r>
              <a:rPr lang="de-DE" dirty="0"/>
              <a:t> in </a:t>
            </a:r>
            <a:r>
              <a:rPr lang="de-DE" dirty="0" err="1"/>
              <a:t>Saxony</a:t>
            </a:r>
            <a:r>
              <a:rPr lang="de-DE" dirty="0"/>
              <a:t> (1)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199E0F79-1222-E5B2-B4C2-3A32DB12DD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sv-SE"/>
              <a:t>www.zi.de | Pat2Vec | Pisa, 2023-09-15</a:t>
            </a:r>
            <a:endParaRPr lang="de-DE" dirty="0"/>
          </a:p>
        </p:txBody>
      </p:sp>
      <p:graphicFrame>
        <p:nvGraphicFramePr>
          <p:cNvPr id="6" name="Tabelle 6">
            <a:extLst>
              <a:ext uri="{FF2B5EF4-FFF2-40B4-BE49-F238E27FC236}">
                <a16:creationId xmlns:a16="http://schemas.microsoft.com/office/drawing/2014/main" id="{35A7C70F-8AD8-B127-6C66-E4A5F66F773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7537167"/>
              </p:ext>
            </p:extLst>
          </p:nvPr>
        </p:nvGraphicFramePr>
        <p:xfrm>
          <a:off x="228600" y="977473"/>
          <a:ext cx="3060701" cy="12795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0991">
                  <a:extLst>
                    <a:ext uri="{9D8B030D-6E8A-4147-A177-3AD203B41FA5}">
                      <a16:colId xmlns:a16="http://schemas.microsoft.com/office/drawing/2014/main" val="3722267884"/>
                    </a:ext>
                  </a:extLst>
                </a:gridCol>
                <a:gridCol w="990600">
                  <a:extLst>
                    <a:ext uri="{9D8B030D-6E8A-4147-A177-3AD203B41FA5}">
                      <a16:colId xmlns:a16="http://schemas.microsoft.com/office/drawing/2014/main" val="729393112"/>
                    </a:ext>
                  </a:extLst>
                </a:gridCol>
                <a:gridCol w="1139110">
                  <a:extLst>
                    <a:ext uri="{9D8B030D-6E8A-4147-A177-3AD203B41FA5}">
                      <a16:colId xmlns:a16="http://schemas.microsoft.com/office/drawing/2014/main" val="3560835508"/>
                    </a:ext>
                  </a:extLst>
                </a:gridCol>
              </a:tblGrid>
              <a:tr h="347222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R2 %, linear </a:t>
                      </a:r>
                      <a:r>
                        <a:rPr lang="de-DE" dirty="0" err="1"/>
                        <a:t>Regr</a:t>
                      </a:r>
                      <a:r>
                        <a:rPr lang="de-DE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R2 %, </a:t>
                      </a:r>
                      <a:r>
                        <a:rPr lang="de-DE" dirty="0" err="1"/>
                        <a:t>boosted</a:t>
                      </a:r>
                      <a:r>
                        <a:rPr lang="de-DE" dirty="0"/>
                        <a:t> </a:t>
                      </a:r>
                      <a:r>
                        <a:rPr lang="de-DE" dirty="0" err="1"/>
                        <a:t>tree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124610"/>
                  </a:ext>
                </a:extLst>
              </a:tr>
              <a:tr h="258189">
                <a:tc>
                  <a:txBody>
                    <a:bodyPr/>
                    <a:lstStyle/>
                    <a:p>
                      <a:r>
                        <a:rPr lang="de-DE" dirty="0"/>
                        <a:t>Old </a:t>
                      </a:r>
                      <a:r>
                        <a:rPr lang="de-DE" dirty="0" err="1"/>
                        <a:t>model</a:t>
                      </a:r>
                      <a:r>
                        <a:rPr lang="de-DE" dirty="0"/>
                        <a:t> (InBA-0-1)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14.1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20.5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1015162"/>
                  </a:ext>
                </a:extLst>
              </a:tr>
              <a:tr h="258189">
                <a:tc>
                  <a:txBody>
                    <a:bodyPr/>
                    <a:lstStyle/>
                    <a:p>
                      <a:r>
                        <a:rPr lang="de-DE" dirty="0"/>
                        <a:t>Pat2Vec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26.4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52.8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9977905"/>
                  </a:ext>
                </a:extLst>
              </a:tr>
            </a:tbl>
          </a:graphicData>
        </a:graphic>
      </p:graphicFrame>
      <p:pic>
        <p:nvPicPr>
          <p:cNvPr id="8" name="Grafik 7">
            <a:extLst>
              <a:ext uri="{FF2B5EF4-FFF2-40B4-BE49-F238E27FC236}">
                <a16:creationId xmlns:a16="http://schemas.microsoft.com/office/drawing/2014/main" id="{713F6488-296D-9FFE-79F0-EA8D0D4413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38400" y="2256998"/>
            <a:ext cx="3257903" cy="2474017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36329534-ED40-E119-5E9A-66467E7C5DA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05320" y="2256998"/>
            <a:ext cx="3257903" cy="2474017"/>
          </a:xfrm>
          <a:prstGeom prst="rect">
            <a:avLst/>
          </a:prstGeom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F7F32D3E-7AF4-0365-4205-E185F4F570FF}"/>
              </a:ext>
            </a:extLst>
          </p:cNvPr>
          <p:cNvSpPr txBox="1"/>
          <p:nvPr/>
        </p:nvSpPr>
        <p:spPr>
          <a:xfrm>
            <a:off x="3657600" y="875435"/>
            <a:ext cx="4953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 err="1">
                <a:latin typeface="+mn-lt"/>
              </a:rPr>
              <a:t>Estimate</a:t>
            </a:r>
            <a:r>
              <a:rPr lang="de-DE" sz="1600" dirty="0">
                <a:latin typeface="+mn-lt"/>
              </a:rPr>
              <a:t> </a:t>
            </a:r>
            <a:r>
              <a:rPr lang="de-DE" sz="1600" dirty="0" err="1">
                <a:latin typeface="+mn-lt"/>
              </a:rPr>
              <a:t>healthcare</a:t>
            </a:r>
            <a:r>
              <a:rPr lang="de-DE" sz="1600" dirty="0">
                <a:latin typeface="+mn-lt"/>
              </a:rPr>
              <a:t> </a:t>
            </a:r>
            <a:r>
              <a:rPr lang="de-DE" sz="1600" dirty="0" err="1">
                <a:latin typeface="+mn-lt"/>
              </a:rPr>
              <a:t>utilization</a:t>
            </a:r>
            <a:r>
              <a:rPr lang="de-DE" sz="1600" dirty="0">
                <a:latin typeface="+mn-lt"/>
              </a:rPr>
              <a:t> (</a:t>
            </a:r>
            <a:r>
              <a:rPr lang="de-DE" sz="1600" dirty="0" err="1">
                <a:latin typeface="+mn-lt"/>
              </a:rPr>
              <a:t>expenditures</a:t>
            </a:r>
            <a:r>
              <a:rPr lang="de-DE" sz="1600" dirty="0">
                <a:latin typeface="+mn-lt"/>
              </a:rPr>
              <a:t>) </a:t>
            </a:r>
            <a:r>
              <a:rPr lang="de-DE" sz="1600" dirty="0" err="1">
                <a:latin typeface="+mn-lt"/>
              </a:rPr>
              <a:t>for</a:t>
            </a:r>
            <a:r>
              <a:rPr lang="de-DE" sz="1600" dirty="0">
                <a:latin typeface="+mn-lt"/>
              </a:rPr>
              <a:t> </a:t>
            </a:r>
            <a:r>
              <a:rPr lang="de-DE" sz="1600" dirty="0" err="1">
                <a:latin typeface="+mn-lt"/>
              </a:rPr>
              <a:t>projections</a:t>
            </a:r>
            <a:r>
              <a:rPr lang="de-DE" sz="1600" dirty="0">
                <a:latin typeface="+mn-lt"/>
              </a:rPr>
              <a:t> and </a:t>
            </a:r>
            <a:r>
              <a:rPr lang="de-DE" sz="1600" dirty="0" err="1">
                <a:latin typeface="+mn-lt"/>
              </a:rPr>
              <a:t>planning</a:t>
            </a:r>
            <a:r>
              <a:rPr lang="de-DE" sz="1600" dirty="0">
                <a:latin typeface="+mn-lt"/>
              </a:rPr>
              <a:t> </a:t>
            </a:r>
            <a:r>
              <a:rPr lang="de-DE" sz="1600" dirty="0" err="1">
                <a:latin typeface="+mn-lt"/>
              </a:rPr>
              <a:t>of</a:t>
            </a:r>
            <a:r>
              <a:rPr lang="de-DE" sz="1600" dirty="0">
                <a:latin typeface="+mn-lt"/>
              </a:rPr>
              <a:t> </a:t>
            </a:r>
            <a:r>
              <a:rPr lang="de-DE" sz="1600" dirty="0" err="1">
                <a:latin typeface="+mn-lt"/>
              </a:rPr>
              <a:t>healthcare</a:t>
            </a:r>
            <a:r>
              <a:rPr lang="de-DE" sz="1600" dirty="0">
                <a:latin typeface="+mn-lt"/>
              </a:rPr>
              <a:t> in </a:t>
            </a:r>
            <a:r>
              <a:rPr lang="de-DE" sz="1600" dirty="0" err="1">
                <a:latin typeface="+mn-lt"/>
              </a:rPr>
              <a:t>Saxony</a:t>
            </a:r>
            <a:endParaRPr lang="de-DE" sz="1600" dirty="0"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>
                <a:latin typeface="+mn-lt"/>
              </a:rPr>
              <a:t>Here: </a:t>
            </a:r>
            <a:r>
              <a:rPr lang="de-DE" sz="1600" dirty="0" err="1">
                <a:latin typeface="+mn-lt"/>
              </a:rPr>
              <a:t>general</a:t>
            </a:r>
            <a:r>
              <a:rPr lang="de-DE" sz="1600" dirty="0">
                <a:latin typeface="+mn-lt"/>
              </a:rPr>
              <a:t> </a:t>
            </a:r>
            <a:r>
              <a:rPr lang="de-DE" sz="1600" dirty="0" err="1">
                <a:latin typeface="+mn-lt"/>
              </a:rPr>
              <a:t>practitioners</a:t>
            </a:r>
            <a:endParaRPr lang="de-DE" sz="1600" dirty="0"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>
                <a:latin typeface="+mn-lt"/>
              </a:rPr>
              <a:t>Small </a:t>
            </a:r>
            <a:r>
              <a:rPr lang="de-DE" sz="1600" dirty="0" err="1">
                <a:latin typeface="+mn-lt"/>
              </a:rPr>
              <a:t>regions</a:t>
            </a:r>
            <a:r>
              <a:rPr lang="de-DE" sz="1600" dirty="0">
                <a:latin typeface="+mn-lt"/>
              </a:rPr>
              <a:t>: 48 </a:t>
            </a:r>
            <a:r>
              <a:rPr lang="de-DE" sz="1600" dirty="0" err="1">
                <a:latin typeface="+mn-lt"/>
              </a:rPr>
              <a:t>units</a:t>
            </a:r>
            <a:r>
              <a:rPr lang="de-DE" sz="1600" dirty="0">
                <a:latin typeface="+mn-lt"/>
              </a:rPr>
              <a:t> </a:t>
            </a:r>
            <a:r>
              <a:rPr lang="de-DE" sz="1600" dirty="0" err="1">
                <a:latin typeface="+mn-lt"/>
              </a:rPr>
              <a:t>within</a:t>
            </a:r>
            <a:r>
              <a:rPr lang="de-DE" sz="1600" dirty="0">
                <a:latin typeface="+mn-lt"/>
              </a:rPr>
              <a:t> </a:t>
            </a:r>
            <a:r>
              <a:rPr lang="de-DE" sz="1600" dirty="0" err="1">
                <a:latin typeface="+mn-lt"/>
              </a:rPr>
              <a:t>Saxony</a:t>
            </a:r>
            <a:r>
              <a:rPr lang="de-DE" sz="1600" dirty="0">
                <a:latin typeface="+mn-lt"/>
              </a:rPr>
              <a:t> (</a:t>
            </a:r>
            <a:r>
              <a:rPr lang="de-DE" sz="1600" dirty="0" err="1">
                <a:latin typeface="+mn-lt"/>
              </a:rPr>
              <a:t>pop</a:t>
            </a:r>
            <a:r>
              <a:rPr lang="de-DE" sz="1600" dirty="0">
                <a:latin typeface="+mn-lt"/>
              </a:rPr>
              <a:t>. 4M)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>
                <a:latin typeface="+mn-lt"/>
              </a:rPr>
              <a:t>Larger </a:t>
            </a:r>
            <a:r>
              <a:rPr lang="de-DE" sz="1600" dirty="0" err="1">
                <a:latin typeface="+mn-lt"/>
              </a:rPr>
              <a:t>cities</a:t>
            </a:r>
            <a:r>
              <a:rPr lang="de-DE" sz="1600" dirty="0">
                <a:latin typeface="+mn-lt"/>
              </a:rPr>
              <a:t> Leipzig and Dresden (&gt;0.5M)</a:t>
            </a:r>
          </a:p>
        </p:txBody>
      </p:sp>
    </p:spTree>
    <p:extLst>
      <p:ext uri="{BB962C8B-B14F-4D97-AF65-F5344CB8AC3E}">
        <p14:creationId xmlns:p14="http://schemas.microsoft.com/office/powerpoint/2010/main" val="28006570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FD613C-FD36-5BFA-4CB7-112ECD7798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Application</a:t>
            </a:r>
            <a:r>
              <a:rPr lang="de-DE" dirty="0"/>
              <a:t>: </a:t>
            </a:r>
            <a:r>
              <a:rPr lang="de-DE" dirty="0" err="1"/>
              <a:t>Expected</a:t>
            </a:r>
            <a:r>
              <a:rPr lang="de-DE" dirty="0"/>
              <a:t> </a:t>
            </a:r>
            <a:r>
              <a:rPr lang="de-DE" dirty="0" err="1"/>
              <a:t>healthcare</a:t>
            </a:r>
            <a:r>
              <a:rPr lang="de-DE" dirty="0"/>
              <a:t> </a:t>
            </a:r>
            <a:r>
              <a:rPr lang="de-DE" dirty="0" err="1"/>
              <a:t>utilisation</a:t>
            </a:r>
            <a:r>
              <a:rPr lang="de-DE" dirty="0"/>
              <a:t> in </a:t>
            </a:r>
            <a:r>
              <a:rPr lang="de-DE" dirty="0" err="1"/>
              <a:t>Saxony</a:t>
            </a:r>
            <a:r>
              <a:rPr lang="de-DE" dirty="0"/>
              <a:t> (2)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199E0F79-1222-E5B2-B4C2-3A32DB12DD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sv-SE"/>
              <a:t>www.zi.de | Pat2Vec | Pisa, 2023-09-15</a:t>
            </a:r>
            <a:endParaRPr lang="de-DE" dirty="0"/>
          </a:p>
        </p:txBody>
      </p:sp>
      <p:pic>
        <p:nvPicPr>
          <p:cNvPr id="13" name="Grafik 12" descr="Ein Bild, das Screenshot, Farbigkeit, Diagramm enthält.&#10;&#10;Automatisch generierte Beschreibung">
            <a:extLst>
              <a:ext uri="{FF2B5EF4-FFF2-40B4-BE49-F238E27FC236}">
                <a16:creationId xmlns:a16="http://schemas.microsoft.com/office/drawing/2014/main" id="{B7A3E86F-B0A1-3E14-1322-445DCA1D0C5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54" t="5832"/>
          <a:stretch/>
        </p:blipFill>
        <p:spPr>
          <a:xfrm>
            <a:off x="4667250" y="1257040"/>
            <a:ext cx="4387850" cy="3383656"/>
          </a:xfrm>
          <a:prstGeom prst="rect">
            <a:avLst/>
          </a:prstGeom>
        </p:spPr>
      </p:pic>
      <p:pic>
        <p:nvPicPr>
          <p:cNvPr id="9" name="Inhaltsplatzhalter 8" descr="Ein Bild, das Screenshot, Farbigkeit enthält.&#10;&#10;Automatisch generierte Beschreibung">
            <a:extLst>
              <a:ext uri="{FF2B5EF4-FFF2-40B4-BE49-F238E27FC236}">
                <a16:creationId xmlns:a16="http://schemas.microsoft.com/office/drawing/2014/main" id="{9EF4FD28-E3DC-E119-28A7-6F0BFA9F405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47750"/>
            <a:ext cx="4751474" cy="3593207"/>
          </a:xfrm>
        </p:spPr>
      </p:pic>
    </p:spTree>
    <p:extLst>
      <p:ext uri="{BB962C8B-B14F-4D97-AF65-F5344CB8AC3E}">
        <p14:creationId xmlns:p14="http://schemas.microsoft.com/office/powerpoint/2010/main" val="33505751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FD613C-FD36-5BFA-4CB7-112ECD7798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Conclusions</a:t>
            </a:r>
            <a:r>
              <a:rPr lang="de-DE" dirty="0"/>
              <a:t> and </a:t>
            </a:r>
            <a:r>
              <a:rPr lang="de-DE" dirty="0" err="1"/>
              <a:t>future</a:t>
            </a:r>
            <a:r>
              <a:rPr lang="de-DE" dirty="0"/>
              <a:t> </a:t>
            </a:r>
            <a:r>
              <a:rPr lang="de-DE" dirty="0" err="1"/>
              <a:t>directions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3A95814-4455-F75C-F9B4-93B81623BF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Pat2Vec‘s real-</a:t>
            </a:r>
            <a:r>
              <a:rPr lang="de-DE" dirty="0" err="1"/>
              <a:t>valued</a:t>
            </a:r>
            <a:r>
              <a:rPr lang="de-DE" dirty="0"/>
              <a:t> </a:t>
            </a:r>
            <a:r>
              <a:rPr lang="de-DE" dirty="0" err="1"/>
              <a:t>encoding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a </a:t>
            </a:r>
            <a:r>
              <a:rPr lang="de-DE" dirty="0" err="1"/>
              <a:t>much</a:t>
            </a:r>
            <a:r>
              <a:rPr lang="de-DE" dirty="0"/>
              <a:t> </a:t>
            </a:r>
            <a:r>
              <a:rPr lang="de-DE" dirty="0" err="1"/>
              <a:t>better</a:t>
            </a:r>
            <a:r>
              <a:rPr lang="de-DE" dirty="0"/>
              <a:t> </a:t>
            </a:r>
            <a:r>
              <a:rPr lang="de-DE" dirty="0" err="1"/>
              <a:t>compression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diagnosis</a:t>
            </a:r>
            <a:r>
              <a:rPr lang="de-DE" dirty="0"/>
              <a:t> code </a:t>
            </a:r>
            <a:r>
              <a:rPr lang="de-DE" dirty="0" err="1"/>
              <a:t>profiles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(</a:t>
            </a:r>
            <a:r>
              <a:rPr lang="de-DE" dirty="0" err="1"/>
              <a:t>healthcare</a:t>
            </a:r>
            <a:r>
              <a:rPr lang="de-DE" dirty="0"/>
              <a:t>) </a:t>
            </a:r>
            <a:r>
              <a:rPr lang="de-DE" dirty="0" err="1"/>
              <a:t>prediction</a:t>
            </a:r>
            <a:r>
              <a:rPr lang="de-DE" dirty="0"/>
              <a:t> </a:t>
            </a:r>
            <a:r>
              <a:rPr lang="de-DE" dirty="0" err="1"/>
              <a:t>tasks</a:t>
            </a:r>
            <a:r>
              <a:rPr lang="de-DE" dirty="0"/>
              <a:t> </a:t>
            </a:r>
            <a:r>
              <a:rPr lang="de-DE" dirty="0" err="1"/>
              <a:t>than</a:t>
            </a:r>
            <a:r>
              <a:rPr lang="de-DE" dirty="0"/>
              <a:t> 0-1-encoding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domain</a:t>
            </a:r>
            <a:r>
              <a:rPr lang="de-DE" dirty="0"/>
              <a:t> </a:t>
            </a:r>
            <a:r>
              <a:rPr lang="de-DE" dirty="0" err="1"/>
              <a:t>knowledge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But </a:t>
            </a:r>
            <a:r>
              <a:rPr lang="de-DE" dirty="0" err="1"/>
              <a:t>interpretation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dimensions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harder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Pat2Vec </a:t>
            </a:r>
            <a:r>
              <a:rPr lang="de-DE" dirty="0" err="1"/>
              <a:t>model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sharable</a:t>
            </a:r>
            <a:r>
              <a:rPr lang="de-DE" dirty="0"/>
              <a:t> like </a:t>
            </a:r>
            <a:r>
              <a:rPr lang="de-DE" dirty="0" err="1"/>
              <a:t>classical</a:t>
            </a:r>
            <a:r>
              <a:rPr lang="de-DE" dirty="0"/>
              <a:t> 0-1-classification </a:t>
            </a:r>
            <a:r>
              <a:rPr lang="de-DE" dirty="0" err="1"/>
              <a:t>models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Patient-level </a:t>
            </a:r>
            <a:r>
              <a:rPr lang="de-DE" dirty="0" err="1"/>
              <a:t>predictions</a:t>
            </a:r>
            <a:r>
              <a:rPr lang="de-DE" dirty="0"/>
              <a:t> </a:t>
            </a:r>
            <a:r>
              <a:rPr lang="de-DE" dirty="0" err="1"/>
              <a:t>vs</a:t>
            </a:r>
            <a:r>
              <a:rPr lang="de-DE" dirty="0"/>
              <a:t> regional </a:t>
            </a:r>
            <a:r>
              <a:rPr lang="de-DE" dirty="0" err="1"/>
              <a:t>mean</a:t>
            </a:r>
            <a:r>
              <a:rPr lang="de-DE" dirty="0"/>
              <a:t> </a:t>
            </a:r>
            <a:r>
              <a:rPr lang="de-DE" dirty="0" err="1"/>
              <a:t>values</a:t>
            </a:r>
            <a:r>
              <a:rPr lang="de-DE" dirty="0"/>
              <a:t>/</a:t>
            </a:r>
            <a:r>
              <a:rPr lang="de-DE" dirty="0" err="1"/>
              <a:t>variations</a:t>
            </a:r>
            <a:r>
              <a:rPr lang="de-DE" dirty="0"/>
              <a:t> </a:t>
            </a:r>
            <a:r>
              <a:rPr lang="de-DE" i="1" dirty="0" err="1"/>
              <a:t>within</a:t>
            </a:r>
            <a:r>
              <a:rPr lang="de-DE" i="1" dirty="0"/>
              <a:t> </a:t>
            </a:r>
            <a:r>
              <a:rPr lang="de-DE" i="1" dirty="0" err="1"/>
              <a:t>regions</a:t>
            </a:r>
            <a:r>
              <a:rPr lang="de-DE" i="1" dirty="0"/>
              <a:t> </a:t>
            </a:r>
            <a:r>
              <a:rPr lang="de-DE" dirty="0"/>
              <a:t>in </a:t>
            </a:r>
            <a:r>
              <a:rPr lang="de-DE" dirty="0" err="1"/>
              <a:t>planning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Application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general</a:t>
            </a:r>
            <a:r>
              <a:rPr lang="de-DE" dirty="0"/>
              <a:t> German </a:t>
            </a:r>
            <a:r>
              <a:rPr lang="de-DE" dirty="0" err="1"/>
              <a:t>healthcare</a:t>
            </a:r>
            <a:r>
              <a:rPr lang="de-DE" dirty="0"/>
              <a:t> </a:t>
            </a:r>
            <a:r>
              <a:rPr lang="de-DE" dirty="0" err="1"/>
              <a:t>planning</a:t>
            </a:r>
            <a:r>
              <a:rPr lang="de-DE" dirty="0"/>
              <a:t>? </a:t>
            </a:r>
            <a:r>
              <a:rPr lang="de-DE" dirty="0" err="1"/>
              <a:t>Current</a:t>
            </a:r>
            <a:r>
              <a:rPr lang="de-DE" dirty="0"/>
              <a:t> </a:t>
            </a:r>
            <a:r>
              <a:rPr lang="de-DE" dirty="0" err="1"/>
              <a:t>model</a:t>
            </a:r>
            <a:r>
              <a:rPr lang="de-DE" dirty="0"/>
              <a:t>: </a:t>
            </a:r>
            <a:r>
              <a:rPr lang="de-DE" dirty="0" err="1"/>
              <a:t>cell</a:t>
            </a:r>
            <a:r>
              <a:rPr lang="de-DE" dirty="0"/>
              <a:t> </a:t>
            </a:r>
            <a:r>
              <a:rPr lang="de-DE" dirty="0" err="1"/>
              <a:t>model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age</a:t>
            </a:r>
            <a:r>
              <a:rPr lang="de-DE" dirty="0"/>
              <a:t>, </a:t>
            </a:r>
            <a:r>
              <a:rPr lang="de-DE" dirty="0" err="1"/>
              <a:t>gender</a:t>
            </a:r>
            <a:r>
              <a:rPr lang="de-DE" dirty="0"/>
              <a:t>, </a:t>
            </a:r>
            <a:r>
              <a:rPr lang="de-DE" dirty="0" err="1"/>
              <a:t>morbidity</a:t>
            </a:r>
            <a:r>
              <a:rPr lang="de-DE" dirty="0"/>
              <a:t> (0-1)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199E0F79-1222-E5B2-B4C2-3A32DB12DD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sv-SE"/>
              <a:t>www.zi.de | Pat2Vec | Pisa, 2023-09-15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82514278"/>
      </p:ext>
    </p:extLst>
  </p:cSld>
  <p:clrMapOvr>
    <a:masterClrMapping/>
  </p:clrMapOvr>
</p:sld>
</file>

<file path=ppt/theme/theme1.xml><?xml version="1.0" encoding="utf-8"?>
<a:theme xmlns:a="http://schemas.openxmlformats.org/drawingml/2006/main" name="Vorlage Power-Point-Präsentation">
  <a:themeElements>
    <a:clrScheme name="Zi_CD_2023">
      <a:dk1>
        <a:srgbClr val="194B5A"/>
      </a:dk1>
      <a:lt1>
        <a:srgbClr val="FFFFFF"/>
      </a:lt1>
      <a:dk2>
        <a:srgbClr val="194B5A"/>
      </a:dk2>
      <a:lt2>
        <a:srgbClr val="E8EDEE"/>
      </a:lt2>
      <a:accent1>
        <a:srgbClr val="3C9BFA"/>
      </a:accent1>
      <a:accent2>
        <a:srgbClr val="2DCD73"/>
      </a:accent2>
      <a:accent3>
        <a:srgbClr val="3069C6"/>
      </a:accent3>
      <a:accent4>
        <a:srgbClr val="1F9051"/>
      </a:accent4>
      <a:accent5>
        <a:srgbClr val="BEE0FE"/>
      </a:accent5>
      <a:accent6>
        <a:srgbClr val="C0EDCE"/>
      </a:accent6>
      <a:hlink>
        <a:srgbClr val="194B5A"/>
      </a:hlink>
      <a:folHlink>
        <a:srgbClr val="194B5A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ä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ä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ä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ä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ä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ä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ä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ä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ä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ä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ä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äsentatio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86C5"/>
        </a:accent1>
        <a:accent2>
          <a:srgbClr val="B1C800"/>
        </a:accent2>
        <a:accent3>
          <a:srgbClr val="FFFFFF"/>
        </a:accent3>
        <a:accent4>
          <a:srgbClr val="000000"/>
        </a:accent4>
        <a:accent5>
          <a:srgbClr val="AAC3DF"/>
        </a:accent5>
        <a:accent6>
          <a:srgbClr val="A0B500"/>
        </a:accent6>
        <a:hlink>
          <a:srgbClr val="FFFF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äsentation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78B4"/>
        </a:accent1>
        <a:accent2>
          <a:srgbClr val="B1C800"/>
        </a:accent2>
        <a:accent3>
          <a:srgbClr val="FFFFFF"/>
        </a:accent3>
        <a:accent4>
          <a:srgbClr val="000000"/>
        </a:accent4>
        <a:accent5>
          <a:srgbClr val="AABED6"/>
        </a:accent5>
        <a:accent6>
          <a:srgbClr val="A0B500"/>
        </a:accent6>
        <a:hlink>
          <a:srgbClr val="FFFF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Zi_Präs16-9_FIN_03241122.potx" id="{1B58AAC0-D8EA-419E-A7C2-CD0DB1B44CCA}" vid="{B25B0424-D6F7-44D8-AADA-633F7A49BE86}"/>
    </a:ext>
  </a:extLst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fe4af30-a048-4141-8652-309a4f0abbde">
      <Terms xmlns="http://schemas.microsoft.com/office/infopath/2007/PartnerControls"/>
    </lcf76f155ced4ddcb4097134ff3c332f>
    <TaxCatchAll xmlns="d1f3ef6e-8233-422e-b417-2e8ac37501b6" xsi:nil="true"/>
    <SharedWithUsers xmlns="d1f3ef6e-8233-422e-b417-2e8ac37501b6">
      <UserInfo>
        <DisplayName>Haslinger, Anja (Zi)</DisplayName>
        <AccountId>135</AccountId>
        <AccountType/>
      </UserInfo>
    </SharedWithUsers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C1F1090A00D8804ABD95CF39200E0F00" ma:contentTypeVersion="13" ma:contentTypeDescription="Ein neues Dokument erstellen." ma:contentTypeScope="" ma:versionID="d5d67423b8e95612f59f2b67ec7ea82c">
  <xsd:schema xmlns:xsd="http://www.w3.org/2001/XMLSchema" xmlns:xs="http://www.w3.org/2001/XMLSchema" xmlns:p="http://schemas.microsoft.com/office/2006/metadata/properties" xmlns:ns2="afe4af30-a048-4141-8652-309a4f0abbde" xmlns:ns3="d1f3ef6e-8233-422e-b417-2e8ac37501b6" targetNamespace="http://schemas.microsoft.com/office/2006/metadata/properties" ma:root="true" ma:fieldsID="a071b91e5a2811cdb108dda8718de10e" ns2:_="" ns3:_="">
    <xsd:import namespace="afe4af30-a048-4141-8652-309a4f0abbde"/>
    <xsd:import namespace="d1f3ef6e-8233-422e-b417-2e8ac37501b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fe4af30-a048-4141-8652-309a4f0abbd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5" nillable="true" ma:taxonomy="true" ma:internalName="lcf76f155ced4ddcb4097134ff3c332f" ma:taxonomyFieldName="MediaServiceImageTags" ma:displayName="Bildmarkierungen" ma:readOnly="false" ma:fieldId="{5cf76f15-5ced-4ddc-b409-7134ff3c332f}" ma:taxonomyMulti="true" ma:sspId="7a4e4b0f-ec75-423d-88c4-b373688bb48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17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1f3ef6e-8233-422e-b417-2e8ac37501b6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e3e9f157-4b3d-45da-9cf4-93a60789957e}" ma:internalName="TaxCatchAll" ma:showField="CatchAllData" ma:web="d1f3ef6e-8233-422e-b417-2e8ac37501b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30B0A5C-59FD-47FC-A520-CEB882073AE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68B3DF2-83D7-433E-9E52-4D6C06C1735C}">
  <ds:schemaRefs>
    <ds:schemaRef ds:uri="http://purl.org/dc/dcmitype/"/>
    <ds:schemaRef ds:uri="http://purl.org/dc/terms/"/>
    <ds:schemaRef ds:uri="911442ea-38ef-431f-a566-17106feca789"/>
    <ds:schemaRef ds:uri="http://schemas.microsoft.com/office/2006/metadata/properties"/>
    <ds:schemaRef ds:uri="http://www.w3.org/XML/1998/namespace"/>
    <ds:schemaRef ds:uri="89aa2e88-9971-40c1-9bc8-5674203f551d"/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afe4af30-a048-4141-8652-309a4f0abbde"/>
    <ds:schemaRef ds:uri="d1f3ef6e-8233-422e-b417-2e8ac37501b6"/>
  </ds:schemaRefs>
</ds:datastoreItem>
</file>

<file path=customXml/itemProps3.xml><?xml version="1.0" encoding="utf-8"?>
<ds:datastoreItem xmlns:ds="http://schemas.openxmlformats.org/officeDocument/2006/customXml" ds:itemID="{F82F767A-F8AA-4784-A4E8-27979DFA981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fe4af30-a048-4141-8652-309a4f0abbde"/>
    <ds:schemaRef ds:uri="d1f3ef6e-8233-422e-b417-2e8ac37501b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641</Words>
  <Application>Microsoft Office PowerPoint</Application>
  <PresentationFormat>Bildschirmpräsentation (16:9)</PresentationFormat>
  <Paragraphs>182</Paragraphs>
  <Slides>10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3" baseType="lpstr">
      <vt:lpstr>Arial</vt:lpstr>
      <vt:lpstr>Calibri</vt:lpstr>
      <vt:lpstr>Vorlage Power-Point-Präsentation</vt:lpstr>
      <vt:lpstr>Pat2Vec: A machine-learning framework for patient-based, healthcare-relevant prediction tasks</vt:lpstr>
      <vt:lpstr>Content</vt:lpstr>
      <vt:lpstr>Background: Diagnosis codes, healthcare and the 0-1-problem</vt:lpstr>
      <vt:lpstr>Objective: Towards a more powerful, real-valued encoding of diagnosis code profiles</vt:lpstr>
      <vt:lpstr>Pat2Vec Framework</vt:lpstr>
      <vt:lpstr>Application: Patient clusters in Germany</vt:lpstr>
      <vt:lpstr>Application: Expected healthcare utilisation in Saxony (1)</vt:lpstr>
      <vt:lpstr>Application: Expected healthcare utilisation in Saxony (2)</vt:lpstr>
      <vt:lpstr>Conclusions and future directions</vt:lpstr>
      <vt:lpstr>Thank you for your attention!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Steiger, Edgar (Zi)</cp:lastModifiedBy>
  <cp:revision>1</cp:revision>
  <cp:lastPrinted>2019-06-13T13:50:56Z</cp:lastPrinted>
  <dcterms:created xsi:type="dcterms:W3CDTF">2023-08-29T14:13:38Z</dcterms:created>
  <dcterms:modified xsi:type="dcterms:W3CDTF">2023-08-31T17:04:35Z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0x010100C1F1090A00D8804ABD95CF39200E0F00</vt:lpwstr>
  </property>
  <property fmtid="{D5CDD505-2E9C-101B-9397-08002B2CF9AE}" pid="3" name="MediaServiceImageTags">
    <vt:lpwstr/>
  </property>
</Properties>
</file>