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2"/>
  </p:sldMasterIdLst>
  <p:notesMasterIdLst>
    <p:notesMasterId r:id="rId14"/>
  </p:notesMasterIdLst>
  <p:handoutMasterIdLst>
    <p:handoutMasterId r:id="rId15"/>
  </p:handoutMasterIdLst>
  <p:sldIdLst>
    <p:sldId id="267" r:id="rId3"/>
    <p:sldId id="271" r:id="rId4"/>
    <p:sldId id="272" r:id="rId5"/>
    <p:sldId id="273" r:id="rId6"/>
    <p:sldId id="275" r:id="rId7"/>
    <p:sldId id="279" r:id="rId8"/>
    <p:sldId id="276" r:id="rId9"/>
    <p:sldId id="280" r:id="rId10"/>
    <p:sldId id="281" r:id="rId11"/>
    <p:sldId id="277" r:id="rId12"/>
    <p:sldId id="263" r:id="rId13"/>
  </p:sldIdLst>
  <p:sldSz cx="12190413" cy="6859588"/>
  <p:notesSz cx="6797675" cy="9926638"/>
  <p:defaultTextStyle>
    <a:defPPr lvl="0">
      <a:defRPr lang="nl-NL"/>
    </a:defPPr>
    <a:lvl1pPr marL="0" lvl="1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4251" lvl="2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8502" lvl="3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32753" lvl="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7700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2125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Stijl, thema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95C8618-3E4E-4B0E-812A-79AA7510C180}" styleName="Tabelstijl Nivel">
    <a:wholeTb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 w="6350" cmpd="sng">
              <a:solidFill>
                <a:srgbClr val="B0AEAE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rgbClr val="F7F7F7"/>
          </a:solidFill>
        </a:fill>
      </a:tcStyle>
    </a:band1H>
    <a:lastRow>
      <a:tcTxStyle b="on">
        <a:srgbClr val="575454"/>
      </a:tcTxStyle>
      <a:tcStyle>
        <a:tcBdr>
          <a:top>
            <a:ln w="6350" cmpd="sng">
              <a:solidFill>
                <a:srgbClr val="B0AEAE"/>
              </a:solidFill>
            </a:ln>
          </a:top>
          <a:bottom>
            <a:ln w="6350" cmpd="sng">
              <a:solidFill>
                <a:srgbClr val="B0AEAE"/>
              </a:solidFill>
            </a:ln>
          </a:bottom>
          <a:insideH>
            <a:ln w="6350" cmpd="sng">
              <a:solidFill>
                <a:srgbClr val="B0AEAE"/>
              </a:solidFill>
            </a:ln>
          </a:insideH>
        </a:tcBdr>
        <a:fill>
          <a:solidFill>
            <a:srgbClr val="F7F7F7"/>
          </a:solidFill>
        </a:fill>
      </a:tcStyle>
    </a:lastRow>
    <a:firstRow>
      <a:tcTxStyle b="on">
        <a:srgbClr val="FFFFFF"/>
      </a:tcTxStyle>
      <a:tcStyle>
        <a:tcBdr/>
        <a:fill>
          <a:solidFill>
            <a:srgbClr val="0074A0"/>
          </a:solidFill>
        </a:fill>
      </a:tcStyle>
    </a:firstRow>
    <a:extLst>
      <a:ext uri="http://www.joulesunlimited.com/pptTableStyle"/>
    </a:extLst>
  </a:tblStyle>
  <a:tblStyle styleId="{284E427A-3D55-4303-BF80-6455036E1DE7}" styleName="Stijl, thema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072" autoAdjust="0"/>
  </p:normalViewPr>
  <p:slideViewPr>
    <p:cSldViewPr>
      <p:cViewPr varScale="1">
        <p:scale>
          <a:sx n="63" d="100"/>
          <a:sy n="63" d="100"/>
        </p:scale>
        <p:origin x="732" y="6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2628" y="3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 bwMode="gray"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 bwMode="gray"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7757D0-0DA8-4B50-962C-F8908CCD91C6}" type="datetimeFigureOut">
              <a:rPr lang="en-GB" smtClean="0"/>
              <a:pPr/>
              <a:t>11/09/2023</a:t>
            </a:fld>
            <a:endParaRPr lang="en-GB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 bwMode="gray"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 bwMode="gray"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93B2BB-416B-4E85-A754-0B695991D3F5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73547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 bwMode="gray"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 bwMode="gray"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AC0B33-3943-42F1-973C-9CDD51C76BBD}" type="datetimeFigureOut">
              <a:rPr lang="en-GB" smtClean="0"/>
              <a:pPr/>
              <a:t>11/09/2023</a:t>
            </a:fld>
            <a:endParaRPr lang="en-GB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 bwMode="gray">
          <a:xfrm>
            <a:off x="92075" y="744538"/>
            <a:ext cx="6613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 bwMode="gray"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Klik om de modelstijlen te bewerken</a:t>
            </a:r>
          </a:p>
          <a:p>
            <a:pPr lvl="1"/>
            <a:r>
              <a:rPr lang="en-GB"/>
              <a:t>Tweede niveau</a:t>
            </a:r>
          </a:p>
          <a:p>
            <a:pPr lvl="2"/>
            <a:r>
              <a:rPr lang="en-GB"/>
              <a:t>Derde niveau</a:t>
            </a:r>
          </a:p>
          <a:p>
            <a:pPr lvl="3"/>
            <a:r>
              <a:rPr lang="en-GB"/>
              <a:t>Vierde niveau</a:t>
            </a:r>
          </a:p>
          <a:p>
            <a:pPr lvl="4"/>
            <a:r>
              <a:rPr lang="en-GB"/>
              <a:t>Vijfde niveau</a:t>
            </a:r>
            <a:endParaRPr lang="en-GB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 bwMode="gray"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 bwMode="gray"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7381A9-0C9E-4D3A-A28B-AC4E168A57BC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5252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44251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88502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632753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177004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721254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7381A9-0C9E-4D3A-A28B-AC4E168A57BC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033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7381A9-0C9E-4D3A-A28B-AC4E168A57BC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4369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customXml" Target="../../customXml/item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opti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hoek 20">
            <a:extLst>
              <a:ext uri="{FF2B5EF4-FFF2-40B4-BE49-F238E27FC236}">
                <a16:creationId xmlns:a16="http://schemas.microsoft.com/office/drawing/2014/main" id="{E829E6DE-D0C6-4597-A73C-656C003E26FA}"/>
              </a:ext>
            </a:extLst>
          </p:cNvPr>
          <p:cNvSpPr>
            <a:spLocks noSelect="1"/>
          </p:cNvSpPr>
          <p:nvPr userDrawn="1"/>
        </p:nvSpPr>
        <p:spPr bwMode="gray">
          <a:xfrm>
            <a:off x="0" y="698533"/>
            <a:ext cx="12189600" cy="3986845"/>
          </a:xfrm>
          <a:prstGeom prst="rect">
            <a:avLst/>
          </a:prstGeom>
          <a:gradFill>
            <a:gsLst>
              <a:gs pos="82840">
                <a:srgbClr val="51BEC9">
                  <a:alpha val="70000"/>
                </a:srgbClr>
              </a:gs>
              <a:gs pos="67000">
                <a:srgbClr val="64BBC3">
                  <a:alpha val="60000"/>
                </a:srgbClr>
              </a:gs>
              <a:gs pos="48000">
                <a:srgbClr val="79B7BD">
                  <a:alpha val="60000"/>
                </a:srgbClr>
              </a:gs>
              <a:gs pos="34000">
                <a:srgbClr val="89B4B8">
                  <a:alpha val="60000"/>
                </a:srgbClr>
              </a:gs>
              <a:gs pos="17000">
                <a:srgbClr val="A0B1B3">
                  <a:alpha val="60000"/>
                </a:srgbClr>
              </a:gs>
              <a:gs pos="100000">
                <a:srgbClr val="3EC1CE">
                  <a:alpha val="70000"/>
                </a:srgbClr>
              </a:gs>
              <a:gs pos="0">
                <a:srgbClr val="B0AEAE">
                  <a:alpha val="60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Vrije vorm: vorm 22">
            <a:extLst>
              <a:ext uri="{FF2B5EF4-FFF2-40B4-BE49-F238E27FC236}">
                <a16:creationId xmlns:a16="http://schemas.microsoft.com/office/drawing/2014/main" id="{8B67F18E-577E-4F59-91A2-20C6DF4E81CE}"/>
              </a:ext>
            </a:extLst>
          </p:cNvPr>
          <p:cNvSpPr>
            <a:spLocks noSelect="1"/>
          </p:cNvSpPr>
          <p:nvPr userDrawn="1"/>
        </p:nvSpPr>
        <p:spPr bwMode="gray">
          <a:xfrm>
            <a:off x="0" y="1359518"/>
            <a:ext cx="12189600" cy="5500069"/>
          </a:xfrm>
          <a:custGeom>
            <a:avLst/>
            <a:gdLst>
              <a:gd name="connsiteX0" fmla="*/ 0 w 12189600"/>
              <a:gd name="connsiteY0" fmla="*/ 0 h 5500069"/>
              <a:gd name="connsiteX1" fmla="*/ 4763 w 12189600"/>
              <a:gd name="connsiteY1" fmla="*/ 0 h 5500069"/>
              <a:gd name="connsiteX2" fmla="*/ 4763 w 12189600"/>
              <a:gd name="connsiteY2" fmla="*/ 601045 h 5500069"/>
              <a:gd name="connsiteX3" fmla="*/ 4763 w 12189600"/>
              <a:gd name="connsiteY3" fmla="*/ 629620 h 5500069"/>
              <a:gd name="connsiteX4" fmla="*/ 1543051 w 12189600"/>
              <a:gd name="connsiteY4" fmla="*/ 1105870 h 5500069"/>
              <a:gd name="connsiteX5" fmla="*/ 3059113 w 12189600"/>
              <a:gd name="connsiteY5" fmla="*/ 1074120 h 5500069"/>
              <a:gd name="connsiteX6" fmla="*/ 4564063 w 12189600"/>
              <a:gd name="connsiteY6" fmla="*/ 1629745 h 5500069"/>
              <a:gd name="connsiteX7" fmla="*/ 6116638 w 12189600"/>
              <a:gd name="connsiteY7" fmla="*/ 2002808 h 5500069"/>
              <a:gd name="connsiteX8" fmla="*/ 7637463 w 12189600"/>
              <a:gd name="connsiteY8" fmla="*/ 810595 h 5500069"/>
              <a:gd name="connsiteX9" fmla="*/ 9153525 w 12189600"/>
              <a:gd name="connsiteY9" fmla="*/ 1169370 h 5500069"/>
              <a:gd name="connsiteX10" fmla="*/ 10706100 w 12189600"/>
              <a:gd name="connsiteY10" fmla="*/ 1302720 h 5500069"/>
              <a:gd name="connsiteX11" fmla="*/ 12185650 w 12189600"/>
              <a:gd name="connsiteY11" fmla="*/ 2204420 h 5500069"/>
              <a:gd name="connsiteX12" fmla="*/ 12185650 w 12189600"/>
              <a:gd name="connsiteY12" fmla="*/ 0 h 5500069"/>
              <a:gd name="connsiteX13" fmla="*/ 12189600 w 12189600"/>
              <a:gd name="connsiteY13" fmla="*/ 0 h 5500069"/>
              <a:gd name="connsiteX14" fmla="*/ 12189600 w 12189600"/>
              <a:gd name="connsiteY14" fmla="*/ 5500069 h 5500069"/>
              <a:gd name="connsiteX15" fmla="*/ 0 w 12189600"/>
              <a:gd name="connsiteY15" fmla="*/ 5500069 h 5500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189600" h="5500069">
                <a:moveTo>
                  <a:pt x="0" y="0"/>
                </a:moveTo>
                <a:lnTo>
                  <a:pt x="4763" y="0"/>
                </a:lnTo>
                <a:lnTo>
                  <a:pt x="4763" y="601045"/>
                </a:lnTo>
                <a:lnTo>
                  <a:pt x="4763" y="629620"/>
                </a:lnTo>
                <a:lnTo>
                  <a:pt x="1543051" y="1105870"/>
                </a:lnTo>
                <a:lnTo>
                  <a:pt x="3059113" y="1074120"/>
                </a:lnTo>
                <a:lnTo>
                  <a:pt x="4564063" y="1629745"/>
                </a:lnTo>
                <a:lnTo>
                  <a:pt x="6116638" y="2002808"/>
                </a:lnTo>
                <a:lnTo>
                  <a:pt x="7637463" y="810595"/>
                </a:lnTo>
                <a:lnTo>
                  <a:pt x="9153525" y="1169370"/>
                </a:lnTo>
                <a:lnTo>
                  <a:pt x="10706100" y="1302720"/>
                </a:lnTo>
                <a:lnTo>
                  <a:pt x="12185650" y="2204420"/>
                </a:lnTo>
                <a:lnTo>
                  <a:pt x="12185650" y="0"/>
                </a:lnTo>
                <a:lnTo>
                  <a:pt x="12189600" y="0"/>
                </a:lnTo>
                <a:lnTo>
                  <a:pt x="12189600" y="5500069"/>
                </a:lnTo>
                <a:lnTo>
                  <a:pt x="0" y="55000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ijdelijke aanduiding voor afbeelding 8"/>
          <p:cNvSpPr>
            <a:spLocks noGrp="1" noSelect="1"/>
          </p:cNvSpPr>
          <p:nvPr>
            <p:ph type="pic" sz="quarter" idx="10" hasCustomPrompt="1"/>
          </p:nvPr>
        </p:nvSpPr>
        <p:spPr bwMode="gray">
          <a:xfrm>
            <a:off x="5607350" y="5670568"/>
            <a:ext cx="1799936" cy="900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[Ruimte voor partnerlogo]</a:t>
            </a:r>
            <a:endParaRPr lang="en-GB" dirty="0"/>
          </a:p>
        </p:txBody>
      </p:sp>
      <p:sp>
        <p:nvSpPr>
          <p:cNvPr id="11" name="Tijdelijke aanduiding voor afbeelding 8"/>
          <p:cNvSpPr>
            <a:spLocks noGrp="1" noSelect="1"/>
          </p:cNvSpPr>
          <p:nvPr>
            <p:ph type="pic" sz="quarter" idx="11" hasCustomPrompt="1"/>
          </p:nvPr>
        </p:nvSpPr>
        <p:spPr bwMode="gray">
          <a:xfrm>
            <a:off x="7644460" y="5670568"/>
            <a:ext cx="1799936" cy="900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[Ruimte voor partnerlogo]</a:t>
            </a:r>
            <a:endParaRPr lang="en-GB" dirty="0"/>
          </a:p>
        </p:txBody>
      </p:sp>
      <p:sp>
        <p:nvSpPr>
          <p:cNvPr id="12" name="Tijdelijke aanduiding voor afbeelding 8"/>
          <p:cNvSpPr>
            <a:spLocks noGrp="1" noSelect="1"/>
          </p:cNvSpPr>
          <p:nvPr>
            <p:ph type="pic" sz="quarter" idx="12" hasCustomPrompt="1"/>
          </p:nvPr>
        </p:nvSpPr>
        <p:spPr bwMode="gray">
          <a:xfrm>
            <a:off x="9686161" y="5670568"/>
            <a:ext cx="1799936" cy="900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[Ruimte voor partnerlogo]</a:t>
            </a:r>
            <a:endParaRPr lang="en-GB" dirty="0"/>
          </a:p>
        </p:txBody>
      </p:sp>
      <p:sp>
        <p:nvSpPr>
          <p:cNvPr id="26" name="Freeform 15">
            <a:extLst>
              <a:ext uri="{FF2B5EF4-FFF2-40B4-BE49-F238E27FC236}">
                <a16:creationId xmlns:a16="http://schemas.microsoft.com/office/drawing/2014/main" id="{F8FC7F21-78B2-42F2-A36F-7A6435A3987C}"/>
              </a:ext>
            </a:extLst>
          </p:cNvPr>
          <p:cNvSpPr>
            <a:spLocks noSelect="1"/>
          </p:cNvSpPr>
          <p:nvPr userDrawn="1"/>
        </p:nvSpPr>
        <p:spPr bwMode="gray">
          <a:xfrm>
            <a:off x="0" y="869950"/>
            <a:ext cx="12190413" cy="4275138"/>
          </a:xfrm>
          <a:custGeom>
            <a:avLst/>
            <a:gdLst>
              <a:gd name="T0" fmla="*/ 3847 w 7679"/>
              <a:gd name="T1" fmla="*/ 1008 h 2693"/>
              <a:gd name="T2" fmla="*/ 1924 w 7679"/>
              <a:gd name="T3" fmla="*/ 464 h 2693"/>
              <a:gd name="T4" fmla="*/ 7679 w 7679"/>
              <a:gd name="T5" fmla="*/ 1285 h 2693"/>
              <a:gd name="T6" fmla="*/ 966 w 7679"/>
              <a:gd name="T7" fmla="*/ 717 h 2693"/>
              <a:gd name="T8" fmla="*/ 5762 w 7679"/>
              <a:gd name="T9" fmla="*/ 576 h 2693"/>
              <a:gd name="T10" fmla="*/ 6740 w 7679"/>
              <a:gd name="T11" fmla="*/ 408 h 2693"/>
              <a:gd name="T12" fmla="*/ 0 w 7679"/>
              <a:gd name="T13" fmla="*/ 175 h 2693"/>
              <a:gd name="T14" fmla="*/ 5763 w 7679"/>
              <a:gd name="T15" fmla="*/ 644 h 2693"/>
              <a:gd name="T16" fmla="*/ 5763 w 7679"/>
              <a:gd name="T17" fmla="*/ 706 h 2693"/>
              <a:gd name="T18" fmla="*/ 963 w 7679"/>
              <a:gd name="T19" fmla="*/ 803 h 2693"/>
              <a:gd name="T20" fmla="*/ 5763 w 7679"/>
              <a:gd name="T21" fmla="*/ 711 h 2693"/>
              <a:gd name="T22" fmla="*/ 5764 w 7679"/>
              <a:gd name="T23" fmla="*/ 773 h 2693"/>
              <a:gd name="T24" fmla="*/ 0 w 7679"/>
              <a:gd name="T25" fmla="*/ 357 h 2693"/>
              <a:gd name="T26" fmla="*/ 5763 w 7679"/>
              <a:gd name="T27" fmla="*/ 778 h 2693"/>
              <a:gd name="T28" fmla="*/ 6740 w 7679"/>
              <a:gd name="T29" fmla="*/ 768 h 2693"/>
              <a:gd name="T30" fmla="*/ 0 w 7679"/>
              <a:gd name="T31" fmla="*/ 438 h 2693"/>
              <a:gd name="T32" fmla="*/ 4812 w 7679"/>
              <a:gd name="T33" fmla="*/ 606 h 2693"/>
              <a:gd name="T34" fmla="*/ 6741 w 7679"/>
              <a:gd name="T35" fmla="*/ 889 h 2693"/>
              <a:gd name="T36" fmla="*/ 964 w 7679"/>
              <a:gd name="T37" fmla="*/ 919 h 2693"/>
              <a:gd name="T38" fmla="*/ 4812 w 7679"/>
              <a:gd name="T39" fmla="*/ 677 h 2693"/>
              <a:gd name="T40" fmla="*/ 6740 w 7679"/>
              <a:gd name="T41" fmla="*/ 1008 h 2693"/>
              <a:gd name="T42" fmla="*/ 0 w 7679"/>
              <a:gd name="T43" fmla="*/ 614 h 2693"/>
              <a:gd name="T44" fmla="*/ 5765 w 7679"/>
              <a:gd name="T45" fmla="*/ 979 h 2693"/>
              <a:gd name="T46" fmla="*/ 6741 w 7679"/>
              <a:gd name="T47" fmla="*/ 1128 h 2693"/>
              <a:gd name="T48" fmla="*/ 963 w 7679"/>
              <a:gd name="T49" fmla="*/ 1000 h 2693"/>
              <a:gd name="T50" fmla="*/ 3856 w 7679"/>
              <a:gd name="T51" fmla="*/ 1575 h 2693"/>
              <a:gd name="T52" fmla="*/ 5767 w 7679"/>
              <a:gd name="T53" fmla="*/ 1108 h 2693"/>
              <a:gd name="T54" fmla="*/ 0 w 7679"/>
              <a:gd name="T55" fmla="*/ 795 h 2693"/>
              <a:gd name="T56" fmla="*/ 7679 w 7679"/>
              <a:gd name="T57" fmla="*/ 1752 h 2693"/>
              <a:gd name="T58" fmla="*/ 1926 w 7679"/>
              <a:gd name="T59" fmla="*/ 1113 h 2693"/>
              <a:gd name="T60" fmla="*/ 3858 w 7679"/>
              <a:gd name="T61" fmla="*/ 1716 h 2693"/>
              <a:gd name="T62" fmla="*/ 4813 w 7679"/>
              <a:gd name="T63" fmla="*/ 1028 h 2693"/>
              <a:gd name="T64" fmla="*/ 1925 w 7679"/>
              <a:gd name="T65" fmla="*/ 1183 h 2693"/>
              <a:gd name="T66" fmla="*/ 6740 w 7679"/>
              <a:gd name="T67" fmla="*/ 1488 h 2693"/>
              <a:gd name="T68" fmla="*/ 0 w 7679"/>
              <a:gd name="T69" fmla="*/ 1052 h 2693"/>
              <a:gd name="T70" fmla="*/ 6739 w 7679"/>
              <a:gd name="T71" fmla="*/ 1613 h 2693"/>
              <a:gd name="T72" fmla="*/ 1927 w 7679"/>
              <a:gd name="T73" fmla="*/ 1308 h 2693"/>
              <a:gd name="T74" fmla="*/ 4814 w 7679"/>
              <a:gd name="T75" fmla="*/ 1176 h 2693"/>
              <a:gd name="T76" fmla="*/ 4813 w 7679"/>
              <a:gd name="T77" fmla="*/ 1242 h 2693"/>
              <a:gd name="T78" fmla="*/ 2871 w 7679"/>
              <a:gd name="T79" fmla="*/ 1578 h 2693"/>
              <a:gd name="T80" fmla="*/ 5769 w 7679"/>
              <a:gd name="T81" fmla="*/ 1444 h 2693"/>
              <a:gd name="T82" fmla="*/ 0 w 7679"/>
              <a:gd name="T83" fmla="*/ 1320 h 2693"/>
              <a:gd name="T84" fmla="*/ 6739 w 7679"/>
              <a:gd name="T85" fmla="*/ 1973 h 2693"/>
              <a:gd name="T86" fmla="*/ 3863 w 7679"/>
              <a:gd name="T87" fmla="*/ 2135 h 2693"/>
              <a:gd name="T88" fmla="*/ 1927 w 7679"/>
              <a:gd name="T89" fmla="*/ 1508 h 2693"/>
              <a:gd name="T90" fmla="*/ 7679 w 7679"/>
              <a:gd name="T91" fmla="*/ 2105 h 2693"/>
              <a:gd name="T92" fmla="*/ 958 w 7679"/>
              <a:gd name="T93" fmla="*/ 1365 h 2693"/>
              <a:gd name="T94" fmla="*/ 5769 w 7679"/>
              <a:gd name="T95" fmla="*/ 1650 h 2693"/>
              <a:gd name="T96" fmla="*/ 4815 w 7679"/>
              <a:gd name="T97" fmla="*/ 1527 h 2693"/>
              <a:gd name="T98" fmla="*/ 0 w 7679"/>
              <a:gd name="T99" fmla="*/ 1583 h 2693"/>
              <a:gd name="T100" fmla="*/ 6739 w 7679"/>
              <a:gd name="T101" fmla="*/ 2333 h 2693"/>
              <a:gd name="T102" fmla="*/ 3866 w 7679"/>
              <a:gd name="T103" fmla="*/ 2347 h 2693"/>
              <a:gd name="T104" fmla="*/ 1928 w 7679"/>
              <a:gd name="T105" fmla="*/ 1703 h 2693"/>
              <a:gd name="T106" fmla="*/ 6740 w 7679"/>
              <a:gd name="T107" fmla="*/ 2447 h 2693"/>
              <a:gd name="T108" fmla="*/ 1929 w 7679"/>
              <a:gd name="T109" fmla="*/ 1762 h 2693"/>
              <a:gd name="T110" fmla="*/ 3867 w 7679"/>
              <a:gd name="T111" fmla="*/ 2424 h 2693"/>
              <a:gd name="T112" fmla="*/ 5773 w 7679"/>
              <a:gd name="T113" fmla="*/ 1914 h 2693"/>
              <a:gd name="T114" fmla="*/ 0 w 7679"/>
              <a:gd name="T115" fmla="*/ 1841 h 2693"/>
              <a:gd name="T116" fmla="*/ 5771 w 7679"/>
              <a:gd name="T117" fmla="*/ 1919 h 26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679" h="2693">
                <a:moveTo>
                  <a:pt x="7679" y="1285"/>
                </a:moveTo>
                <a:lnTo>
                  <a:pt x="7679" y="1293"/>
                </a:lnTo>
                <a:lnTo>
                  <a:pt x="7679" y="1293"/>
                </a:lnTo>
                <a:lnTo>
                  <a:pt x="6738" y="174"/>
                </a:lnTo>
                <a:lnTo>
                  <a:pt x="5762" y="509"/>
                </a:lnTo>
                <a:lnTo>
                  <a:pt x="5761" y="509"/>
                </a:lnTo>
                <a:lnTo>
                  <a:pt x="4810" y="250"/>
                </a:lnTo>
                <a:lnTo>
                  <a:pt x="3848" y="1008"/>
                </a:lnTo>
                <a:lnTo>
                  <a:pt x="3847" y="1008"/>
                </a:lnTo>
                <a:lnTo>
                  <a:pt x="2875" y="1018"/>
                </a:lnTo>
                <a:lnTo>
                  <a:pt x="1923" y="469"/>
                </a:lnTo>
                <a:lnTo>
                  <a:pt x="966" y="682"/>
                </a:lnTo>
                <a:lnTo>
                  <a:pt x="965" y="681"/>
                </a:lnTo>
                <a:lnTo>
                  <a:pt x="0" y="6"/>
                </a:lnTo>
                <a:lnTo>
                  <a:pt x="0" y="0"/>
                </a:lnTo>
                <a:lnTo>
                  <a:pt x="967" y="676"/>
                </a:lnTo>
                <a:lnTo>
                  <a:pt x="1924" y="463"/>
                </a:lnTo>
                <a:lnTo>
                  <a:pt x="1924" y="464"/>
                </a:lnTo>
                <a:lnTo>
                  <a:pt x="2876" y="1013"/>
                </a:lnTo>
                <a:lnTo>
                  <a:pt x="3846" y="1003"/>
                </a:lnTo>
                <a:lnTo>
                  <a:pt x="4809" y="244"/>
                </a:lnTo>
                <a:lnTo>
                  <a:pt x="4810" y="245"/>
                </a:lnTo>
                <a:lnTo>
                  <a:pt x="5762" y="504"/>
                </a:lnTo>
                <a:lnTo>
                  <a:pt x="6740" y="168"/>
                </a:lnTo>
                <a:lnTo>
                  <a:pt x="6741" y="169"/>
                </a:lnTo>
                <a:lnTo>
                  <a:pt x="7679" y="1285"/>
                </a:lnTo>
                <a:lnTo>
                  <a:pt x="7679" y="1285"/>
                </a:lnTo>
                <a:close/>
                <a:moveTo>
                  <a:pt x="6740" y="288"/>
                </a:moveTo>
                <a:lnTo>
                  <a:pt x="5762" y="571"/>
                </a:lnTo>
                <a:lnTo>
                  <a:pt x="4811" y="316"/>
                </a:lnTo>
                <a:lnTo>
                  <a:pt x="4809" y="316"/>
                </a:lnTo>
                <a:lnTo>
                  <a:pt x="3847" y="1074"/>
                </a:lnTo>
                <a:lnTo>
                  <a:pt x="2876" y="1053"/>
                </a:lnTo>
                <a:lnTo>
                  <a:pt x="1925" y="529"/>
                </a:lnTo>
                <a:lnTo>
                  <a:pt x="1924" y="528"/>
                </a:lnTo>
                <a:lnTo>
                  <a:pt x="966" y="717"/>
                </a:lnTo>
                <a:lnTo>
                  <a:pt x="0" y="88"/>
                </a:lnTo>
                <a:lnTo>
                  <a:pt x="0" y="94"/>
                </a:lnTo>
                <a:lnTo>
                  <a:pt x="964" y="721"/>
                </a:lnTo>
                <a:lnTo>
                  <a:pt x="965" y="722"/>
                </a:lnTo>
                <a:lnTo>
                  <a:pt x="1923" y="534"/>
                </a:lnTo>
                <a:lnTo>
                  <a:pt x="2874" y="1058"/>
                </a:lnTo>
                <a:lnTo>
                  <a:pt x="3849" y="1079"/>
                </a:lnTo>
                <a:lnTo>
                  <a:pt x="4811" y="321"/>
                </a:lnTo>
                <a:lnTo>
                  <a:pt x="5762" y="576"/>
                </a:lnTo>
                <a:lnTo>
                  <a:pt x="5762" y="576"/>
                </a:lnTo>
                <a:lnTo>
                  <a:pt x="6738" y="294"/>
                </a:lnTo>
                <a:lnTo>
                  <a:pt x="7679" y="1344"/>
                </a:lnTo>
                <a:lnTo>
                  <a:pt x="7679" y="1344"/>
                </a:lnTo>
                <a:lnTo>
                  <a:pt x="7679" y="1336"/>
                </a:lnTo>
                <a:lnTo>
                  <a:pt x="7679" y="1336"/>
                </a:lnTo>
                <a:lnTo>
                  <a:pt x="6740" y="288"/>
                </a:lnTo>
                <a:close/>
                <a:moveTo>
                  <a:pt x="6741" y="409"/>
                </a:moveTo>
                <a:lnTo>
                  <a:pt x="6740" y="408"/>
                </a:lnTo>
                <a:lnTo>
                  <a:pt x="5763" y="638"/>
                </a:lnTo>
                <a:lnTo>
                  <a:pt x="4811" y="387"/>
                </a:lnTo>
                <a:lnTo>
                  <a:pt x="4810" y="387"/>
                </a:lnTo>
                <a:lnTo>
                  <a:pt x="3848" y="1144"/>
                </a:lnTo>
                <a:lnTo>
                  <a:pt x="2875" y="1093"/>
                </a:lnTo>
                <a:lnTo>
                  <a:pt x="1925" y="594"/>
                </a:lnTo>
                <a:lnTo>
                  <a:pt x="1924" y="593"/>
                </a:lnTo>
                <a:lnTo>
                  <a:pt x="966" y="757"/>
                </a:lnTo>
                <a:lnTo>
                  <a:pt x="0" y="175"/>
                </a:lnTo>
                <a:lnTo>
                  <a:pt x="0" y="181"/>
                </a:lnTo>
                <a:lnTo>
                  <a:pt x="964" y="762"/>
                </a:lnTo>
                <a:lnTo>
                  <a:pt x="965" y="762"/>
                </a:lnTo>
                <a:lnTo>
                  <a:pt x="1923" y="599"/>
                </a:lnTo>
                <a:lnTo>
                  <a:pt x="2874" y="1098"/>
                </a:lnTo>
                <a:lnTo>
                  <a:pt x="3850" y="1150"/>
                </a:lnTo>
                <a:lnTo>
                  <a:pt x="4811" y="393"/>
                </a:lnTo>
                <a:lnTo>
                  <a:pt x="5762" y="643"/>
                </a:lnTo>
                <a:lnTo>
                  <a:pt x="5763" y="644"/>
                </a:lnTo>
                <a:lnTo>
                  <a:pt x="6738" y="414"/>
                </a:lnTo>
                <a:lnTo>
                  <a:pt x="7678" y="1395"/>
                </a:lnTo>
                <a:lnTo>
                  <a:pt x="7679" y="1395"/>
                </a:lnTo>
                <a:lnTo>
                  <a:pt x="7679" y="1387"/>
                </a:lnTo>
                <a:lnTo>
                  <a:pt x="7678" y="1387"/>
                </a:lnTo>
                <a:lnTo>
                  <a:pt x="6741" y="409"/>
                </a:lnTo>
                <a:close/>
                <a:moveTo>
                  <a:pt x="6741" y="529"/>
                </a:moveTo>
                <a:lnTo>
                  <a:pt x="6740" y="528"/>
                </a:lnTo>
                <a:lnTo>
                  <a:pt x="5763" y="706"/>
                </a:lnTo>
                <a:lnTo>
                  <a:pt x="4810" y="458"/>
                </a:lnTo>
                <a:lnTo>
                  <a:pt x="3849" y="1215"/>
                </a:lnTo>
                <a:lnTo>
                  <a:pt x="2875" y="1133"/>
                </a:lnTo>
                <a:lnTo>
                  <a:pt x="1925" y="658"/>
                </a:lnTo>
                <a:lnTo>
                  <a:pt x="1924" y="658"/>
                </a:lnTo>
                <a:lnTo>
                  <a:pt x="965" y="798"/>
                </a:lnTo>
                <a:lnTo>
                  <a:pt x="0" y="263"/>
                </a:lnTo>
                <a:lnTo>
                  <a:pt x="0" y="269"/>
                </a:lnTo>
                <a:lnTo>
                  <a:pt x="963" y="803"/>
                </a:lnTo>
                <a:lnTo>
                  <a:pt x="964" y="803"/>
                </a:lnTo>
                <a:lnTo>
                  <a:pt x="1923" y="663"/>
                </a:lnTo>
                <a:lnTo>
                  <a:pt x="2873" y="1138"/>
                </a:lnTo>
                <a:lnTo>
                  <a:pt x="2874" y="1138"/>
                </a:lnTo>
                <a:lnTo>
                  <a:pt x="3850" y="1220"/>
                </a:lnTo>
                <a:lnTo>
                  <a:pt x="3851" y="1221"/>
                </a:lnTo>
                <a:lnTo>
                  <a:pt x="4811" y="464"/>
                </a:lnTo>
                <a:lnTo>
                  <a:pt x="5763" y="711"/>
                </a:lnTo>
                <a:lnTo>
                  <a:pt x="5763" y="711"/>
                </a:lnTo>
                <a:lnTo>
                  <a:pt x="6738" y="533"/>
                </a:lnTo>
                <a:lnTo>
                  <a:pt x="7678" y="1445"/>
                </a:lnTo>
                <a:lnTo>
                  <a:pt x="7679" y="1446"/>
                </a:lnTo>
                <a:lnTo>
                  <a:pt x="7679" y="1439"/>
                </a:lnTo>
                <a:lnTo>
                  <a:pt x="7678" y="1438"/>
                </a:lnTo>
                <a:lnTo>
                  <a:pt x="6741" y="529"/>
                </a:lnTo>
                <a:close/>
                <a:moveTo>
                  <a:pt x="6741" y="649"/>
                </a:moveTo>
                <a:lnTo>
                  <a:pt x="6740" y="648"/>
                </a:lnTo>
                <a:lnTo>
                  <a:pt x="5764" y="773"/>
                </a:lnTo>
                <a:lnTo>
                  <a:pt x="4811" y="530"/>
                </a:lnTo>
                <a:lnTo>
                  <a:pt x="4810" y="529"/>
                </a:lnTo>
                <a:lnTo>
                  <a:pt x="3850" y="1286"/>
                </a:lnTo>
                <a:lnTo>
                  <a:pt x="2875" y="1173"/>
                </a:lnTo>
                <a:lnTo>
                  <a:pt x="1925" y="724"/>
                </a:lnTo>
                <a:lnTo>
                  <a:pt x="1925" y="723"/>
                </a:lnTo>
                <a:lnTo>
                  <a:pt x="965" y="838"/>
                </a:lnTo>
                <a:lnTo>
                  <a:pt x="0" y="351"/>
                </a:lnTo>
                <a:lnTo>
                  <a:pt x="0" y="357"/>
                </a:lnTo>
                <a:lnTo>
                  <a:pt x="963" y="843"/>
                </a:lnTo>
                <a:lnTo>
                  <a:pt x="964" y="843"/>
                </a:lnTo>
                <a:lnTo>
                  <a:pt x="1924" y="729"/>
                </a:lnTo>
                <a:lnTo>
                  <a:pt x="2873" y="1178"/>
                </a:lnTo>
                <a:lnTo>
                  <a:pt x="2874" y="1178"/>
                </a:lnTo>
                <a:lnTo>
                  <a:pt x="3851" y="1291"/>
                </a:lnTo>
                <a:lnTo>
                  <a:pt x="3852" y="1291"/>
                </a:lnTo>
                <a:lnTo>
                  <a:pt x="4811" y="535"/>
                </a:lnTo>
                <a:lnTo>
                  <a:pt x="5763" y="778"/>
                </a:lnTo>
                <a:lnTo>
                  <a:pt x="5764" y="778"/>
                </a:lnTo>
                <a:lnTo>
                  <a:pt x="6738" y="653"/>
                </a:lnTo>
                <a:lnTo>
                  <a:pt x="7678" y="1496"/>
                </a:lnTo>
                <a:lnTo>
                  <a:pt x="7679" y="1497"/>
                </a:lnTo>
                <a:lnTo>
                  <a:pt x="7679" y="1490"/>
                </a:lnTo>
                <a:lnTo>
                  <a:pt x="7678" y="1489"/>
                </a:lnTo>
                <a:lnTo>
                  <a:pt x="6741" y="649"/>
                </a:lnTo>
                <a:close/>
                <a:moveTo>
                  <a:pt x="6741" y="769"/>
                </a:moveTo>
                <a:lnTo>
                  <a:pt x="6740" y="768"/>
                </a:lnTo>
                <a:lnTo>
                  <a:pt x="5764" y="840"/>
                </a:lnTo>
                <a:lnTo>
                  <a:pt x="4812" y="601"/>
                </a:lnTo>
                <a:lnTo>
                  <a:pt x="4810" y="601"/>
                </a:lnTo>
                <a:lnTo>
                  <a:pt x="3851" y="1357"/>
                </a:lnTo>
                <a:lnTo>
                  <a:pt x="2875" y="1213"/>
                </a:lnTo>
                <a:lnTo>
                  <a:pt x="1925" y="788"/>
                </a:lnTo>
                <a:lnTo>
                  <a:pt x="1925" y="788"/>
                </a:lnTo>
                <a:lnTo>
                  <a:pt x="964" y="879"/>
                </a:lnTo>
                <a:lnTo>
                  <a:pt x="0" y="438"/>
                </a:lnTo>
                <a:lnTo>
                  <a:pt x="0" y="444"/>
                </a:lnTo>
                <a:lnTo>
                  <a:pt x="963" y="884"/>
                </a:lnTo>
                <a:lnTo>
                  <a:pt x="963" y="884"/>
                </a:lnTo>
                <a:lnTo>
                  <a:pt x="1924" y="793"/>
                </a:lnTo>
                <a:lnTo>
                  <a:pt x="2873" y="1218"/>
                </a:lnTo>
                <a:lnTo>
                  <a:pt x="2873" y="1218"/>
                </a:lnTo>
                <a:lnTo>
                  <a:pt x="3852" y="1362"/>
                </a:lnTo>
                <a:lnTo>
                  <a:pt x="3853" y="1362"/>
                </a:lnTo>
                <a:lnTo>
                  <a:pt x="4812" y="606"/>
                </a:lnTo>
                <a:lnTo>
                  <a:pt x="5764" y="845"/>
                </a:lnTo>
                <a:lnTo>
                  <a:pt x="5764" y="845"/>
                </a:lnTo>
                <a:lnTo>
                  <a:pt x="6738" y="773"/>
                </a:lnTo>
                <a:lnTo>
                  <a:pt x="7678" y="1547"/>
                </a:lnTo>
                <a:lnTo>
                  <a:pt x="7679" y="1548"/>
                </a:lnTo>
                <a:lnTo>
                  <a:pt x="7679" y="1541"/>
                </a:lnTo>
                <a:lnTo>
                  <a:pt x="7678" y="1541"/>
                </a:lnTo>
                <a:lnTo>
                  <a:pt x="6741" y="769"/>
                </a:lnTo>
                <a:close/>
                <a:moveTo>
                  <a:pt x="6741" y="889"/>
                </a:moveTo>
                <a:lnTo>
                  <a:pt x="6740" y="888"/>
                </a:lnTo>
                <a:lnTo>
                  <a:pt x="5765" y="907"/>
                </a:lnTo>
                <a:lnTo>
                  <a:pt x="4812" y="672"/>
                </a:lnTo>
                <a:lnTo>
                  <a:pt x="4811" y="672"/>
                </a:lnTo>
                <a:lnTo>
                  <a:pt x="3852" y="1427"/>
                </a:lnTo>
                <a:lnTo>
                  <a:pt x="2875" y="1253"/>
                </a:lnTo>
                <a:lnTo>
                  <a:pt x="1926" y="853"/>
                </a:lnTo>
                <a:lnTo>
                  <a:pt x="1925" y="853"/>
                </a:lnTo>
                <a:lnTo>
                  <a:pt x="964" y="919"/>
                </a:lnTo>
                <a:lnTo>
                  <a:pt x="0" y="526"/>
                </a:lnTo>
                <a:lnTo>
                  <a:pt x="0" y="532"/>
                </a:lnTo>
                <a:lnTo>
                  <a:pt x="962" y="924"/>
                </a:lnTo>
                <a:lnTo>
                  <a:pt x="963" y="924"/>
                </a:lnTo>
                <a:lnTo>
                  <a:pt x="1924" y="858"/>
                </a:lnTo>
                <a:lnTo>
                  <a:pt x="2873" y="1258"/>
                </a:lnTo>
                <a:lnTo>
                  <a:pt x="3853" y="1433"/>
                </a:lnTo>
                <a:lnTo>
                  <a:pt x="3854" y="1433"/>
                </a:lnTo>
                <a:lnTo>
                  <a:pt x="4812" y="677"/>
                </a:lnTo>
                <a:lnTo>
                  <a:pt x="5764" y="912"/>
                </a:lnTo>
                <a:lnTo>
                  <a:pt x="5764" y="912"/>
                </a:lnTo>
                <a:lnTo>
                  <a:pt x="6738" y="893"/>
                </a:lnTo>
                <a:lnTo>
                  <a:pt x="7678" y="1598"/>
                </a:lnTo>
                <a:lnTo>
                  <a:pt x="7679" y="1599"/>
                </a:lnTo>
                <a:lnTo>
                  <a:pt x="7679" y="1593"/>
                </a:lnTo>
                <a:lnTo>
                  <a:pt x="7678" y="1592"/>
                </a:lnTo>
                <a:lnTo>
                  <a:pt x="6741" y="889"/>
                </a:lnTo>
                <a:close/>
                <a:moveTo>
                  <a:pt x="6740" y="1008"/>
                </a:moveTo>
                <a:lnTo>
                  <a:pt x="5766" y="974"/>
                </a:lnTo>
                <a:lnTo>
                  <a:pt x="4812" y="743"/>
                </a:lnTo>
                <a:lnTo>
                  <a:pt x="4811" y="743"/>
                </a:lnTo>
                <a:lnTo>
                  <a:pt x="3853" y="1498"/>
                </a:lnTo>
                <a:lnTo>
                  <a:pt x="2874" y="1293"/>
                </a:lnTo>
                <a:lnTo>
                  <a:pt x="1926" y="918"/>
                </a:lnTo>
                <a:lnTo>
                  <a:pt x="1925" y="918"/>
                </a:lnTo>
                <a:lnTo>
                  <a:pt x="963" y="960"/>
                </a:lnTo>
                <a:lnTo>
                  <a:pt x="0" y="614"/>
                </a:lnTo>
                <a:lnTo>
                  <a:pt x="0" y="619"/>
                </a:lnTo>
                <a:lnTo>
                  <a:pt x="962" y="965"/>
                </a:lnTo>
                <a:lnTo>
                  <a:pt x="962" y="965"/>
                </a:lnTo>
                <a:lnTo>
                  <a:pt x="1924" y="923"/>
                </a:lnTo>
                <a:lnTo>
                  <a:pt x="2873" y="1298"/>
                </a:lnTo>
                <a:lnTo>
                  <a:pt x="3853" y="1503"/>
                </a:lnTo>
                <a:lnTo>
                  <a:pt x="3855" y="1504"/>
                </a:lnTo>
                <a:lnTo>
                  <a:pt x="4812" y="749"/>
                </a:lnTo>
                <a:lnTo>
                  <a:pt x="5765" y="979"/>
                </a:lnTo>
                <a:lnTo>
                  <a:pt x="6738" y="1013"/>
                </a:lnTo>
                <a:lnTo>
                  <a:pt x="7677" y="1649"/>
                </a:lnTo>
                <a:lnTo>
                  <a:pt x="7679" y="1650"/>
                </a:lnTo>
                <a:lnTo>
                  <a:pt x="7679" y="1644"/>
                </a:lnTo>
                <a:lnTo>
                  <a:pt x="7677" y="1643"/>
                </a:lnTo>
                <a:lnTo>
                  <a:pt x="6740" y="1008"/>
                </a:lnTo>
                <a:close/>
                <a:moveTo>
                  <a:pt x="6749" y="1133"/>
                </a:moveTo>
                <a:lnTo>
                  <a:pt x="6742" y="1129"/>
                </a:lnTo>
                <a:lnTo>
                  <a:pt x="6741" y="1128"/>
                </a:lnTo>
                <a:lnTo>
                  <a:pt x="6740" y="1128"/>
                </a:lnTo>
                <a:lnTo>
                  <a:pt x="5766" y="1041"/>
                </a:lnTo>
                <a:lnTo>
                  <a:pt x="4812" y="815"/>
                </a:lnTo>
                <a:lnTo>
                  <a:pt x="4811" y="814"/>
                </a:lnTo>
                <a:lnTo>
                  <a:pt x="3854" y="1569"/>
                </a:lnTo>
                <a:lnTo>
                  <a:pt x="2874" y="1333"/>
                </a:lnTo>
                <a:lnTo>
                  <a:pt x="1926" y="983"/>
                </a:lnTo>
                <a:lnTo>
                  <a:pt x="1926" y="983"/>
                </a:lnTo>
                <a:lnTo>
                  <a:pt x="963" y="1000"/>
                </a:lnTo>
                <a:lnTo>
                  <a:pt x="0" y="702"/>
                </a:lnTo>
                <a:lnTo>
                  <a:pt x="0" y="707"/>
                </a:lnTo>
                <a:lnTo>
                  <a:pt x="181" y="763"/>
                </a:lnTo>
                <a:lnTo>
                  <a:pt x="961" y="1005"/>
                </a:lnTo>
                <a:lnTo>
                  <a:pt x="962" y="1005"/>
                </a:lnTo>
                <a:lnTo>
                  <a:pt x="1925" y="988"/>
                </a:lnTo>
                <a:lnTo>
                  <a:pt x="2873" y="1338"/>
                </a:lnTo>
                <a:lnTo>
                  <a:pt x="3854" y="1574"/>
                </a:lnTo>
                <a:lnTo>
                  <a:pt x="3856" y="1575"/>
                </a:lnTo>
                <a:lnTo>
                  <a:pt x="4812" y="820"/>
                </a:lnTo>
                <a:lnTo>
                  <a:pt x="5765" y="1046"/>
                </a:lnTo>
                <a:lnTo>
                  <a:pt x="6739" y="1133"/>
                </a:lnTo>
                <a:lnTo>
                  <a:pt x="7679" y="1701"/>
                </a:lnTo>
                <a:lnTo>
                  <a:pt x="7679" y="1695"/>
                </a:lnTo>
                <a:lnTo>
                  <a:pt x="7677" y="1694"/>
                </a:lnTo>
                <a:lnTo>
                  <a:pt x="6749" y="1133"/>
                </a:lnTo>
                <a:close/>
                <a:moveTo>
                  <a:pt x="6740" y="1248"/>
                </a:moveTo>
                <a:lnTo>
                  <a:pt x="5767" y="1108"/>
                </a:lnTo>
                <a:lnTo>
                  <a:pt x="4813" y="886"/>
                </a:lnTo>
                <a:lnTo>
                  <a:pt x="4811" y="886"/>
                </a:lnTo>
                <a:lnTo>
                  <a:pt x="3855" y="1640"/>
                </a:lnTo>
                <a:lnTo>
                  <a:pt x="2874" y="1373"/>
                </a:lnTo>
                <a:lnTo>
                  <a:pt x="1926" y="1048"/>
                </a:lnTo>
                <a:lnTo>
                  <a:pt x="1926" y="1048"/>
                </a:lnTo>
                <a:lnTo>
                  <a:pt x="962" y="1041"/>
                </a:lnTo>
                <a:lnTo>
                  <a:pt x="0" y="789"/>
                </a:lnTo>
                <a:lnTo>
                  <a:pt x="0" y="795"/>
                </a:lnTo>
                <a:lnTo>
                  <a:pt x="962" y="1046"/>
                </a:lnTo>
                <a:lnTo>
                  <a:pt x="1925" y="1053"/>
                </a:lnTo>
                <a:lnTo>
                  <a:pt x="2872" y="1378"/>
                </a:lnTo>
                <a:lnTo>
                  <a:pt x="3855" y="1645"/>
                </a:lnTo>
                <a:lnTo>
                  <a:pt x="3857" y="1645"/>
                </a:lnTo>
                <a:lnTo>
                  <a:pt x="4813" y="891"/>
                </a:lnTo>
                <a:lnTo>
                  <a:pt x="5766" y="1113"/>
                </a:lnTo>
                <a:lnTo>
                  <a:pt x="6739" y="1253"/>
                </a:lnTo>
                <a:lnTo>
                  <a:pt x="7679" y="1752"/>
                </a:lnTo>
                <a:lnTo>
                  <a:pt x="7679" y="1747"/>
                </a:lnTo>
                <a:lnTo>
                  <a:pt x="6741" y="1248"/>
                </a:lnTo>
                <a:lnTo>
                  <a:pt x="6740" y="1248"/>
                </a:lnTo>
                <a:close/>
                <a:moveTo>
                  <a:pt x="5767" y="1176"/>
                </a:moveTo>
                <a:lnTo>
                  <a:pt x="4813" y="957"/>
                </a:lnTo>
                <a:lnTo>
                  <a:pt x="4812" y="957"/>
                </a:lnTo>
                <a:lnTo>
                  <a:pt x="3856" y="1710"/>
                </a:lnTo>
                <a:lnTo>
                  <a:pt x="2874" y="1413"/>
                </a:lnTo>
                <a:lnTo>
                  <a:pt x="1926" y="1113"/>
                </a:lnTo>
                <a:lnTo>
                  <a:pt x="1926" y="1113"/>
                </a:lnTo>
                <a:lnTo>
                  <a:pt x="962" y="1081"/>
                </a:lnTo>
                <a:lnTo>
                  <a:pt x="0" y="877"/>
                </a:lnTo>
                <a:lnTo>
                  <a:pt x="0" y="882"/>
                </a:lnTo>
                <a:lnTo>
                  <a:pt x="961" y="1086"/>
                </a:lnTo>
                <a:lnTo>
                  <a:pt x="1925" y="1118"/>
                </a:lnTo>
                <a:lnTo>
                  <a:pt x="2872" y="1418"/>
                </a:lnTo>
                <a:lnTo>
                  <a:pt x="3856" y="1716"/>
                </a:lnTo>
                <a:lnTo>
                  <a:pt x="3858" y="1716"/>
                </a:lnTo>
                <a:lnTo>
                  <a:pt x="4813" y="962"/>
                </a:lnTo>
                <a:lnTo>
                  <a:pt x="5766" y="1181"/>
                </a:lnTo>
                <a:lnTo>
                  <a:pt x="6738" y="1373"/>
                </a:lnTo>
                <a:lnTo>
                  <a:pt x="7679" y="1803"/>
                </a:lnTo>
                <a:lnTo>
                  <a:pt x="7679" y="1798"/>
                </a:lnTo>
                <a:lnTo>
                  <a:pt x="6740" y="1368"/>
                </a:lnTo>
                <a:lnTo>
                  <a:pt x="5767" y="1176"/>
                </a:lnTo>
                <a:close/>
                <a:moveTo>
                  <a:pt x="5768" y="1243"/>
                </a:moveTo>
                <a:lnTo>
                  <a:pt x="4813" y="1028"/>
                </a:lnTo>
                <a:lnTo>
                  <a:pt x="4812" y="1028"/>
                </a:lnTo>
                <a:lnTo>
                  <a:pt x="3857" y="1781"/>
                </a:lnTo>
                <a:lnTo>
                  <a:pt x="2873" y="1453"/>
                </a:lnTo>
                <a:lnTo>
                  <a:pt x="1926" y="1178"/>
                </a:lnTo>
                <a:lnTo>
                  <a:pt x="961" y="1122"/>
                </a:lnTo>
                <a:lnTo>
                  <a:pt x="0" y="964"/>
                </a:lnTo>
                <a:lnTo>
                  <a:pt x="0" y="970"/>
                </a:lnTo>
                <a:lnTo>
                  <a:pt x="961" y="1127"/>
                </a:lnTo>
                <a:lnTo>
                  <a:pt x="1925" y="1183"/>
                </a:lnTo>
                <a:lnTo>
                  <a:pt x="2872" y="1458"/>
                </a:lnTo>
                <a:lnTo>
                  <a:pt x="3857" y="1786"/>
                </a:lnTo>
                <a:lnTo>
                  <a:pt x="3858" y="1787"/>
                </a:lnTo>
                <a:lnTo>
                  <a:pt x="4813" y="1034"/>
                </a:lnTo>
                <a:lnTo>
                  <a:pt x="5767" y="1248"/>
                </a:lnTo>
                <a:lnTo>
                  <a:pt x="6738" y="1493"/>
                </a:lnTo>
                <a:lnTo>
                  <a:pt x="7679" y="1855"/>
                </a:lnTo>
                <a:lnTo>
                  <a:pt x="7679" y="1849"/>
                </a:lnTo>
                <a:lnTo>
                  <a:pt x="6740" y="1488"/>
                </a:lnTo>
                <a:lnTo>
                  <a:pt x="5768" y="1243"/>
                </a:lnTo>
                <a:close/>
                <a:moveTo>
                  <a:pt x="5768" y="1310"/>
                </a:moveTo>
                <a:lnTo>
                  <a:pt x="4813" y="1100"/>
                </a:lnTo>
                <a:lnTo>
                  <a:pt x="4812" y="1099"/>
                </a:lnTo>
                <a:lnTo>
                  <a:pt x="3859" y="1852"/>
                </a:lnTo>
                <a:lnTo>
                  <a:pt x="2873" y="1493"/>
                </a:lnTo>
                <a:lnTo>
                  <a:pt x="1926" y="1243"/>
                </a:lnTo>
                <a:lnTo>
                  <a:pt x="961" y="1162"/>
                </a:lnTo>
                <a:lnTo>
                  <a:pt x="0" y="1052"/>
                </a:lnTo>
                <a:lnTo>
                  <a:pt x="0" y="1057"/>
                </a:lnTo>
                <a:lnTo>
                  <a:pt x="960" y="1167"/>
                </a:lnTo>
                <a:lnTo>
                  <a:pt x="1925" y="1248"/>
                </a:lnTo>
                <a:lnTo>
                  <a:pt x="2871" y="1498"/>
                </a:lnTo>
                <a:lnTo>
                  <a:pt x="3858" y="1857"/>
                </a:lnTo>
                <a:lnTo>
                  <a:pt x="3859" y="1857"/>
                </a:lnTo>
                <a:lnTo>
                  <a:pt x="4813" y="1105"/>
                </a:lnTo>
                <a:lnTo>
                  <a:pt x="5767" y="1315"/>
                </a:lnTo>
                <a:lnTo>
                  <a:pt x="6739" y="1613"/>
                </a:lnTo>
                <a:lnTo>
                  <a:pt x="7679" y="1906"/>
                </a:lnTo>
                <a:lnTo>
                  <a:pt x="7679" y="1900"/>
                </a:lnTo>
                <a:lnTo>
                  <a:pt x="6740" y="1608"/>
                </a:lnTo>
                <a:lnTo>
                  <a:pt x="5768" y="1310"/>
                </a:lnTo>
                <a:close/>
                <a:moveTo>
                  <a:pt x="5769" y="1377"/>
                </a:moveTo>
                <a:lnTo>
                  <a:pt x="4812" y="1170"/>
                </a:lnTo>
                <a:lnTo>
                  <a:pt x="3860" y="1923"/>
                </a:lnTo>
                <a:lnTo>
                  <a:pt x="2873" y="1533"/>
                </a:lnTo>
                <a:lnTo>
                  <a:pt x="1927" y="1308"/>
                </a:lnTo>
                <a:lnTo>
                  <a:pt x="960" y="1203"/>
                </a:lnTo>
                <a:lnTo>
                  <a:pt x="0" y="1140"/>
                </a:lnTo>
                <a:lnTo>
                  <a:pt x="0" y="1145"/>
                </a:lnTo>
                <a:lnTo>
                  <a:pt x="959" y="1208"/>
                </a:lnTo>
                <a:lnTo>
                  <a:pt x="1926" y="1313"/>
                </a:lnTo>
                <a:lnTo>
                  <a:pt x="2871" y="1538"/>
                </a:lnTo>
                <a:lnTo>
                  <a:pt x="3859" y="1928"/>
                </a:lnTo>
                <a:lnTo>
                  <a:pt x="3860" y="1928"/>
                </a:lnTo>
                <a:lnTo>
                  <a:pt x="4814" y="1176"/>
                </a:lnTo>
                <a:lnTo>
                  <a:pt x="5767" y="1382"/>
                </a:lnTo>
                <a:lnTo>
                  <a:pt x="6739" y="1733"/>
                </a:lnTo>
                <a:lnTo>
                  <a:pt x="7679" y="1957"/>
                </a:lnTo>
                <a:lnTo>
                  <a:pt x="7679" y="1952"/>
                </a:lnTo>
                <a:lnTo>
                  <a:pt x="6740" y="1728"/>
                </a:lnTo>
                <a:lnTo>
                  <a:pt x="5769" y="1377"/>
                </a:lnTo>
                <a:close/>
                <a:moveTo>
                  <a:pt x="5769" y="1444"/>
                </a:moveTo>
                <a:lnTo>
                  <a:pt x="4814" y="1242"/>
                </a:lnTo>
                <a:lnTo>
                  <a:pt x="4813" y="1242"/>
                </a:lnTo>
                <a:lnTo>
                  <a:pt x="3861" y="1993"/>
                </a:lnTo>
                <a:lnTo>
                  <a:pt x="2872" y="1573"/>
                </a:lnTo>
                <a:lnTo>
                  <a:pt x="1927" y="1373"/>
                </a:lnTo>
                <a:lnTo>
                  <a:pt x="959" y="1243"/>
                </a:lnTo>
                <a:lnTo>
                  <a:pt x="0" y="1228"/>
                </a:lnTo>
                <a:lnTo>
                  <a:pt x="0" y="1233"/>
                </a:lnTo>
                <a:lnTo>
                  <a:pt x="959" y="1249"/>
                </a:lnTo>
                <a:lnTo>
                  <a:pt x="1926" y="1378"/>
                </a:lnTo>
                <a:lnTo>
                  <a:pt x="2871" y="1578"/>
                </a:lnTo>
                <a:lnTo>
                  <a:pt x="3860" y="1999"/>
                </a:lnTo>
                <a:lnTo>
                  <a:pt x="3861" y="1999"/>
                </a:lnTo>
                <a:lnTo>
                  <a:pt x="4814" y="1247"/>
                </a:lnTo>
                <a:lnTo>
                  <a:pt x="5768" y="1449"/>
                </a:lnTo>
                <a:lnTo>
                  <a:pt x="6739" y="1853"/>
                </a:lnTo>
                <a:lnTo>
                  <a:pt x="7679" y="2008"/>
                </a:lnTo>
                <a:lnTo>
                  <a:pt x="7679" y="2003"/>
                </a:lnTo>
                <a:lnTo>
                  <a:pt x="6740" y="1848"/>
                </a:lnTo>
                <a:lnTo>
                  <a:pt x="5769" y="1444"/>
                </a:lnTo>
                <a:close/>
                <a:moveTo>
                  <a:pt x="5770" y="1511"/>
                </a:moveTo>
                <a:lnTo>
                  <a:pt x="4814" y="1313"/>
                </a:lnTo>
                <a:lnTo>
                  <a:pt x="4813" y="1313"/>
                </a:lnTo>
                <a:lnTo>
                  <a:pt x="3862" y="2064"/>
                </a:lnTo>
                <a:lnTo>
                  <a:pt x="2872" y="1613"/>
                </a:lnTo>
                <a:lnTo>
                  <a:pt x="1927" y="1438"/>
                </a:lnTo>
                <a:lnTo>
                  <a:pt x="959" y="1284"/>
                </a:lnTo>
                <a:lnTo>
                  <a:pt x="0" y="1315"/>
                </a:lnTo>
                <a:lnTo>
                  <a:pt x="0" y="1320"/>
                </a:lnTo>
                <a:lnTo>
                  <a:pt x="958" y="1289"/>
                </a:lnTo>
                <a:lnTo>
                  <a:pt x="1926" y="1443"/>
                </a:lnTo>
                <a:lnTo>
                  <a:pt x="2871" y="1618"/>
                </a:lnTo>
                <a:lnTo>
                  <a:pt x="3861" y="2069"/>
                </a:lnTo>
                <a:lnTo>
                  <a:pt x="3862" y="2070"/>
                </a:lnTo>
                <a:lnTo>
                  <a:pt x="4814" y="1319"/>
                </a:lnTo>
                <a:lnTo>
                  <a:pt x="5768" y="1516"/>
                </a:lnTo>
                <a:lnTo>
                  <a:pt x="6738" y="1973"/>
                </a:lnTo>
                <a:lnTo>
                  <a:pt x="6739" y="1973"/>
                </a:lnTo>
                <a:lnTo>
                  <a:pt x="7679" y="2059"/>
                </a:lnTo>
                <a:lnTo>
                  <a:pt x="7679" y="2054"/>
                </a:lnTo>
                <a:lnTo>
                  <a:pt x="6740" y="1968"/>
                </a:lnTo>
                <a:lnTo>
                  <a:pt x="5770" y="1511"/>
                </a:lnTo>
                <a:close/>
                <a:moveTo>
                  <a:pt x="5771" y="1578"/>
                </a:moveTo>
                <a:lnTo>
                  <a:pt x="5770" y="1578"/>
                </a:lnTo>
                <a:lnTo>
                  <a:pt x="4814" y="1385"/>
                </a:lnTo>
                <a:lnTo>
                  <a:pt x="4813" y="1384"/>
                </a:lnTo>
                <a:lnTo>
                  <a:pt x="3863" y="2135"/>
                </a:lnTo>
                <a:lnTo>
                  <a:pt x="2872" y="1653"/>
                </a:lnTo>
                <a:lnTo>
                  <a:pt x="2872" y="1653"/>
                </a:lnTo>
                <a:lnTo>
                  <a:pt x="1928" y="1502"/>
                </a:lnTo>
                <a:lnTo>
                  <a:pt x="959" y="1324"/>
                </a:lnTo>
                <a:lnTo>
                  <a:pt x="958" y="1324"/>
                </a:lnTo>
                <a:lnTo>
                  <a:pt x="0" y="1403"/>
                </a:lnTo>
                <a:lnTo>
                  <a:pt x="0" y="1408"/>
                </a:lnTo>
                <a:lnTo>
                  <a:pt x="958" y="1330"/>
                </a:lnTo>
                <a:lnTo>
                  <a:pt x="1927" y="1508"/>
                </a:lnTo>
                <a:lnTo>
                  <a:pt x="2871" y="1658"/>
                </a:lnTo>
                <a:lnTo>
                  <a:pt x="3862" y="2140"/>
                </a:lnTo>
                <a:lnTo>
                  <a:pt x="3863" y="2141"/>
                </a:lnTo>
                <a:lnTo>
                  <a:pt x="4814" y="1390"/>
                </a:lnTo>
                <a:lnTo>
                  <a:pt x="5769" y="1583"/>
                </a:lnTo>
                <a:lnTo>
                  <a:pt x="6738" y="2092"/>
                </a:lnTo>
                <a:lnTo>
                  <a:pt x="6739" y="2093"/>
                </a:lnTo>
                <a:lnTo>
                  <a:pt x="7679" y="2110"/>
                </a:lnTo>
                <a:lnTo>
                  <a:pt x="7679" y="2105"/>
                </a:lnTo>
                <a:lnTo>
                  <a:pt x="6740" y="2088"/>
                </a:lnTo>
                <a:lnTo>
                  <a:pt x="5771" y="1578"/>
                </a:lnTo>
                <a:close/>
                <a:moveTo>
                  <a:pt x="5771" y="1646"/>
                </a:moveTo>
                <a:lnTo>
                  <a:pt x="4813" y="1455"/>
                </a:lnTo>
                <a:lnTo>
                  <a:pt x="3864" y="2205"/>
                </a:lnTo>
                <a:lnTo>
                  <a:pt x="2872" y="1693"/>
                </a:lnTo>
                <a:lnTo>
                  <a:pt x="2872" y="1693"/>
                </a:lnTo>
                <a:lnTo>
                  <a:pt x="1928" y="1568"/>
                </a:lnTo>
                <a:lnTo>
                  <a:pt x="958" y="1365"/>
                </a:lnTo>
                <a:lnTo>
                  <a:pt x="0" y="1490"/>
                </a:lnTo>
                <a:lnTo>
                  <a:pt x="0" y="1495"/>
                </a:lnTo>
                <a:lnTo>
                  <a:pt x="958" y="1370"/>
                </a:lnTo>
                <a:lnTo>
                  <a:pt x="1927" y="1573"/>
                </a:lnTo>
                <a:lnTo>
                  <a:pt x="2870" y="1698"/>
                </a:lnTo>
                <a:lnTo>
                  <a:pt x="3863" y="2211"/>
                </a:lnTo>
                <a:lnTo>
                  <a:pt x="3864" y="2211"/>
                </a:lnTo>
                <a:lnTo>
                  <a:pt x="4815" y="1461"/>
                </a:lnTo>
                <a:lnTo>
                  <a:pt x="5769" y="1650"/>
                </a:lnTo>
                <a:lnTo>
                  <a:pt x="6738" y="2212"/>
                </a:lnTo>
                <a:lnTo>
                  <a:pt x="6739" y="2213"/>
                </a:lnTo>
                <a:lnTo>
                  <a:pt x="7679" y="2161"/>
                </a:lnTo>
                <a:lnTo>
                  <a:pt x="7679" y="2156"/>
                </a:lnTo>
                <a:lnTo>
                  <a:pt x="6740" y="2207"/>
                </a:lnTo>
                <a:lnTo>
                  <a:pt x="5771" y="1646"/>
                </a:lnTo>
                <a:close/>
                <a:moveTo>
                  <a:pt x="5772" y="1713"/>
                </a:moveTo>
                <a:lnTo>
                  <a:pt x="5772" y="1713"/>
                </a:lnTo>
                <a:lnTo>
                  <a:pt x="4815" y="1527"/>
                </a:lnTo>
                <a:lnTo>
                  <a:pt x="4813" y="1527"/>
                </a:lnTo>
                <a:lnTo>
                  <a:pt x="3865" y="2276"/>
                </a:lnTo>
                <a:lnTo>
                  <a:pt x="2872" y="1733"/>
                </a:lnTo>
                <a:lnTo>
                  <a:pt x="2872" y="1733"/>
                </a:lnTo>
                <a:lnTo>
                  <a:pt x="1928" y="1633"/>
                </a:lnTo>
                <a:lnTo>
                  <a:pt x="958" y="1405"/>
                </a:lnTo>
                <a:lnTo>
                  <a:pt x="957" y="1405"/>
                </a:lnTo>
                <a:lnTo>
                  <a:pt x="0" y="1578"/>
                </a:lnTo>
                <a:lnTo>
                  <a:pt x="0" y="1583"/>
                </a:lnTo>
                <a:lnTo>
                  <a:pt x="957" y="1411"/>
                </a:lnTo>
                <a:lnTo>
                  <a:pt x="1927" y="1638"/>
                </a:lnTo>
                <a:lnTo>
                  <a:pt x="2870" y="1738"/>
                </a:lnTo>
                <a:lnTo>
                  <a:pt x="3864" y="2281"/>
                </a:lnTo>
                <a:lnTo>
                  <a:pt x="3865" y="2282"/>
                </a:lnTo>
                <a:lnTo>
                  <a:pt x="4815" y="1532"/>
                </a:lnTo>
                <a:lnTo>
                  <a:pt x="5770" y="1717"/>
                </a:lnTo>
                <a:lnTo>
                  <a:pt x="6738" y="2332"/>
                </a:lnTo>
                <a:lnTo>
                  <a:pt x="6739" y="2333"/>
                </a:lnTo>
                <a:lnTo>
                  <a:pt x="7679" y="2213"/>
                </a:lnTo>
                <a:lnTo>
                  <a:pt x="7679" y="2207"/>
                </a:lnTo>
                <a:lnTo>
                  <a:pt x="6740" y="2327"/>
                </a:lnTo>
                <a:lnTo>
                  <a:pt x="5772" y="1713"/>
                </a:lnTo>
                <a:close/>
                <a:moveTo>
                  <a:pt x="5772" y="1780"/>
                </a:moveTo>
                <a:lnTo>
                  <a:pt x="5772" y="1780"/>
                </a:lnTo>
                <a:lnTo>
                  <a:pt x="4815" y="1598"/>
                </a:lnTo>
                <a:lnTo>
                  <a:pt x="4814" y="1598"/>
                </a:lnTo>
                <a:lnTo>
                  <a:pt x="3866" y="2347"/>
                </a:lnTo>
                <a:lnTo>
                  <a:pt x="2872" y="1773"/>
                </a:lnTo>
                <a:lnTo>
                  <a:pt x="2871" y="1773"/>
                </a:lnTo>
                <a:lnTo>
                  <a:pt x="1928" y="1697"/>
                </a:lnTo>
                <a:lnTo>
                  <a:pt x="957" y="1446"/>
                </a:lnTo>
                <a:lnTo>
                  <a:pt x="957" y="1446"/>
                </a:lnTo>
                <a:lnTo>
                  <a:pt x="0" y="1666"/>
                </a:lnTo>
                <a:lnTo>
                  <a:pt x="0" y="1671"/>
                </a:lnTo>
                <a:lnTo>
                  <a:pt x="957" y="1451"/>
                </a:lnTo>
                <a:lnTo>
                  <a:pt x="1928" y="1703"/>
                </a:lnTo>
                <a:lnTo>
                  <a:pt x="2870" y="1778"/>
                </a:lnTo>
                <a:lnTo>
                  <a:pt x="3866" y="2353"/>
                </a:lnTo>
                <a:lnTo>
                  <a:pt x="4815" y="1604"/>
                </a:lnTo>
                <a:lnTo>
                  <a:pt x="5770" y="1784"/>
                </a:lnTo>
                <a:lnTo>
                  <a:pt x="6738" y="2452"/>
                </a:lnTo>
                <a:lnTo>
                  <a:pt x="6739" y="2453"/>
                </a:lnTo>
                <a:lnTo>
                  <a:pt x="7679" y="2264"/>
                </a:lnTo>
                <a:lnTo>
                  <a:pt x="7679" y="2259"/>
                </a:lnTo>
                <a:lnTo>
                  <a:pt x="6740" y="2447"/>
                </a:lnTo>
                <a:lnTo>
                  <a:pt x="5772" y="1780"/>
                </a:lnTo>
                <a:close/>
                <a:moveTo>
                  <a:pt x="5773" y="1847"/>
                </a:moveTo>
                <a:lnTo>
                  <a:pt x="5773" y="1847"/>
                </a:lnTo>
                <a:lnTo>
                  <a:pt x="4815" y="1670"/>
                </a:lnTo>
                <a:lnTo>
                  <a:pt x="4814" y="1669"/>
                </a:lnTo>
                <a:lnTo>
                  <a:pt x="3867" y="2418"/>
                </a:lnTo>
                <a:lnTo>
                  <a:pt x="2872" y="1813"/>
                </a:lnTo>
                <a:lnTo>
                  <a:pt x="2871" y="1813"/>
                </a:lnTo>
                <a:lnTo>
                  <a:pt x="1929" y="1762"/>
                </a:lnTo>
                <a:lnTo>
                  <a:pt x="957" y="1486"/>
                </a:lnTo>
                <a:lnTo>
                  <a:pt x="956" y="1486"/>
                </a:lnTo>
                <a:lnTo>
                  <a:pt x="0" y="1753"/>
                </a:lnTo>
                <a:lnTo>
                  <a:pt x="0" y="1759"/>
                </a:lnTo>
                <a:lnTo>
                  <a:pt x="956" y="1492"/>
                </a:lnTo>
                <a:lnTo>
                  <a:pt x="1928" y="1767"/>
                </a:lnTo>
                <a:lnTo>
                  <a:pt x="2870" y="1818"/>
                </a:lnTo>
                <a:lnTo>
                  <a:pt x="3866" y="2423"/>
                </a:lnTo>
                <a:lnTo>
                  <a:pt x="3867" y="2424"/>
                </a:lnTo>
                <a:lnTo>
                  <a:pt x="4815" y="1675"/>
                </a:lnTo>
                <a:lnTo>
                  <a:pt x="5770" y="1852"/>
                </a:lnTo>
                <a:lnTo>
                  <a:pt x="6739" y="2573"/>
                </a:lnTo>
                <a:lnTo>
                  <a:pt x="7679" y="2315"/>
                </a:lnTo>
                <a:lnTo>
                  <a:pt x="7679" y="2310"/>
                </a:lnTo>
                <a:lnTo>
                  <a:pt x="6740" y="2567"/>
                </a:lnTo>
                <a:lnTo>
                  <a:pt x="5773" y="1847"/>
                </a:lnTo>
                <a:close/>
                <a:moveTo>
                  <a:pt x="5774" y="1914"/>
                </a:moveTo>
                <a:lnTo>
                  <a:pt x="5773" y="1914"/>
                </a:lnTo>
                <a:lnTo>
                  <a:pt x="4815" y="1741"/>
                </a:lnTo>
                <a:lnTo>
                  <a:pt x="4814" y="1741"/>
                </a:lnTo>
                <a:lnTo>
                  <a:pt x="3868" y="2488"/>
                </a:lnTo>
                <a:lnTo>
                  <a:pt x="2872" y="1853"/>
                </a:lnTo>
                <a:lnTo>
                  <a:pt x="2871" y="1853"/>
                </a:lnTo>
                <a:lnTo>
                  <a:pt x="1929" y="1827"/>
                </a:lnTo>
                <a:lnTo>
                  <a:pt x="957" y="1527"/>
                </a:lnTo>
                <a:lnTo>
                  <a:pt x="956" y="1527"/>
                </a:lnTo>
                <a:lnTo>
                  <a:pt x="0" y="1841"/>
                </a:lnTo>
                <a:lnTo>
                  <a:pt x="0" y="1846"/>
                </a:lnTo>
                <a:lnTo>
                  <a:pt x="956" y="1532"/>
                </a:lnTo>
                <a:lnTo>
                  <a:pt x="1928" y="1832"/>
                </a:lnTo>
                <a:lnTo>
                  <a:pt x="1928" y="1832"/>
                </a:lnTo>
                <a:lnTo>
                  <a:pt x="2869" y="1858"/>
                </a:lnTo>
                <a:lnTo>
                  <a:pt x="3867" y="2494"/>
                </a:lnTo>
                <a:lnTo>
                  <a:pt x="3868" y="2495"/>
                </a:lnTo>
                <a:lnTo>
                  <a:pt x="4816" y="1746"/>
                </a:lnTo>
                <a:lnTo>
                  <a:pt x="5771" y="1919"/>
                </a:lnTo>
                <a:lnTo>
                  <a:pt x="6738" y="2692"/>
                </a:lnTo>
                <a:lnTo>
                  <a:pt x="6739" y="2693"/>
                </a:lnTo>
                <a:lnTo>
                  <a:pt x="7679" y="2366"/>
                </a:lnTo>
                <a:lnTo>
                  <a:pt x="7679" y="2361"/>
                </a:lnTo>
                <a:lnTo>
                  <a:pt x="6740" y="2687"/>
                </a:lnTo>
                <a:lnTo>
                  <a:pt x="5774" y="1914"/>
                </a:lnTo>
                <a:close/>
              </a:path>
            </a:pathLst>
          </a:custGeom>
          <a:solidFill>
            <a:srgbClr val="4DBDC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5" name="***Titel en subtitelvak"/>
          <p:cNvSpPr>
            <a:spLocks noGrp="1" noSelect="1"/>
          </p:cNvSpPr>
          <p:nvPr>
            <p:ph type="body" sz="quarter" idx="13" hasCustomPrompt="1"/>
          </p:nvPr>
        </p:nvSpPr>
        <p:spPr>
          <a:xfrm>
            <a:off x="855663" y="0"/>
            <a:ext cx="4427537" cy="3887788"/>
          </a:xfrm>
          <a:solidFill>
            <a:schemeClr val="accent4">
              <a:alpha val="90000"/>
            </a:schemeClr>
          </a:solidFill>
        </p:spPr>
        <p:txBody>
          <a:bodyPr lIns="252000" tIns="864000" rIns="72000" bIns="36000"/>
          <a:lstStyle>
            <a:lvl1pPr marL="0" indent="0">
              <a:lnSpc>
                <a:spcPct val="100000"/>
              </a:lnSpc>
              <a:buNone/>
              <a:defRPr sz="4400" b="1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buNone/>
              <a:defRPr sz="2100" b="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buNone/>
              <a:defRPr sz="2100" b="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buFont typeface="Arial" panose="020B0604020202020204" pitchFamily="34" charset="0"/>
              <a:buNone/>
              <a:defRPr sz="2100" b="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buFont typeface="Arial" panose="020B0604020202020204" pitchFamily="34" charset="0"/>
              <a:buNone/>
              <a:defRPr sz="2100" b="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buFont typeface="Arial" panose="020B0604020202020204" pitchFamily="34" charset="0"/>
              <a:buNone/>
              <a:defRPr sz="2100" b="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buFont typeface="Arial" panose="020B0604020202020204" pitchFamily="34" charset="0"/>
              <a:buNone/>
              <a:defRPr sz="2100" b="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buFont typeface="Arial" panose="020B0604020202020204" pitchFamily="34" charset="0"/>
              <a:buNone/>
              <a:defRPr sz="2100" b="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buFont typeface="Arial" panose="020B0604020202020204" pitchFamily="34" charset="0"/>
              <a:buNone/>
              <a:defRPr sz="21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en-GB" dirty="0"/>
              <a:t>[</a:t>
            </a:r>
            <a:r>
              <a:rPr lang="en-GB" dirty="0" err="1"/>
              <a:t>Titel</a:t>
            </a:r>
            <a:r>
              <a:rPr lang="en-GB" dirty="0"/>
              <a:t> = </a:t>
            </a:r>
            <a:r>
              <a:rPr lang="en-GB" dirty="0" err="1"/>
              <a:t>niveau</a:t>
            </a:r>
            <a:r>
              <a:rPr lang="en-GB" dirty="0"/>
              <a:t> 1, </a:t>
            </a:r>
            <a:r>
              <a:rPr lang="en-GB" dirty="0" err="1"/>
              <a:t>Subtitel</a:t>
            </a:r>
            <a:r>
              <a:rPr lang="en-GB" dirty="0"/>
              <a:t> = </a:t>
            </a:r>
            <a:r>
              <a:rPr lang="en-GB" dirty="0" err="1"/>
              <a:t>niveau</a:t>
            </a:r>
            <a:r>
              <a:rPr lang="en-GB" dirty="0"/>
              <a:t> 2]</a:t>
            </a:r>
          </a:p>
        </p:txBody>
      </p:sp>
      <p:sp>
        <p:nvSpPr>
          <p:cNvPr id="22" name="Freeform 10">
            <a:extLst>
              <a:ext uri="{FF2B5EF4-FFF2-40B4-BE49-F238E27FC236}">
                <a16:creationId xmlns:a16="http://schemas.microsoft.com/office/drawing/2014/main" id="{01418F35-1432-4D0C-B489-7C5833FECCFF}"/>
              </a:ext>
            </a:extLst>
          </p:cNvPr>
          <p:cNvSpPr>
            <a:spLocks noSelect="1"/>
          </p:cNvSpPr>
          <p:nvPr userDrawn="1"/>
        </p:nvSpPr>
        <p:spPr bwMode="auto">
          <a:xfrm>
            <a:off x="1298575" y="5653088"/>
            <a:ext cx="423862" cy="666750"/>
          </a:xfrm>
          <a:custGeom>
            <a:avLst/>
            <a:gdLst>
              <a:gd name="T0" fmla="*/ 0 w 1335"/>
              <a:gd name="T1" fmla="*/ 511 h 2100"/>
              <a:gd name="T2" fmla="*/ 655 w 1335"/>
              <a:gd name="T3" fmla="*/ 2 h 2100"/>
              <a:gd name="T4" fmla="*/ 1273 w 1335"/>
              <a:gd name="T5" fmla="*/ 515 h 2100"/>
              <a:gd name="T6" fmla="*/ 1289 w 1335"/>
              <a:gd name="T7" fmla="*/ 1021 h 2100"/>
              <a:gd name="T8" fmla="*/ 1155 w 1335"/>
              <a:gd name="T9" fmla="*/ 1320 h 2100"/>
              <a:gd name="T10" fmla="*/ 1095 w 1335"/>
              <a:gd name="T11" fmla="*/ 1393 h 2100"/>
              <a:gd name="T12" fmla="*/ 816 w 1335"/>
              <a:gd name="T13" fmla="*/ 2100 h 2100"/>
              <a:gd name="T14" fmla="*/ 970 w 1335"/>
              <a:gd name="T15" fmla="*/ 1399 h 2100"/>
              <a:gd name="T16" fmla="*/ 635 w 1335"/>
              <a:gd name="T17" fmla="*/ 1320 h 2100"/>
              <a:gd name="T18" fmla="*/ 802 w 1335"/>
              <a:gd name="T19" fmla="*/ 1318 h 2100"/>
              <a:gd name="T20" fmla="*/ 1010 w 1335"/>
              <a:gd name="T21" fmla="*/ 1320 h 2100"/>
              <a:gd name="T22" fmla="*/ 1161 w 1335"/>
              <a:gd name="T23" fmla="*/ 1245 h 2100"/>
              <a:gd name="T24" fmla="*/ 1178 w 1335"/>
              <a:gd name="T25" fmla="*/ 1164 h 2100"/>
              <a:gd name="T26" fmla="*/ 1174 w 1335"/>
              <a:gd name="T27" fmla="*/ 1054 h 2100"/>
              <a:gd name="T28" fmla="*/ 1207 w 1335"/>
              <a:gd name="T29" fmla="*/ 824 h 2100"/>
              <a:gd name="T30" fmla="*/ 1138 w 1335"/>
              <a:gd name="T31" fmla="*/ 640 h 2100"/>
              <a:gd name="T32" fmla="*/ 1155 w 1335"/>
              <a:gd name="T33" fmla="*/ 541 h 2100"/>
              <a:gd name="T34" fmla="*/ 1191 w 1335"/>
              <a:gd name="T35" fmla="*/ 487 h 2100"/>
              <a:gd name="T36" fmla="*/ 599 w 1335"/>
              <a:gd name="T37" fmla="*/ 34 h 2100"/>
              <a:gd name="T38" fmla="*/ 30 w 1335"/>
              <a:gd name="T39" fmla="*/ 472 h 2100"/>
              <a:gd name="T40" fmla="*/ 17 w 1335"/>
              <a:gd name="T41" fmla="*/ 512 h 2100"/>
              <a:gd name="T42" fmla="*/ 0 w 1335"/>
              <a:gd name="T43" fmla="*/ 511 h 2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35" h="2100">
                <a:moveTo>
                  <a:pt x="0" y="511"/>
                </a:moveTo>
                <a:cubicBezTo>
                  <a:pt x="0" y="511"/>
                  <a:pt x="112" y="0"/>
                  <a:pt x="655" y="2"/>
                </a:cubicBezTo>
                <a:cubicBezTo>
                  <a:pt x="1107" y="3"/>
                  <a:pt x="1263" y="469"/>
                  <a:pt x="1273" y="515"/>
                </a:cubicBezTo>
                <a:cubicBezTo>
                  <a:pt x="1283" y="561"/>
                  <a:pt x="1335" y="830"/>
                  <a:pt x="1289" y="1021"/>
                </a:cubicBezTo>
                <a:cubicBezTo>
                  <a:pt x="1243" y="1212"/>
                  <a:pt x="1174" y="1288"/>
                  <a:pt x="1155" y="1320"/>
                </a:cubicBezTo>
                <a:cubicBezTo>
                  <a:pt x="1135" y="1353"/>
                  <a:pt x="1095" y="1393"/>
                  <a:pt x="1095" y="1393"/>
                </a:cubicBezTo>
                <a:cubicBezTo>
                  <a:pt x="816" y="2100"/>
                  <a:pt x="816" y="2100"/>
                  <a:pt x="816" y="2100"/>
                </a:cubicBezTo>
                <a:cubicBezTo>
                  <a:pt x="970" y="1399"/>
                  <a:pt x="970" y="1399"/>
                  <a:pt x="970" y="1399"/>
                </a:cubicBezTo>
                <a:cubicBezTo>
                  <a:pt x="635" y="1320"/>
                  <a:pt x="635" y="1320"/>
                  <a:pt x="635" y="1320"/>
                </a:cubicBezTo>
                <a:cubicBezTo>
                  <a:pt x="635" y="1320"/>
                  <a:pt x="759" y="1315"/>
                  <a:pt x="802" y="1318"/>
                </a:cubicBezTo>
                <a:cubicBezTo>
                  <a:pt x="846" y="1321"/>
                  <a:pt x="947" y="1327"/>
                  <a:pt x="1010" y="1320"/>
                </a:cubicBezTo>
                <a:cubicBezTo>
                  <a:pt x="1072" y="1314"/>
                  <a:pt x="1136" y="1283"/>
                  <a:pt x="1161" y="1245"/>
                </a:cubicBezTo>
                <a:cubicBezTo>
                  <a:pt x="1178" y="1220"/>
                  <a:pt x="1184" y="1183"/>
                  <a:pt x="1178" y="1164"/>
                </a:cubicBezTo>
                <a:cubicBezTo>
                  <a:pt x="1163" y="1123"/>
                  <a:pt x="1168" y="1103"/>
                  <a:pt x="1174" y="1054"/>
                </a:cubicBezTo>
                <a:cubicBezTo>
                  <a:pt x="1181" y="1005"/>
                  <a:pt x="1222" y="944"/>
                  <a:pt x="1207" y="824"/>
                </a:cubicBezTo>
                <a:cubicBezTo>
                  <a:pt x="1192" y="702"/>
                  <a:pt x="1161" y="696"/>
                  <a:pt x="1138" y="640"/>
                </a:cubicBezTo>
                <a:cubicBezTo>
                  <a:pt x="1119" y="593"/>
                  <a:pt x="1141" y="561"/>
                  <a:pt x="1155" y="541"/>
                </a:cubicBezTo>
                <a:cubicBezTo>
                  <a:pt x="1168" y="521"/>
                  <a:pt x="1195" y="518"/>
                  <a:pt x="1191" y="487"/>
                </a:cubicBezTo>
                <a:cubicBezTo>
                  <a:pt x="1178" y="376"/>
                  <a:pt x="947" y="20"/>
                  <a:pt x="599" y="34"/>
                </a:cubicBezTo>
                <a:cubicBezTo>
                  <a:pt x="207" y="51"/>
                  <a:pt x="53" y="400"/>
                  <a:pt x="30" y="472"/>
                </a:cubicBezTo>
                <a:cubicBezTo>
                  <a:pt x="22" y="496"/>
                  <a:pt x="17" y="512"/>
                  <a:pt x="17" y="512"/>
                </a:cubicBezTo>
                <a:cubicBezTo>
                  <a:pt x="0" y="511"/>
                  <a:pt x="0" y="511"/>
                  <a:pt x="0" y="511"/>
                </a:cubicBezTo>
              </a:path>
            </a:pathLst>
          </a:custGeom>
          <a:solidFill>
            <a:srgbClr val="5D5A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24" name="Freeform 11">
            <a:extLst>
              <a:ext uri="{FF2B5EF4-FFF2-40B4-BE49-F238E27FC236}">
                <a16:creationId xmlns:a16="http://schemas.microsoft.com/office/drawing/2014/main" id="{8473EDEF-9A2C-48E1-AB77-74049E7BB749}"/>
              </a:ext>
            </a:extLst>
          </p:cNvPr>
          <p:cNvSpPr>
            <a:spLocks noSelect="1"/>
          </p:cNvSpPr>
          <p:nvPr userDrawn="1"/>
        </p:nvSpPr>
        <p:spPr bwMode="auto">
          <a:xfrm>
            <a:off x="798513" y="6116638"/>
            <a:ext cx="1239837" cy="447675"/>
          </a:xfrm>
          <a:custGeom>
            <a:avLst/>
            <a:gdLst>
              <a:gd name="T0" fmla="*/ 1415 w 3906"/>
              <a:gd name="T1" fmla="*/ 0 h 1407"/>
              <a:gd name="T2" fmla="*/ 629 w 3906"/>
              <a:gd name="T3" fmla="*/ 134 h 1407"/>
              <a:gd name="T4" fmla="*/ 0 w 3906"/>
              <a:gd name="T5" fmla="*/ 309 h 1407"/>
              <a:gd name="T6" fmla="*/ 1632 w 3906"/>
              <a:gd name="T7" fmla="*/ 654 h 1407"/>
              <a:gd name="T8" fmla="*/ 2730 w 3906"/>
              <a:gd name="T9" fmla="*/ 947 h 1407"/>
              <a:gd name="T10" fmla="*/ 3906 w 3906"/>
              <a:gd name="T11" fmla="*/ 1407 h 1407"/>
              <a:gd name="T12" fmla="*/ 1597 w 3906"/>
              <a:gd name="T13" fmla="*/ 534 h 1407"/>
              <a:gd name="T14" fmla="*/ 405 w 3906"/>
              <a:gd name="T15" fmla="*/ 259 h 1407"/>
              <a:gd name="T16" fmla="*/ 800 w 3906"/>
              <a:gd name="T17" fmla="*/ 148 h 1407"/>
              <a:gd name="T18" fmla="*/ 1415 w 3906"/>
              <a:gd name="T19" fmla="*/ 0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06" h="1407">
                <a:moveTo>
                  <a:pt x="1415" y="0"/>
                </a:moveTo>
                <a:cubicBezTo>
                  <a:pt x="1415" y="0"/>
                  <a:pt x="767" y="102"/>
                  <a:pt x="629" y="134"/>
                </a:cubicBezTo>
                <a:cubicBezTo>
                  <a:pt x="490" y="167"/>
                  <a:pt x="0" y="309"/>
                  <a:pt x="0" y="309"/>
                </a:cubicBezTo>
                <a:cubicBezTo>
                  <a:pt x="0" y="309"/>
                  <a:pt x="1314" y="583"/>
                  <a:pt x="1632" y="654"/>
                </a:cubicBezTo>
                <a:cubicBezTo>
                  <a:pt x="1967" y="730"/>
                  <a:pt x="2590" y="903"/>
                  <a:pt x="2730" y="947"/>
                </a:cubicBezTo>
                <a:cubicBezTo>
                  <a:pt x="3008" y="1034"/>
                  <a:pt x="3000" y="1021"/>
                  <a:pt x="3906" y="1407"/>
                </a:cubicBezTo>
                <a:cubicBezTo>
                  <a:pt x="3906" y="1407"/>
                  <a:pt x="3013" y="914"/>
                  <a:pt x="1597" y="534"/>
                </a:cubicBezTo>
                <a:cubicBezTo>
                  <a:pt x="1188" y="424"/>
                  <a:pt x="405" y="259"/>
                  <a:pt x="405" y="259"/>
                </a:cubicBezTo>
                <a:cubicBezTo>
                  <a:pt x="405" y="259"/>
                  <a:pt x="665" y="177"/>
                  <a:pt x="800" y="148"/>
                </a:cubicBezTo>
                <a:cubicBezTo>
                  <a:pt x="934" y="118"/>
                  <a:pt x="1415" y="0"/>
                  <a:pt x="1415" y="0"/>
                </a:cubicBezTo>
              </a:path>
            </a:pathLst>
          </a:custGeom>
          <a:solidFill>
            <a:srgbClr val="E50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25" name="Freeform 12">
            <a:extLst>
              <a:ext uri="{FF2B5EF4-FFF2-40B4-BE49-F238E27FC236}">
                <a16:creationId xmlns:a16="http://schemas.microsoft.com/office/drawing/2014/main" id="{4180F962-B223-4359-B55B-772A2AA04E9D}"/>
              </a:ext>
            </a:extLst>
          </p:cNvPr>
          <p:cNvSpPr>
            <a:spLocks noSelect="1"/>
          </p:cNvSpPr>
          <p:nvPr userDrawn="1"/>
        </p:nvSpPr>
        <p:spPr bwMode="auto">
          <a:xfrm>
            <a:off x="1663700" y="6129338"/>
            <a:ext cx="369887" cy="311150"/>
          </a:xfrm>
          <a:custGeom>
            <a:avLst/>
            <a:gdLst>
              <a:gd name="T0" fmla="*/ 0 w 1162"/>
              <a:gd name="T1" fmla="*/ 17 h 981"/>
              <a:gd name="T2" fmla="*/ 652 w 1162"/>
              <a:gd name="T3" fmla="*/ 8 h 981"/>
              <a:gd name="T4" fmla="*/ 921 w 1162"/>
              <a:gd name="T5" fmla="*/ 64 h 981"/>
              <a:gd name="T6" fmla="*/ 1137 w 1162"/>
              <a:gd name="T7" fmla="*/ 291 h 981"/>
              <a:gd name="T8" fmla="*/ 954 w 1162"/>
              <a:gd name="T9" fmla="*/ 610 h 981"/>
              <a:gd name="T10" fmla="*/ 329 w 1162"/>
              <a:gd name="T11" fmla="*/ 981 h 981"/>
              <a:gd name="T12" fmla="*/ 280 w 1162"/>
              <a:gd name="T13" fmla="*/ 717 h 981"/>
              <a:gd name="T14" fmla="*/ 668 w 1162"/>
              <a:gd name="T15" fmla="*/ 524 h 981"/>
              <a:gd name="T16" fmla="*/ 908 w 1162"/>
              <a:gd name="T17" fmla="*/ 373 h 981"/>
              <a:gd name="T18" fmla="*/ 957 w 1162"/>
              <a:gd name="T19" fmla="*/ 254 h 981"/>
              <a:gd name="T20" fmla="*/ 846 w 1162"/>
              <a:gd name="T21" fmla="*/ 129 h 981"/>
              <a:gd name="T22" fmla="*/ 573 w 1162"/>
              <a:gd name="T23" fmla="*/ 64 h 981"/>
              <a:gd name="T24" fmla="*/ 0 w 1162"/>
              <a:gd name="T25" fmla="*/ 17 h 9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62" h="981">
                <a:moveTo>
                  <a:pt x="0" y="17"/>
                </a:moveTo>
                <a:cubicBezTo>
                  <a:pt x="0" y="17"/>
                  <a:pt x="549" y="0"/>
                  <a:pt x="652" y="8"/>
                </a:cubicBezTo>
                <a:cubicBezTo>
                  <a:pt x="772" y="16"/>
                  <a:pt x="868" y="41"/>
                  <a:pt x="921" y="64"/>
                </a:cubicBezTo>
                <a:cubicBezTo>
                  <a:pt x="977" y="87"/>
                  <a:pt x="1117" y="162"/>
                  <a:pt x="1137" y="291"/>
                </a:cubicBezTo>
                <a:cubicBezTo>
                  <a:pt x="1162" y="450"/>
                  <a:pt x="1064" y="527"/>
                  <a:pt x="954" y="610"/>
                </a:cubicBezTo>
                <a:cubicBezTo>
                  <a:pt x="862" y="679"/>
                  <a:pt x="329" y="981"/>
                  <a:pt x="329" y="981"/>
                </a:cubicBezTo>
                <a:cubicBezTo>
                  <a:pt x="280" y="717"/>
                  <a:pt x="280" y="717"/>
                  <a:pt x="280" y="717"/>
                </a:cubicBezTo>
                <a:cubicBezTo>
                  <a:pt x="280" y="717"/>
                  <a:pt x="513" y="606"/>
                  <a:pt x="668" y="524"/>
                </a:cubicBezTo>
                <a:cubicBezTo>
                  <a:pt x="823" y="442"/>
                  <a:pt x="872" y="410"/>
                  <a:pt x="908" y="373"/>
                </a:cubicBezTo>
                <a:cubicBezTo>
                  <a:pt x="947" y="333"/>
                  <a:pt x="962" y="300"/>
                  <a:pt x="957" y="254"/>
                </a:cubicBezTo>
                <a:cubicBezTo>
                  <a:pt x="951" y="195"/>
                  <a:pt x="882" y="146"/>
                  <a:pt x="846" y="129"/>
                </a:cubicBezTo>
                <a:cubicBezTo>
                  <a:pt x="809" y="113"/>
                  <a:pt x="724" y="80"/>
                  <a:pt x="573" y="64"/>
                </a:cubicBezTo>
                <a:cubicBezTo>
                  <a:pt x="421" y="47"/>
                  <a:pt x="0" y="17"/>
                  <a:pt x="0" y="17"/>
                </a:cubicBezTo>
              </a:path>
            </a:pathLst>
          </a:custGeom>
          <a:solidFill>
            <a:srgbClr val="E50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02F0111-3207-460E-B21B-F183C27AED83}"/>
              </a:ext>
            </a:extLst>
          </p:cNvPr>
          <p:cNvGrpSpPr>
            <a:grpSpLocks noSelect="1"/>
          </p:cNvGrpSpPr>
          <p:nvPr userDrawn="1"/>
        </p:nvGrpSpPr>
        <p:grpSpPr>
          <a:xfrm>
            <a:off x="2216150" y="5922963"/>
            <a:ext cx="1539875" cy="477838"/>
            <a:chOff x="2216150" y="5922963"/>
            <a:chExt cx="1539875" cy="477838"/>
          </a:xfrm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AAB5DD18-63E2-4B54-8613-83AD9CA38AC0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2216150" y="5922963"/>
              <a:ext cx="238125" cy="285750"/>
            </a:xfrm>
            <a:custGeom>
              <a:avLst/>
              <a:gdLst>
                <a:gd name="T0" fmla="*/ 751 w 751"/>
                <a:gd name="T1" fmla="*/ 901 h 901"/>
                <a:gd name="T2" fmla="*/ 571 w 751"/>
                <a:gd name="T3" fmla="*/ 901 h 901"/>
                <a:gd name="T4" fmla="*/ 127 w 751"/>
                <a:gd name="T5" fmla="*/ 183 h 901"/>
                <a:gd name="T6" fmla="*/ 122 w 751"/>
                <a:gd name="T7" fmla="*/ 183 h 901"/>
                <a:gd name="T8" fmla="*/ 125 w 751"/>
                <a:gd name="T9" fmla="*/ 223 h 901"/>
                <a:gd name="T10" fmla="*/ 134 w 751"/>
                <a:gd name="T11" fmla="*/ 432 h 901"/>
                <a:gd name="T12" fmla="*/ 134 w 751"/>
                <a:gd name="T13" fmla="*/ 901 h 901"/>
                <a:gd name="T14" fmla="*/ 0 w 751"/>
                <a:gd name="T15" fmla="*/ 901 h 901"/>
                <a:gd name="T16" fmla="*/ 0 w 751"/>
                <a:gd name="T17" fmla="*/ 0 h 901"/>
                <a:gd name="T18" fmla="*/ 179 w 751"/>
                <a:gd name="T19" fmla="*/ 0 h 901"/>
                <a:gd name="T20" fmla="*/ 621 w 751"/>
                <a:gd name="T21" fmla="*/ 714 h 901"/>
                <a:gd name="T22" fmla="*/ 625 w 751"/>
                <a:gd name="T23" fmla="*/ 714 h 901"/>
                <a:gd name="T24" fmla="*/ 620 w 751"/>
                <a:gd name="T25" fmla="*/ 611 h 901"/>
                <a:gd name="T26" fmla="*/ 616 w 751"/>
                <a:gd name="T27" fmla="*/ 472 h 901"/>
                <a:gd name="T28" fmla="*/ 616 w 751"/>
                <a:gd name="T29" fmla="*/ 0 h 901"/>
                <a:gd name="T30" fmla="*/ 751 w 751"/>
                <a:gd name="T31" fmla="*/ 0 h 901"/>
                <a:gd name="T32" fmla="*/ 751 w 751"/>
                <a:gd name="T33" fmla="*/ 901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51" h="901">
                  <a:moveTo>
                    <a:pt x="751" y="901"/>
                  </a:moveTo>
                  <a:cubicBezTo>
                    <a:pt x="571" y="901"/>
                    <a:pt x="571" y="901"/>
                    <a:pt x="571" y="901"/>
                  </a:cubicBezTo>
                  <a:cubicBezTo>
                    <a:pt x="127" y="183"/>
                    <a:pt x="127" y="183"/>
                    <a:pt x="127" y="183"/>
                  </a:cubicBezTo>
                  <a:cubicBezTo>
                    <a:pt x="122" y="183"/>
                    <a:pt x="122" y="183"/>
                    <a:pt x="122" y="183"/>
                  </a:cubicBezTo>
                  <a:cubicBezTo>
                    <a:pt x="125" y="223"/>
                    <a:pt x="125" y="223"/>
                    <a:pt x="125" y="223"/>
                  </a:cubicBezTo>
                  <a:cubicBezTo>
                    <a:pt x="131" y="299"/>
                    <a:pt x="134" y="369"/>
                    <a:pt x="134" y="432"/>
                  </a:cubicBezTo>
                  <a:cubicBezTo>
                    <a:pt x="134" y="901"/>
                    <a:pt x="134" y="901"/>
                    <a:pt x="134" y="901"/>
                  </a:cubicBezTo>
                  <a:cubicBezTo>
                    <a:pt x="0" y="901"/>
                    <a:pt x="0" y="901"/>
                    <a:pt x="0" y="90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621" y="714"/>
                    <a:pt x="621" y="714"/>
                    <a:pt x="621" y="714"/>
                  </a:cubicBezTo>
                  <a:cubicBezTo>
                    <a:pt x="625" y="714"/>
                    <a:pt x="625" y="714"/>
                    <a:pt x="625" y="714"/>
                  </a:cubicBezTo>
                  <a:cubicBezTo>
                    <a:pt x="624" y="705"/>
                    <a:pt x="622" y="670"/>
                    <a:pt x="620" y="611"/>
                  </a:cubicBezTo>
                  <a:cubicBezTo>
                    <a:pt x="617" y="552"/>
                    <a:pt x="616" y="505"/>
                    <a:pt x="616" y="472"/>
                  </a:cubicBezTo>
                  <a:cubicBezTo>
                    <a:pt x="616" y="0"/>
                    <a:pt x="616" y="0"/>
                    <a:pt x="616" y="0"/>
                  </a:cubicBezTo>
                  <a:cubicBezTo>
                    <a:pt x="751" y="0"/>
                    <a:pt x="751" y="0"/>
                    <a:pt x="751" y="0"/>
                  </a:cubicBezTo>
                  <a:lnTo>
                    <a:pt x="751" y="901"/>
                  </a:ln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7" name="Rectangle 6">
              <a:extLst>
                <a:ext uri="{FF2B5EF4-FFF2-40B4-BE49-F238E27FC236}">
                  <a16:creationId xmlns:a16="http://schemas.microsoft.com/office/drawing/2014/main" id="{747FDAA5-CDBA-45AA-A22E-4E16CE73FDFD}"/>
                </a:ext>
              </a:extLst>
            </p:cNvPr>
            <p:cNvSpPr>
              <a:spLocks noSelect="1" noChangeArrowheads="1"/>
            </p:cNvSpPr>
            <p:nvPr userDrawn="1"/>
          </p:nvSpPr>
          <p:spPr bwMode="auto">
            <a:xfrm>
              <a:off x="2554288" y="5922963"/>
              <a:ext cx="46037" cy="285750"/>
            </a:xfrm>
            <a:prstGeom prst="rect">
              <a:avLst/>
            </a:pr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F43BCED6-8C6E-4C86-A7DE-A402ECAD1952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2662238" y="5922963"/>
              <a:ext cx="249237" cy="285750"/>
            </a:xfrm>
            <a:custGeom>
              <a:avLst/>
              <a:gdLst>
                <a:gd name="T0" fmla="*/ 633 w 786"/>
                <a:gd name="T1" fmla="*/ 0 h 901"/>
                <a:gd name="T2" fmla="*/ 786 w 786"/>
                <a:gd name="T3" fmla="*/ 0 h 901"/>
                <a:gd name="T4" fmla="*/ 470 w 786"/>
                <a:gd name="T5" fmla="*/ 901 h 901"/>
                <a:gd name="T6" fmla="*/ 315 w 786"/>
                <a:gd name="T7" fmla="*/ 901 h 901"/>
                <a:gd name="T8" fmla="*/ 0 w 786"/>
                <a:gd name="T9" fmla="*/ 0 h 901"/>
                <a:gd name="T10" fmla="*/ 152 w 786"/>
                <a:gd name="T11" fmla="*/ 0 h 901"/>
                <a:gd name="T12" fmla="*/ 340 w 786"/>
                <a:gd name="T13" fmla="*/ 560 h 901"/>
                <a:gd name="T14" fmla="*/ 372 w 786"/>
                <a:gd name="T15" fmla="*/ 663 h 901"/>
                <a:gd name="T16" fmla="*/ 393 w 786"/>
                <a:gd name="T17" fmla="*/ 757 h 901"/>
                <a:gd name="T18" fmla="*/ 418 w 786"/>
                <a:gd name="T19" fmla="*/ 649 h 901"/>
                <a:gd name="T20" fmla="*/ 445 w 786"/>
                <a:gd name="T21" fmla="*/ 558 h 901"/>
                <a:gd name="T22" fmla="*/ 633 w 786"/>
                <a:gd name="T23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86" h="901">
                  <a:moveTo>
                    <a:pt x="633" y="0"/>
                  </a:moveTo>
                  <a:cubicBezTo>
                    <a:pt x="786" y="0"/>
                    <a:pt x="786" y="0"/>
                    <a:pt x="786" y="0"/>
                  </a:cubicBezTo>
                  <a:cubicBezTo>
                    <a:pt x="470" y="901"/>
                    <a:pt x="470" y="901"/>
                    <a:pt x="470" y="901"/>
                  </a:cubicBezTo>
                  <a:cubicBezTo>
                    <a:pt x="315" y="901"/>
                    <a:pt x="315" y="901"/>
                    <a:pt x="315" y="90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340" y="560"/>
                    <a:pt x="340" y="560"/>
                    <a:pt x="340" y="560"/>
                  </a:cubicBezTo>
                  <a:cubicBezTo>
                    <a:pt x="350" y="587"/>
                    <a:pt x="360" y="621"/>
                    <a:pt x="372" y="663"/>
                  </a:cubicBezTo>
                  <a:cubicBezTo>
                    <a:pt x="383" y="706"/>
                    <a:pt x="390" y="737"/>
                    <a:pt x="393" y="757"/>
                  </a:cubicBezTo>
                  <a:cubicBezTo>
                    <a:pt x="399" y="726"/>
                    <a:pt x="407" y="690"/>
                    <a:pt x="418" y="649"/>
                  </a:cubicBezTo>
                  <a:cubicBezTo>
                    <a:pt x="429" y="608"/>
                    <a:pt x="438" y="577"/>
                    <a:pt x="445" y="558"/>
                  </a:cubicBezTo>
                  <a:lnTo>
                    <a:pt x="633" y="0"/>
                  </a:ln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A6A30B15-D21F-4BBF-8529-4105E2BB0C6D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2973388" y="5922963"/>
              <a:ext cx="161925" cy="285750"/>
            </a:xfrm>
            <a:custGeom>
              <a:avLst/>
              <a:gdLst>
                <a:gd name="T0" fmla="*/ 102 w 102"/>
                <a:gd name="T1" fmla="*/ 180 h 180"/>
                <a:gd name="T2" fmla="*/ 0 w 102"/>
                <a:gd name="T3" fmla="*/ 180 h 180"/>
                <a:gd name="T4" fmla="*/ 0 w 102"/>
                <a:gd name="T5" fmla="*/ 0 h 180"/>
                <a:gd name="T6" fmla="*/ 102 w 102"/>
                <a:gd name="T7" fmla="*/ 0 h 180"/>
                <a:gd name="T8" fmla="*/ 102 w 102"/>
                <a:gd name="T9" fmla="*/ 24 h 180"/>
                <a:gd name="T10" fmla="*/ 29 w 102"/>
                <a:gd name="T11" fmla="*/ 24 h 180"/>
                <a:gd name="T12" fmla="*/ 29 w 102"/>
                <a:gd name="T13" fmla="*/ 74 h 180"/>
                <a:gd name="T14" fmla="*/ 97 w 102"/>
                <a:gd name="T15" fmla="*/ 74 h 180"/>
                <a:gd name="T16" fmla="*/ 97 w 102"/>
                <a:gd name="T17" fmla="*/ 98 h 180"/>
                <a:gd name="T18" fmla="*/ 29 w 102"/>
                <a:gd name="T19" fmla="*/ 98 h 180"/>
                <a:gd name="T20" fmla="*/ 29 w 102"/>
                <a:gd name="T21" fmla="*/ 155 h 180"/>
                <a:gd name="T22" fmla="*/ 102 w 102"/>
                <a:gd name="T23" fmla="*/ 155 h 180"/>
                <a:gd name="T24" fmla="*/ 102 w 102"/>
                <a:gd name="T2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80">
                  <a:moveTo>
                    <a:pt x="102" y="180"/>
                  </a:moveTo>
                  <a:lnTo>
                    <a:pt x="0" y="180"/>
                  </a:lnTo>
                  <a:lnTo>
                    <a:pt x="0" y="0"/>
                  </a:lnTo>
                  <a:lnTo>
                    <a:pt x="102" y="0"/>
                  </a:lnTo>
                  <a:lnTo>
                    <a:pt x="102" y="24"/>
                  </a:lnTo>
                  <a:lnTo>
                    <a:pt x="29" y="24"/>
                  </a:lnTo>
                  <a:lnTo>
                    <a:pt x="29" y="74"/>
                  </a:lnTo>
                  <a:lnTo>
                    <a:pt x="97" y="74"/>
                  </a:lnTo>
                  <a:lnTo>
                    <a:pt x="97" y="98"/>
                  </a:lnTo>
                  <a:lnTo>
                    <a:pt x="29" y="98"/>
                  </a:lnTo>
                  <a:lnTo>
                    <a:pt x="29" y="155"/>
                  </a:lnTo>
                  <a:lnTo>
                    <a:pt x="102" y="155"/>
                  </a:lnTo>
                  <a:lnTo>
                    <a:pt x="102" y="180"/>
                  </a:ln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0" name="Freeform 9">
              <a:extLst>
                <a:ext uri="{FF2B5EF4-FFF2-40B4-BE49-F238E27FC236}">
                  <a16:creationId xmlns:a16="http://schemas.microsoft.com/office/drawing/2014/main" id="{51B60B2B-6062-4AF5-AAF4-0DDED85F394D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3221038" y="5922963"/>
              <a:ext cx="168275" cy="285750"/>
            </a:xfrm>
            <a:custGeom>
              <a:avLst/>
              <a:gdLst>
                <a:gd name="T0" fmla="*/ 0 w 106"/>
                <a:gd name="T1" fmla="*/ 180 h 180"/>
                <a:gd name="T2" fmla="*/ 0 w 106"/>
                <a:gd name="T3" fmla="*/ 0 h 180"/>
                <a:gd name="T4" fmla="*/ 30 w 106"/>
                <a:gd name="T5" fmla="*/ 0 h 180"/>
                <a:gd name="T6" fmla="*/ 30 w 106"/>
                <a:gd name="T7" fmla="*/ 155 h 180"/>
                <a:gd name="T8" fmla="*/ 106 w 106"/>
                <a:gd name="T9" fmla="*/ 155 h 180"/>
                <a:gd name="T10" fmla="*/ 106 w 106"/>
                <a:gd name="T11" fmla="*/ 180 h 180"/>
                <a:gd name="T12" fmla="*/ 0 w 106"/>
                <a:gd name="T13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80">
                  <a:moveTo>
                    <a:pt x="0" y="180"/>
                  </a:moveTo>
                  <a:lnTo>
                    <a:pt x="0" y="0"/>
                  </a:lnTo>
                  <a:lnTo>
                    <a:pt x="30" y="0"/>
                  </a:lnTo>
                  <a:lnTo>
                    <a:pt x="30" y="155"/>
                  </a:lnTo>
                  <a:lnTo>
                    <a:pt x="106" y="155"/>
                  </a:lnTo>
                  <a:lnTo>
                    <a:pt x="106" y="180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396E7421-4DDD-4998-AAE7-7BC50723A463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2216150" y="6300788"/>
              <a:ext cx="69850" cy="98425"/>
            </a:xfrm>
            <a:custGeom>
              <a:avLst/>
              <a:gdLst>
                <a:gd name="T0" fmla="*/ 36 w 220"/>
                <a:gd name="T1" fmla="*/ 182 h 312"/>
                <a:gd name="T2" fmla="*/ 36 w 220"/>
                <a:gd name="T3" fmla="*/ 312 h 312"/>
                <a:gd name="T4" fmla="*/ 0 w 220"/>
                <a:gd name="T5" fmla="*/ 312 h 312"/>
                <a:gd name="T6" fmla="*/ 0 w 220"/>
                <a:gd name="T7" fmla="*/ 0 h 312"/>
                <a:gd name="T8" fmla="*/ 86 w 220"/>
                <a:gd name="T9" fmla="*/ 0 h 312"/>
                <a:gd name="T10" fmla="*/ 171 w 220"/>
                <a:gd name="T11" fmla="*/ 22 h 312"/>
                <a:gd name="T12" fmla="*/ 198 w 220"/>
                <a:gd name="T13" fmla="*/ 88 h 312"/>
                <a:gd name="T14" fmla="*/ 135 w 220"/>
                <a:gd name="T15" fmla="*/ 172 h 312"/>
                <a:gd name="T16" fmla="*/ 220 w 220"/>
                <a:gd name="T17" fmla="*/ 312 h 312"/>
                <a:gd name="T18" fmla="*/ 177 w 220"/>
                <a:gd name="T19" fmla="*/ 312 h 312"/>
                <a:gd name="T20" fmla="*/ 102 w 220"/>
                <a:gd name="T21" fmla="*/ 182 h 312"/>
                <a:gd name="T22" fmla="*/ 36 w 220"/>
                <a:gd name="T23" fmla="*/ 182 h 312"/>
                <a:gd name="T24" fmla="*/ 36 w 220"/>
                <a:gd name="T25" fmla="*/ 151 h 312"/>
                <a:gd name="T26" fmla="*/ 86 w 220"/>
                <a:gd name="T27" fmla="*/ 151 h 312"/>
                <a:gd name="T28" fmla="*/ 143 w 220"/>
                <a:gd name="T29" fmla="*/ 136 h 312"/>
                <a:gd name="T30" fmla="*/ 161 w 220"/>
                <a:gd name="T31" fmla="*/ 90 h 312"/>
                <a:gd name="T32" fmla="*/ 142 w 220"/>
                <a:gd name="T33" fmla="*/ 45 h 312"/>
                <a:gd name="T34" fmla="*/ 84 w 220"/>
                <a:gd name="T35" fmla="*/ 32 h 312"/>
                <a:gd name="T36" fmla="*/ 36 w 220"/>
                <a:gd name="T37" fmla="*/ 32 h 312"/>
                <a:gd name="T38" fmla="*/ 36 w 220"/>
                <a:gd name="T39" fmla="*/ 151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0" h="312">
                  <a:moveTo>
                    <a:pt x="36" y="182"/>
                  </a:moveTo>
                  <a:cubicBezTo>
                    <a:pt x="36" y="312"/>
                    <a:pt x="36" y="312"/>
                    <a:pt x="36" y="312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124" y="0"/>
                    <a:pt x="152" y="7"/>
                    <a:pt x="171" y="22"/>
                  </a:cubicBezTo>
                  <a:cubicBezTo>
                    <a:pt x="189" y="37"/>
                    <a:pt x="198" y="59"/>
                    <a:pt x="198" y="88"/>
                  </a:cubicBezTo>
                  <a:cubicBezTo>
                    <a:pt x="198" y="129"/>
                    <a:pt x="177" y="157"/>
                    <a:pt x="135" y="172"/>
                  </a:cubicBezTo>
                  <a:cubicBezTo>
                    <a:pt x="220" y="312"/>
                    <a:pt x="220" y="312"/>
                    <a:pt x="220" y="312"/>
                  </a:cubicBezTo>
                  <a:cubicBezTo>
                    <a:pt x="177" y="312"/>
                    <a:pt x="177" y="312"/>
                    <a:pt x="177" y="312"/>
                  </a:cubicBezTo>
                  <a:cubicBezTo>
                    <a:pt x="102" y="182"/>
                    <a:pt x="102" y="182"/>
                    <a:pt x="102" y="182"/>
                  </a:cubicBezTo>
                  <a:lnTo>
                    <a:pt x="36" y="182"/>
                  </a:lnTo>
                  <a:close/>
                  <a:moveTo>
                    <a:pt x="36" y="151"/>
                  </a:moveTo>
                  <a:cubicBezTo>
                    <a:pt x="86" y="151"/>
                    <a:pt x="86" y="151"/>
                    <a:pt x="86" y="151"/>
                  </a:cubicBezTo>
                  <a:cubicBezTo>
                    <a:pt x="112" y="151"/>
                    <a:pt x="131" y="146"/>
                    <a:pt x="143" y="136"/>
                  </a:cubicBezTo>
                  <a:cubicBezTo>
                    <a:pt x="155" y="126"/>
                    <a:pt x="161" y="110"/>
                    <a:pt x="161" y="90"/>
                  </a:cubicBezTo>
                  <a:cubicBezTo>
                    <a:pt x="161" y="69"/>
                    <a:pt x="154" y="55"/>
                    <a:pt x="142" y="45"/>
                  </a:cubicBezTo>
                  <a:cubicBezTo>
                    <a:pt x="130" y="36"/>
                    <a:pt x="111" y="32"/>
                    <a:pt x="84" y="32"/>
                  </a:cubicBezTo>
                  <a:cubicBezTo>
                    <a:pt x="36" y="32"/>
                    <a:pt x="36" y="32"/>
                    <a:pt x="36" y="32"/>
                  </a:cubicBezTo>
                  <a:lnTo>
                    <a:pt x="36" y="151"/>
                  </a:ln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3F20CEF6-03F0-4DE7-9B9C-655A6B4E594E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2295525" y="6324600"/>
              <a:ext cx="63500" cy="76200"/>
            </a:xfrm>
            <a:custGeom>
              <a:avLst/>
              <a:gdLst>
                <a:gd name="T0" fmla="*/ 112 w 198"/>
                <a:gd name="T1" fmla="*/ 242 h 242"/>
                <a:gd name="T2" fmla="*/ 30 w 198"/>
                <a:gd name="T3" fmla="*/ 211 h 242"/>
                <a:gd name="T4" fmla="*/ 0 w 198"/>
                <a:gd name="T5" fmla="*/ 123 h 242"/>
                <a:gd name="T6" fmla="*/ 28 w 198"/>
                <a:gd name="T7" fmla="*/ 33 h 242"/>
                <a:gd name="T8" fmla="*/ 103 w 198"/>
                <a:gd name="T9" fmla="*/ 0 h 242"/>
                <a:gd name="T10" fmla="*/ 172 w 198"/>
                <a:gd name="T11" fmla="*/ 29 h 242"/>
                <a:gd name="T12" fmla="*/ 198 w 198"/>
                <a:gd name="T13" fmla="*/ 105 h 242"/>
                <a:gd name="T14" fmla="*/ 198 w 198"/>
                <a:gd name="T15" fmla="*/ 128 h 242"/>
                <a:gd name="T16" fmla="*/ 37 w 198"/>
                <a:gd name="T17" fmla="*/ 128 h 242"/>
                <a:gd name="T18" fmla="*/ 58 w 198"/>
                <a:gd name="T19" fmla="*/ 190 h 242"/>
                <a:gd name="T20" fmla="*/ 113 w 198"/>
                <a:gd name="T21" fmla="*/ 211 h 242"/>
                <a:gd name="T22" fmla="*/ 188 w 198"/>
                <a:gd name="T23" fmla="*/ 196 h 242"/>
                <a:gd name="T24" fmla="*/ 188 w 198"/>
                <a:gd name="T25" fmla="*/ 227 h 242"/>
                <a:gd name="T26" fmla="*/ 152 w 198"/>
                <a:gd name="T27" fmla="*/ 239 h 242"/>
                <a:gd name="T28" fmla="*/ 112 w 198"/>
                <a:gd name="T29" fmla="*/ 242 h 242"/>
                <a:gd name="T30" fmla="*/ 102 w 198"/>
                <a:gd name="T31" fmla="*/ 30 h 242"/>
                <a:gd name="T32" fmla="*/ 57 w 198"/>
                <a:gd name="T33" fmla="*/ 48 h 242"/>
                <a:gd name="T34" fmla="*/ 38 w 198"/>
                <a:gd name="T35" fmla="*/ 99 h 242"/>
                <a:gd name="T36" fmla="*/ 160 w 198"/>
                <a:gd name="T37" fmla="*/ 99 h 242"/>
                <a:gd name="T38" fmla="*/ 145 w 198"/>
                <a:gd name="T39" fmla="*/ 47 h 242"/>
                <a:gd name="T40" fmla="*/ 102 w 198"/>
                <a:gd name="T41" fmla="*/ 3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8" h="242">
                  <a:moveTo>
                    <a:pt x="112" y="242"/>
                  </a:moveTo>
                  <a:cubicBezTo>
                    <a:pt x="77" y="242"/>
                    <a:pt x="50" y="232"/>
                    <a:pt x="30" y="211"/>
                  </a:cubicBezTo>
                  <a:cubicBezTo>
                    <a:pt x="10" y="190"/>
                    <a:pt x="0" y="160"/>
                    <a:pt x="0" y="123"/>
                  </a:cubicBezTo>
                  <a:cubicBezTo>
                    <a:pt x="0" y="85"/>
                    <a:pt x="9" y="55"/>
                    <a:pt x="28" y="33"/>
                  </a:cubicBezTo>
                  <a:cubicBezTo>
                    <a:pt x="47" y="11"/>
                    <a:pt x="71" y="0"/>
                    <a:pt x="103" y="0"/>
                  </a:cubicBezTo>
                  <a:cubicBezTo>
                    <a:pt x="132" y="0"/>
                    <a:pt x="155" y="10"/>
                    <a:pt x="172" y="29"/>
                  </a:cubicBezTo>
                  <a:cubicBezTo>
                    <a:pt x="189" y="48"/>
                    <a:pt x="198" y="74"/>
                    <a:pt x="198" y="105"/>
                  </a:cubicBezTo>
                  <a:cubicBezTo>
                    <a:pt x="198" y="128"/>
                    <a:pt x="198" y="128"/>
                    <a:pt x="198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55"/>
                    <a:pt x="44" y="176"/>
                    <a:pt x="58" y="190"/>
                  </a:cubicBezTo>
                  <a:cubicBezTo>
                    <a:pt x="71" y="204"/>
                    <a:pt x="89" y="211"/>
                    <a:pt x="113" y="211"/>
                  </a:cubicBezTo>
                  <a:cubicBezTo>
                    <a:pt x="138" y="211"/>
                    <a:pt x="163" y="206"/>
                    <a:pt x="188" y="196"/>
                  </a:cubicBezTo>
                  <a:cubicBezTo>
                    <a:pt x="188" y="227"/>
                    <a:pt x="188" y="227"/>
                    <a:pt x="188" y="227"/>
                  </a:cubicBezTo>
                  <a:cubicBezTo>
                    <a:pt x="175" y="233"/>
                    <a:pt x="164" y="236"/>
                    <a:pt x="152" y="239"/>
                  </a:cubicBezTo>
                  <a:cubicBezTo>
                    <a:pt x="141" y="241"/>
                    <a:pt x="128" y="242"/>
                    <a:pt x="112" y="242"/>
                  </a:cubicBezTo>
                  <a:close/>
                  <a:moveTo>
                    <a:pt x="102" y="30"/>
                  </a:moveTo>
                  <a:cubicBezTo>
                    <a:pt x="84" y="30"/>
                    <a:pt x="69" y="36"/>
                    <a:pt x="57" y="48"/>
                  </a:cubicBezTo>
                  <a:cubicBezTo>
                    <a:pt x="46" y="60"/>
                    <a:pt x="40" y="77"/>
                    <a:pt x="38" y="99"/>
                  </a:cubicBezTo>
                  <a:cubicBezTo>
                    <a:pt x="160" y="99"/>
                    <a:pt x="160" y="99"/>
                    <a:pt x="160" y="99"/>
                  </a:cubicBezTo>
                  <a:cubicBezTo>
                    <a:pt x="160" y="76"/>
                    <a:pt x="155" y="59"/>
                    <a:pt x="145" y="47"/>
                  </a:cubicBezTo>
                  <a:cubicBezTo>
                    <a:pt x="135" y="36"/>
                    <a:pt x="121" y="30"/>
                    <a:pt x="102" y="30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CC6295FD-1262-49BA-BF19-D56A456550E2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2373313" y="6324600"/>
              <a:ext cx="52387" cy="76200"/>
            </a:xfrm>
            <a:custGeom>
              <a:avLst/>
              <a:gdLst>
                <a:gd name="T0" fmla="*/ 166 w 166"/>
                <a:gd name="T1" fmla="*/ 174 h 242"/>
                <a:gd name="T2" fmla="*/ 142 w 166"/>
                <a:gd name="T3" fmla="*/ 225 h 242"/>
                <a:gd name="T4" fmla="*/ 74 w 166"/>
                <a:gd name="T5" fmla="*/ 242 h 242"/>
                <a:gd name="T6" fmla="*/ 1 w 166"/>
                <a:gd name="T7" fmla="*/ 228 h 242"/>
                <a:gd name="T8" fmla="*/ 1 w 166"/>
                <a:gd name="T9" fmla="*/ 195 h 242"/>
                <a:gd name="T10" fmla="*/ 37 w 166"/>
                <a:gd name="T11" fmla="*/ 208 h 242"/>
                <a:gd name="T12" fmla="*/ 74 w 166"/>
                <a:gd name="T13" fmla="*/ 213 h 242"/>
                <a:gd name="T14" fmla="*/ 117 w 166"/>
                <a:gd name="T15" fmla="*/ 204 h 242"/>
                <a:gd name="T16" fmla="*/ 132 w 166"/>
                <a:gd name="T17" fmla="*/ 177 h 242"/>
                <a:gd name="T18" fmla="*/ 120 w 166"/>
                <a:gd name="T19" fmla="*/ 154 h 242"/>
                <a:gd name="T20" fmla="*/ 74 w 166"/>
                <a:gd name="T21" fmla="*/ 131 h 242"/>
                <a:gd name="T22" fmla="*/ 28 w 166"/>
                <a:gd name="T23" fmla="*/ 110 h 242"/>
                <a:gd name="T24" fmla="*/ 7 w 166"/>
                <a:gd name="T25" fmla="*/ 89 h 242"/>
                <a:gd name="T26" fmla="*/ 0 w 166"/>
                <a:gd name="T27" fmla="*/ 62 h 242"/>
                <a:gd name="T28" fmla="*/ 24 w 166"/>
                <a:gd name="T29" fmla="*/ 16 h 242"/>
                <a:gd name="T30" fmla="*/ 88 w 166"/>
                <a:gd name="T31" fmla="*/ 0 h 242"/>
                <a:gd name="T32" fmla="*/ 161 w 166"/>
                <a:gd name="T33" fmla="*/ 15 h 242"/>
                <a:gd name="T34" fmla="*/ 149 w 166"/>
                <a:gd name="T35" fmla="*/ 44 h 242"/>
                <a:gd name="T36" fmla="*/ 85 w 166"/>
                <a:gd name="T37" fmla="*/ 30 h 242"/>
                <a:gd name="T38" fmla="*/ 47 w 166"/>
                <a:gd name="T39" fmla="*/ 37 h 242"/>
                <a:gd name="T40" fmla="*/ 34 w 166"/>
                <a:gd name="T41" fmla="*/ 59 h 242"/>
                <a:gd name="T42" fmla="*/ 39 w 166"/>
                <a:gd name="T43" fmla="*/ 75 h 242"/>
                <a:gd name="T44" fmla="*/ 54 w 166"/>
                <a:gd name="T45" fmla="*/ 88 h 242"/>
                <a:gd name="T46" fmla="*/ 95 w 166"/>
                <a:gd name="T47" fmla="*/ 105 h 242"/>
                <a:gd name="T48" fmla="*/ 152 w 166"/>
                <a:gd name="T49" fmla="*/ 136 h 242"/>
                <a:gd name="T50" fmla="*/ 166 w 166"/>
                <a:gd name="T51" fmla="*/ 174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6" h="242">
                  <a:moveTo>
                    <a:pt x="166" y="174"/>
                  </a:moveTo>
                  <a:cubicBezTo>
                    <a:pt x="166" y="196"/>
                    <a:pt x="158" y="213"/>
                    <a:pt x="142" y="225"/>
                  </a:cubicBezTo>
                  <a:cubicBezTo>
                    <a:pt x="126" y="236"/>
                    <a:pt x="103" y="242"/>
                    <a:pt x="74" y="242"/>
                  </a:cubicBezTo>
                  <a:cubicBezTo>
                    <a:pt x="43" y="242"/>
                    <a:pt x="18" y="237"/>
                    <a:pt x="1" y="228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12" y="200"/>
                    <a:pt x="24" y="205"/>
                    <a:pt x="37" y="208"/>
                  </a:cubicBezTo>
                  <a:cubicBezTo>
                    <a:pt x="50" y="211"/>
                    <a:pt x="63" y="213"/>
                    <a:pt x="74" y="213"/>
                  </a:cubicBezTo>
                  <a:cubicBezTo>
                    <a:pt x="93" y="213"/>
                    <a:pt x="107" y="210"/>
                    <a:pt x="117" y="204"/>
                  </a:cubicBezTo>
                  <a:cubicBezTo>
                    <a:pt x="127" y="198"/>
                    <a:pt x="132" y="189"/>
                    <a:pt x="132" y="177"/>
                  </a:cubicBezTo>
                  <a:cubicBezTo>
                    <a:pt x="132" y="168"/>
                    <a:pt x="128" y="160"/>
                    <a:pt x="120" y="154"/>
                  </a:cubicBezTo>
                  <a:cubicBezTo>
                    <a:pt x="112" y="147"/>
                    <a:pt x="97" y="140"/>
                    <a:pt x="74" y="131"/>
                  </a:cubicBezTo>
                  <a:cubicBezTo>
                    <a:pt x="52" y="123"/>
                    <a:pt x="37" y="116"/>
                    <a:pt x="28" y="110"/>
                  </a:cubicBezTo>
                  <a:cubicBezTo>
                    <a:pt x="18" y="104"/>
                    <a:pt x="12" y="97"/>
                    <a:pt x="7" y="89"/>
                  </a:cubicBezTo>
                  <a:cubicBezTo>
                    <a:pt x="3" y="81"/>
                    <a:pt x="0" y="72"/>
                    <a:pt x="0" y="62"/>
                  </a:cubicBezTo>
                  <a:cubicBezTo>
                    <a:pt x="0" y="43"/>
                    <a:pt x="8" y="27"/>
                    <a:pt x="24" y="16"/>
                  </a:cubicBezTo>
                  <a:cubicBezTo>
                    <a:pt x="39" y="5"/>
                    <a:pt x="60" y="0"/>
                    <a:pt x="88" y="0"/>
                  </a:cubicBezTo>
                  <a:cubicBezTo>
                    <a:pt x="113" y="0"/>
                    <a:pt x="137" y="5"/>
                    <a:pt x="161" y="15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25" y="34"/>
                    <a:pt x="104" y="30"/>
                    <a:pt x="85" y="30"/>
                  </a:cubicBezTo>
                  <a:cubicBezTo>
                    <a:pt x="68" y="30"/>
                    <a:pt x="56" y="32"/>
                    <a:pt x="47" y="37"/>
                  </a:cubicBezTo>
                  <a:cubicBezTo>
                    <a:pt x="38" y="43"/>
                    <a:pt x="34" y="50"/>
                    <a:pt x="34" y="59"/>
                  </a:cubicBezTo>
                  <a:cubicBezTo>
                    <a:pt x="34" y="65"/>
                    <a:pt x="36" y="71"/>
                    <a:pt x="39" y="75"/>
                  </a:cubicBezTo>
                  <a:cubicBezTo>
                    <a:pt x="42" y="80"/>
                    <a:pt x="47" y="84"/>
                    <a:pt x="54" y="88"/>
                  </a:cubicBezTo>
                  <a:cubicBezTo>
                    <a:pt x="62" y="92"/>
                    <a:pt x="75" y="98"/>
                    <a:pt x="95" y="105"/>
                  </a:cubicBezTo>
                  <a:cubicBezTo>
                    <a:pt x="123" y="115"/>
                    <a:pt x="142" y="125"/>
                    <a:pt x="152" y="136"/>
                  </a:cubicBezTo>
                  <a:cubicBezTo>
                    <a:pt x="161" y="146"/>
                    <a:pt x="166" y="159"/>
                    <a:pt x="166" y="174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0" name="Freeform 16">
              <a:extLst>
                <a:ext uri="{FF2B5EF4-FFF2-40B4-BE49-F238E27FC236}">
                  <a16:creationId xmlns:a16="http://schemas.microsoft.com/office/drawing/2014/main" id="{4EE161D5-0919-482C-BF3B-A193C303CC5D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2439988" y="6324600"/>
              <a:ext cx="63500" cy="76200"/>
            </a:xfrm>
            <a:custGeom>
              <a:avLst/>
              <a:gdLst>
                <a:gd name="T0" fmla="*/ 112 w 198"/>
                <a:gd name="T1" fmla="*/ 242 h 242"/>
                <a:gd name="T2" fmla="*/ 30 w 198"/>
                <a:gd name="T3" fmla="*/ 211 h 242"/>
                <a:gd name="T4" fmla="*/ 0 w 198"/>
                <a:gd name="T5" fmla="*/ 123 h 242"/>
                <a:gd name="T6" fmla="*/ 28 w 198"/>
                <a:gd name="T7" fmla="*/ 33 h 242"/>
                <a:gd name="T8" fmla="*/ 103 w 198"/>
                <a:gd name="T9" fmla="*/ 0 h 242"/>
                <a:gd name="T10" fmla="*/ 172 w 198"/>
                <a:gd name="T11" fmla="*/ 29 h 242"/>
                <a:gd name="T12" fmla="*/ 198 w 198"/>
                <a:gd name="T13" fmla="*/ 105 h 242"/>
                <a:gd name="T14" fmla="*/ 198 w 198"/>
                <a:gd name="T15" fmla="*/ 128 h 242"/>
                <a:gd name="T16" fmla="*/ 37 w 198"/>
                <a:gd name="T17" fmla="*/ 128 h 242"/>
                <a:gd name="T18" fmla="*/ 57 w 198"/>
                <a:gd name="T19" fmla="*/ 190 h 242"/>
                <a:gd name="T20" fmla="*/ 113 w 198"/>
                <a:gd name="T21" fmla="*/ 211 h 242"/>
                <a:gd name="T22" fmla="*/ 188 w 198"/>
                <a:gd name="T23" fmla="*/ 196 h 242"/>
                <a:gd name="T24" fmla="*/ 188 w 198"/>
                <a:gd name="T25" fmla="*/ 227 h 242"/>
                <a:gd name="T26" fmla="*/ 152 w 198"/>
                <a:gd name="T27" fmla="*/ 239 h 242"/>
                <a:gd name="T28" fmla="*/ 112 w 198"/>
                <a:gd name="T29" fmla="*/ 242 h 242"/>
                <a:gd name="T30" fmla="*/ 102 w 198"/>
                <a:gd name="T31" fmla="*/ 30 h 242"/>
                <a:gd name="T32" fmla="*/ 57 w 198"/>
                <a:gd name="T33" fmla="*/ 48 h 242"/>
                <a:gd name="T34" fmla="*/ 37 w 198"/>
                <a:gd name="T35" fmla="*/ 99 h 242"/>
                <a:gd name="T36" fmla="*/ 160 w 198"/>
                <a:gd name="T37" fmla="*/ 99 h 242"/>
                <a:gd name="T38" fmla="*/ 145 w 198"/>
                <a:gd name="T39" fmla="*/ 47 h 242"/>
                <a:gd name="T40" fmla="*/ 102 w 198"/>
                <a:gd name="T41" fmla="*/ 3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8" h="242">
                  <a:moveTo>
                    <a:pt x="112" y="242"/>
                  </a:moveTo>
                  <a:cubicBezTo>
                    <a:pt x="77" y="242"/>
                    <a:pt x="50" y="232"/>
                    <a:pt x="30" y="211"/>
                  </a:cubicBezTo>
                  <a:cubicBezTo>
                    <a:pt x="10" y="190"/>
                    <a:pt x="0" y="160"/>
                    <a:pt x="0" y="123"/>
                  </a:cubicBezTo>
                  <a:cubicBezTo>
                    <a:pt x="0" y="85"/>
                    <a:pt x="9" y="55"/>
                    <a:pt x="28" y="33"/>
                  </a:cubicBezTo>
                  <a:cubicBezTo>
                    <a:pt x="46" y="11"/>
                    <a:pt x="71" y="0"/>
                    <a:pt x="103" y="0"/>
                  </a:cubicBezTo>
                  <a:cubicBezTo>
                    <a:pt x="132" y="0"/>
                    <a:pt x="155" y="10"/>
                    <a:pt x="172" y="29"/>
                  </a:cubicBezTo>
                  <a:cubicBezTo>
                    <a:pt x="189" y="48"/>
                    <a:pt x="198" y="74"/>
                    <a:pt x="198" y="105"/>
                  </a:cubicBezTo>
                  <a:cubicBezTo>
                    <a:pt x="198" y="128"/>
                    <a:pt x="198" y="128"/>
                    <a:pt x="198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7" y="155"/>
                    <a:pt x="44" y="176"/>
                    <a:pt x="57" y="190"/>
                  </a:cubicBezTo>
                  <a:cubicBezTo>
                    <a:pt x="71" y="204"/>
                    <a:pt x="89" y="211"/>
                    <a:pt x="113" y="211"/>
                  </a:cubicBezTo>
                  <a:cubicBezTo>
                    <a:pt x="138" y="211"/>
                    <a:pt x="163" y="206"/>
                    <a:pt x="188" y="196"/>
                  </a:cubicBezTo>
                  <a:cubicBezTo>
                    <a:pt x="188" y="227"/>
                    <a:pt x="188" y="227"/>
                    <a:pt x="188" y="227"/>
                  </a:cubicBezTo>
                  <a:cubicBezTo>
                    <a:pt x="175" y="233"/>
                    <a:pt x="163" y="236"/>
                    <a:pt x="152" y="239"/>
                  </a:cubicBezTo>
                  <a:cubicBezTo>
                    <a:pt x="141" y="241"/>
                    <a:pt x="128" y="242"/>
                    <a:pt x="112" y="242"/>
                  </a:cubicBezTo>
                  <a:close/>
                  <a:moveTo>
                    <a:pt x="102" y="30"/>
                  </a:moveTo>
                  <a:cubicBezTo>
                    <a:pt x="83" y="30"/>
                    <a:pt x="68" y="36"/>
                    <a:pt x="57" y="48"/>
                  </a:cubicBezTo>
                  <a:cubicBezTo>
                    <a:pt x="46" y="60"/>
                    <a:pt x="39" y="77"/>
                    <a:pt x="37" y="99"/>
                  </a:cubicBezTo>
                  <a:cubicBezTo>
                    <a:pt x="160" y="99"/>
                    <a:pt x="160" y="99"/>
                    <a:pt x="160" y="99"/>
                  </a:cubicBezTo>
                  <a:cubicBezTo>
                    <a:pt x="160" y="76"/>
                    <a:pt x="155" y="59"/>
                    <a:pt x="145" y="47"/>
                  </a:cubicBezTo>
                  <a:cubicBezTo>
                    <a:pt x="135" y="36"/>
                    <a:pt x="121" y="30"/>
                    <a:pt x="102" y="30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1" name="Freeform 17">
              <a:extLst>
                <a:ext uri="{FF2B5EF4-FFF2-40B4-BE49-F238E27FC236}">
                  <a16:creationId xmlns:a16="http://schemas.microsoft.com/office/drawing/2014/main" id="{802CE9ED-0F9F-4F1B-AB44-05EE30DE0A1C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2516188" y="6324600"/>
              <a:ext cx="60325" cy="76200"/>
            </a:xfrm>
            <a:custGeom>
              <a:avLst/>
              <a:gdLst>
                <a:gd name="T0" fmla="*/ 161 w 187"/>
                <a:gd name="T1" fmla="*/ 238 h 242"/>
                <a:gd name="T2" fmla="*/ 154 w 187"/>
                <a:gd name="T3" fmla="*/ 205 h 242"/>
                <a:gd name="T4" fmla="*/ 152 w 187"/>
                <a:gd name="T5" fmla="*/ 205 h 242"/>
                <a:gd name="T6" fmla="*/ 117 w 187"/>
                <a:gd name="T7" fmla="*/ 235 h 242"/>
                <a:gd name="T8" fmla="*/ 74 w 187"/>
                <a:gd name="T9" fmla="*/ 242 h 242"/>
                <a:gd name="T10" fmla="*/ 19 w 187"/>
                <a:gd name="T11" fmla="*/ 224 h 242"/>
                <a:gd name="T12" fmla="*/ 0 w 187"/>
                <a:gd name="T13" fmla="*/ 173 h 242"/>
                <a:gd name="T14" fmla="*/ 113 w 187"/>
                <a:gd name="T15" fmla="*/ 99 h 242"/>
                <a:gd name="T16" fmla="*/ 153 w 187"/>
                <a:gd name="T17" fmla="*/ 98 h 242"/>
                <a:gd name="T18" fmla="*/ 153 w 187"/>
                <a:gd name="T19" fmla="*/ 83 h 242"/>
                <a:gd name="T20" fmla="*/ 141 w 187"/>
                <a:gd name="T21" fmla="*/ 43 h 242"/>
                <a:gd name="T22" fmla="*/ 103 w 187"/>
                <a:gd name="T23" fmla="*/ 30 h 242"/>
                <a:gd name="T24" fmla="*/ 37 w 187"/>
                <a:gd name="T25" fmla="*/ 47 h 242"/>
                <a:gd name="T26" fmla="*/ 26 w 187"/>
                <a:gd name="T27" fmla="*/ 20 h 242"/>
                <a:gd name="T28" fmla="*/ 64 w 187"/>
                <a:gd name="T29" fmla="*/ 6 h 242"/>
                <a:gd name="T30" fmla="*/ 105 w 187"/>
                <a:gd name="T31" fmla="*/ 0 h 242"/>
                <a:gd name="T32" fmla="*/ 167 w 187"/>
                <a:gd name="T33" fmla="*/ 19 h 242"/>
                <a:gd name="T34" fmla="*/ 187 w 187"/>
                <a:gd name="T35" fmla="*/ 78 h 242"/>
                <a:gd name="T36" fmla="*/ 187 w 187"/>
                <a:gd name="T37" fmla="*/ 238 h 242"/>
                <a:gd name="T38" fmla="*/ 161 w 187"/>
                <a:gd name="T39" fmla="*/ 238 h 242"/>
                <a:gd name="T40" fmla="*/ 81 w 187"/>
                <a:gd name="T41" fmla="*/ 213 h 242"/>
                <a:gd name="T42" fmla="*/ 133 w 187"/>
                <a:gd name="T43" fmla="*/ 195 h 242"/>
                <a:gd name="T44" fmla="*/ 152 w 187"/>
                <a:gd name="T45" fmla="*/ 144 h 242"/>
                <a:gd name="T46" fmla="*/ 152 w 187"/>
                <a:gd name="T47" fmla="*/ 123 h 242"/>
                <a:gd name="T48" fmla="*/ 116 w 187"/>
                <a:gd name="T49" fmla="*/ 125 h 242"/>
                <a:gd name="T50" fmla="*/ 56 w 187"/>
                <a:gd name="T51" fmla="*/ 138 h 242"/>
                <a:gd name="T52" fmla="*/ 37 w 187"/>
                <a:gd name="T53" fmla="*/ 174 h 242"/>
                <a:gd name="T54" fmla="*/ 48 w 187"/>
                <a:gd name="T55" fmla="*/ 203 h 242"/>
                <a:gd name="T56" fmla="*/ 81 w 187"/>
                <a:gd name="T57" fmla="*/ 213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7" h="242">
                  <a:moveTo>
                    <a:pt x="161" y="238"/>
                  </a:moveTo>
                  <a:cubicBezTo>
                    <a:pt x="154" y="205"/>
                    <a:pt x="154" y="205"/>
                    <a:pt x="154" y="205"/>
                  </a:cubicBezTo>
                  <a:cubicBezTo>
                    <a:pt x="152" y="205"/>
                    <a:pt x="152" y="205"/>
                    <a:pt x="152" y="205"/>
                  </a:cubicBezTo>
                  <a:cubicBezTo>
                    <a:pt x="141" y="219"/>
                    <a:pt x="129" y="229"/>
                    <a:pt x="117" y="235"/>
                  </a:cubicBezTo>
                  <a:cubicBezTo>
                    <a:pt x="106" y="240"/>
                    <a:pt x="91" y="242"/>
                    <a:pt x="74" y="242"/>
                  </a:cubicBezTo>
                  <a:cubicBezTo>
                    <a:pt x="51" y="242"/>
                    <a:pt x="33" y="236"/>
                    <a:pt x="19" y="224"/>
                  </a:cubicBezTo>
                  <a:cubicBezTo>
                    <a:pt x="6" y="212"/>
                    <a:pt x="0" y="195"/>
                    <a:pt x="0" y="173"/>
                  </a:cubicBezTo>
                  <a:cubicBezTo>
                    <a:pt x="0" y="126"/>
                    <a:pt x="37" y="101"/>
                    <a:pt x="113" y="9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53" y="83"/>
                    <a:pt x="153" y="83"/>
                    <a:pt x="153" y="83"/>
                  </a:cubicBezTo>
                  <a:cubicBezTo>
                    <a:pt x="153" y="65"/>
                    <a:pt x="149" y="51"/>
                    <a:pt x="141" y="43"/>
                  </a:cubicBezTo>
                  <a:cubicBezTo>
                    <a:pt x="133" y="34"/>
                    <a:pt x="120" y="30"/>
                    <a:pt x="103" y="30"/>
                  </a:cubicBezTo>
                  <a:cubicBezTo>
                    <a:pt x="84" y="30"/>
                    <a:pt x="61" y="36"/>
                    <a:pt x="37" y="47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37" y="14"/>
                    <a:pt x="50" y="9"/>
                    <a:pt x="64" y="6"/>
                  </a:cubicBezTo>
                  <a:cubicBezTo>
                    <a:pt x="78" y="2"/>
                    <a:pt x="91" y="0"/>
                    <a:pt x="105" y="0"/>
                  </a:cubicBezTo>
                  <a:cubicBezTo>
                    <a:pt x="133" y="0"/>
                    <a:pt x="154" y="7"/>
                    <a:pt x="167" y="19"/>
                  </a:cubicBezTo>
                  <a:cubicBezTo>
                    <a:pt x="181" y="31"/>
                    <a:pt x="187" y="51"/>
                    <a:pt x="187" y="78"/>
                  </a:cubicBezTo>
                  <a:cubicBezTo>
                    <a:pt x="187" y="238"/>
                    <a:pt x="187" y="238"/>
                    <a:pt x="187" y="238"/>
                  </a:cubicBezTo>
                  <a:lnTo>
                    <a:pt x="161" y="238"/>
                  </a:lnTo>
                  <a:close/>
                  <a:moveTo>
                    <a:pt x="81" y="213"/>
                  </a:moveTo>
                  <a:cubicBezTo>
                    <a:pt x="103" y="213"/>
                    <a:pt x="120" y="207"/>
                    <a:pt x="133" y="195"/>
                  </a:cubicBezTo>
                  <a:cubicBezTo>
                    <a:pt x="146" y="183"/>
                    <a:pt x="152" y="166"/>
                    <a:pt x="152" y="144"/>
                  </a:cubicBezTo>
                  <a:cubicBezTo>
                    <a:pt x="152" y="123"/>
                    <a:pt x="152" y="123"/>
                    <a:pt x="152" y="123"/>
                  </a:cubicBezTo>
                  <a:cubicBezTo>
                    <a:pt x="116" y="125"/>
                    <a:pt x="116" y="125"/>
                    <a:pt x="116" y="125"/>
                  </a:cubicBezTo>
                  <a:cubicBezTo>
                    <a:pt x="88" y="126"/>
                    <a:pt x="68" y="130"/>
                    <a:pt x="56" y="138"/>
                  </a:cubicBezTo>
                  <a:cubicBezTo>
                    <a:pt x="43" y="145"/>
                    <a:pt x="37" y="157"/>
                    <a:pt x="37" y="174"/>
                  </a:cubicBezTo>
                  <a:cubicBezTo>
                    <a:pt x="37" y="187"/>
                    <a:pt x="41" y="196"/>
                    <a:pt x="48" y="203"/>
                  </a:cubicBezTo>
                  <a:cubicBezTo>
                    <a:pt x="56" y="210"/>
                    <a:pt x="67" y="213"/>
                    <a:pt x="81" y="213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2" name="Freeform 18">
              <a:extLst>
                <a:ext uri="{FF2B5EF4-FFF2-40B4-BE49-F238E27FC236}">
                  <a16:creationId xmlns:a16="http://schemas.microsoft.com/office/drawing/2014/main" id="{F965624C-4698-41C3-AE77-C7EDECD1809F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2598738" y="6324600"/>
              <a:ext cx="42862" cy="74613"/>
            </a:xfrm>
            <a:custGeom>
              <a:avLst/>
              <a:gdLst>
                <a:gd name="T0" fmla="*/ 107 w 135"/>
                <a:gd name="T1" fmla="*/ 0 h 238"/>
                <a:gd name="T2" fmla="*/ 135 w 135"/>
                <a:gd name="T3" fmla="*/ 2 h 238"/>
                <a:gd name="T4" fmla="*/ 130 w 135"/>
                <a:gd name="T5" fmla="*/ 35 h 238"/>
                <a:gd name="T6" fmla="*/ 105 w 135"/>
                <a:gd name="T7" fmla="*/ 32 h 238"/>
                <a:gd name="T8" fmla="*/ 56 w 135"/>
                <a:gd name="T9" fmla="*/ 55 h 238"/>
                <a:gd name="T10" fmla="*/ 36 w 135"/>
                <a:gd name="T11" fmla="*/ 113 h 238"/>
                <a:gd name="T12" fmla="*/ 36 w 135"/>
                <a:gd name="T13" fmla="*/ 238 h 238"/>
                <a:gd name="T14" fmla="*/ 0 w 135"/>
                <a:gd name="T15" fmla="*/ 238 h 238"/>
                <a:gd name="T16" fmla="*/ 0 w 135"/>
                <a:gd name="T17" fmla="*/ 4 h 238"/>
                <a:gd name="T18" fmla="*/ 30 w 135"/>
                <a:gd name="T19" fmla="*/ 4 h 238"/>
                <a:gd name="T20" fmla="*/ 34 w 135"/>
                <a:gd name="T21" fmla="*/ 47 h 238"/>
                <a:gd name="T22" fmla="*/ 35 w 135"/>
                <a:gd name="T23" fmla="*/ 47 h 238"/>
                <a:gd name="T24" fmla="*/ 67 w 135"/>
                <a:gd name="T25" fmla="*/ 12 h 238"/>
                <a:gd name="T26" fmla="*/ 107 w 135"/>
                <a:gd name="T2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238">
                  <a:moveTo>
                    <a:pt x="107" y="0"/>
                  </a:moveTo>
                  <a:cubicBezTo>
                    <a:pt x="117" y="0"/>
                    <a:pt x="127" y="1"/>
                    <a:pt x="135" y="2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20" y="33"/>
                    <a:pt x="112" y="32"/>
                    <a:pt x="105" y="32"/>
                  </a:cubicBezTo>
                  <a:cubicBezTo>
                    <a:pt x="86" y="32"/>
                    <a:pt x="69" y="40"/>
                    <a:pt x="56" y="55"/>
                  </a:cubicBezTo>
                  <a:cubicBezTo>
                    <a:pt x="42" y="71"/>
                    <a:pt x="36" y="90"/>
                    <a:pt x="36" y="113"/>
                  </a:cubicBezTo>
                  <a:cubicBezTo>
                    <a:pt x="36" y="238"/>
                    <a:pt x="36" y="238"/>
                    <a:pt x="36" y="238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44" y="32"/>
                    <a:pt x="54" y="21"/>
                    <a:pt x="67" y="12"/>
                  </a:cubicBezTo>
                  <a:cubicBezTo>
                    <a:pt x="79" y="4"/>
                    <a:pt x="92" y="0"/>
                    <a:pt x="107" y="0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3" name="Freeform 19">
              <a:extLst>
                <a:ext uri="{FF2B5EF4-FFF2-40B4-BE49-F238E27FC236}">
                  <a16:creationId xmlns:a16="http://schemas.microsoft.com/office/drawing/2014/main" id="{6334B82C-AD99-4F6F-BB3D-DF83EC761BF0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2651125" y="6324600"/>
              <a:ext cx="53975" cy="76200"/>
            </a:xfrm>
            <a:custGeom>
              <a:avLst/>
              <a:gdLst>
                <a:gd name="T0" fmla="*/ 106 w 169"/>
                <a:gd name="T1" fmla="*/ 242 h 242"/>
                <a:gd name="T2" fmla="*/ 28 w 169"/>
                <a:gd name="T3" fmla="*/ 211 h 242"/>
                <a:gd name="T4" fmla="*/ 0 w 169"/>
                <a:gd name="T5" fmla="*/ 123 h 242"/>
                <a:gd name="T6" fmla="*/ 28 w 169"/>
                <a:gd name="T7" fmla="*/ 32 h 242"/>
                <a:gd name="T8" fmla="*/ 109 w 169"/>
                <a:gd name="T9" fmla="*/ 0 h 242"/>
                <a:gd name="T10" fmla="*/ 142 w 169"/>
                <a:gd name="T11" fmla="*/ 4 h 242"/>
                <a:gd name="T12" fmla="*/ 169 w 169"/>
                <a:gd name="T13" fmla="*/ 12 h 242"/>
                <a:gd name="T14" fmla="*/ 158 w 169"/>
                <a:gd name="T15" fmla="*/ 42 h 242"/>
                <a:gd name="T16" fmla="*/ 132 w 169"/>
                <a:gd name="T17" fmla="*/ 34 h 242"/>
                <a:gd name="T18" fmla="*/ 108 w 169"/>
                <a:gd name="T19" fmla="*/ 31 h 242"/>
                <a:gd name="T20" fmla="*/ 36 w 169"/>
                <a:gd name="T21" fmla="*/ 122 h 242"/>
                <a:gd name="T22" fmla="*/ 54 w 169"/>
                <a:gd name="T23" fmla="*/ 188 h 242"/>
                <a:gd name="T24" fmla="*/ 105 w 169"/>
                <a:gd name="T25" fmla="*/ 211 h 242"/>
                <a:gd name="T26" fmla="*/ 165 w 169"/>
                <a:gd name="T27" fmla="*/ 199 h 242"/>
                <a:gd name="T28" fmla="*/ 165 w 169"/>
                <a:gd name="T29" fmla="*/ 230 h 242"/>
                <a:gd name="T30" fmla="*/ 106 w 169"/>
                <a:gd name="T31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9" h="242">
                  <a:moveTo>
                    <a:pt x="106" y="242"/>
                  </a:moveTo>
                  <a:cubicBezTo>
                    <a:pt x="72" y="242"/>
                    <a:pt x="46" y="232"/>
                    <a:pt x="28" y="211"/>
                  </a:cubicBezTo>
                  <a:cubicBezTo>
                    <a:pt x="9" y="190"/>
                    <a:pt x="0" y="161"/>
                    <a:pt x="0" y="123"/>
                  </a:cubicBezTo>
                  <a:cubicBezTo>
                    <a:pt x="0" y="83"/>
                    <a:pt x="9" y="53"/>
                    <a:pt x="28" y="32"/>
                  </a:cubicBezTo>
                  <a:cubicBezTo>
                    <a:pt x="47" y="11"/>
                    <a:pt x="74" y="0"/>
                    <a:pt x="109" y="0"/>
                  </a:cubicBezTo>
                  <a:cubicBezTo>
                    <a:pt x="120" y="0"/>
                    <a:pt x="131" y="1"/>
                    <a:pt x="142" y="4"/>
                  </a:cubicBezTo>
                  <a:cubicBezTo>
                    <a:pt x="154" y="6"/>
                    <a:pt x="162" y="9"/>
                    <a:pt x="169" y="12"/>
                  </a:cubicBezTo>
                  <a:cubicBezTo>
                    <a:pt x="158" y="42"/>
                    <a:pt x="158" y="42"/>
                    <a:pt x="158" y="42"/>
                  </a:cubicBezTo>
                  <a:cubicBezTo>
                    <a:pt x="150" y="39"/>
                    <a:pt x="142" y="36"/>
                    <a:pt x="132" y="34"/>
                  </a:cubicBezTo>
                  <a:cubicBezTo>
                    <a:pt x="123" y="32"/>
                    <a:pt x="115" y="31"/>
                    <a:pt x="108" y="31"/>
                  </a:cubicBezTo>
                  <a:cubicBezTo>
                    <a:pt x="60" y="31"/>
                    <a:pt x="36" y="62"/>
                    <a:pt x="36" y="122"/>
                  </a:cubicBezTo>
                  <a:cubicBezTo>
                    <a:pt x="36" y="151"/>
                    <a:pt x="42" y="173"/>
                    <a:pt x="54" y="188"/>
                  </a:cubicBezTo>
                  <a:cubicBezTo>
                    <a:pt x="65" y="204"/>
                    <a:pt x="83" y="211"/>
                    <a:pt x="105" y="211"/>
                  </a:cubicBezTo>
                  <a:cubicBezTo>
                    <a:pt x="125" y="211"/>
                    <a:pt x="145" y="207"/>
                    <a:pt x="165" y="199"/>
                  </a:cubicBezTo>
                  <a:cubicBezTo>
                    <a:pt x="165" y="230"/>
                    <a:pt x="165" y="230"/>
                    <a:pt x="165" y="230"/>
                  </a:cubicBezTo>
                  <a:cubicBezTo>
                    <a:pt x="150" y="238"/>
                    <a:pt x="130" y="242"/>
                    <a:pt x="106" y="242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4" name="Freeform 20">
              <a:extLst>
                <a:ext uri="{FF2B5EF4-FFF2-40B4-BE49-F238E27FC236}">
                  <a16:creationId xmlns:a16="http://schemas.microsoft.com/office/drawing/2014/main" id="{151A7691-2A31-4ED1-B8B4-71FBA7FE3FC6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2722563" y="6294438"/>
              <a:ext cx="61912" cy="104775"/>
            </a:xfrm>
            <a:custGeom>
              <a:avLst/>
              <a:gdLst>
                <a:gd name="T0" fmla="*/ 160 w 195"/>
                <a:gd name="T1" fmla="*/ 332 h 332"/>
                <a:gd name="T2" fmla="*/ 160 w 195"/>
                <a:gd name="T3" fmla="*/ 181 h 332"/>
                <a:gd name="T4" fmla="*/ 147 w 195"/>
                <a:gd name="T5" fmla="*/ 138 h 332"/>
                <a:gd name="T6" fmla="*/ 106 w 195"/>
                <a:gd name="T7" fmla="*/ 124 h 332"/>
                <a:gd name="T8" fmla="*/ 52 w 195"/>
                <a:gd name="T9" fmla="*/ 144 h 332"/>
                <a:gd name="T10" fmla="*/ 35 w 195"/>
                <a:gd name="T11" fmla="*/ 210 h 332"/>
                <a:gd name="T12" fmla="*/ 35 w 195"/>
                <a:gd name="T13" fmla="*/ 332 h 332"/>
                <a:gd name="T14" fmla="*/ 0 w 195"/>
                <a:gd name="T15" fmla="*/ 332 h 332"/>
                <a:gd name="T16" fmla="*/ 0 w 195"/>
                <a:gd name="T17" fmla="*/ 0 h 332"/>
                <a:gd name="T18" fmla="*/ 35 w 195"/>
                <a:gd name="T19" fmla="*/ 0 h 332"/>
                <a:gd name="T20" fmla="*/ 35 w 195"/>
                <a:gd name="T21" fmla="*/ 101 h 332"/>
                <a:gd name="T22" fmla="*/ 34 w 195"/>
                <a:gd name="T23" fmla="*/ 131 h 332"/>
                <a:gd name="T24" fmla="*/ 36 w 195"/>
                <a:gd name="T25" fmla="*/ 131 h 332"/>
                <a:gd name="T26" fmla="*/ 66 w 195"/>
                <a:gd name="T27" fmla="*/ 104 h 332"/>
                <a:gd name="T28" fmla="*/ 110 w 195"/>
                <a:gd name="T29" fmla="*/ 94 h 332"/>
                <a:gd name="T30" fmla="*/ 174 w 195"/>
                <a:gd name="T31" fmla="*/ 115 h 332"/>
                <a:gd name="T32" fmla="*/ 195 w 195"/>
                <a:gd name="T33" fmla="*/ 179 h 332"/>
                <a:gd name="T34" fmla="*/ 195 w 195"/>
                <a:gd name="T35" fmla="*/ 332 h 332"/>
                <a:gd name="T36" fmla="*/ 160 w 195"/>
                <a:gd name="T37" fmla="*/ 33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5" h="332">
                  <a:moveTo>
                    <a:pt x="160" y="332"/>
                  </a:moveTo>
                  <a:cubicBezTo>
                    <a:pt x="160" y="181"/>
                    <a:pt x="160" y="181"/>
                    <a:pt x="160" y="181"/>
                  </a:cubicBezTo>
                  <a:cubicBezTo>
                    <a:pt x="160" y="162"/>
                    <a:pt x="156" y="147"/>
                    <a:pt x="147" y="138"/>
                  </a:cubicBezTo>
                  <a:cubicBezTo>
                    <a:pt x="138" y="129"/>
                    <a:pt x="125" y="124"/>
                    <a:pt x="106" y="124"/>
                  </a:cubicBezTo>
                  <a:cubicBezTo>
                    <a:pt x="82" y="124"/>
                    <a:pt x="64" y="131"/>
                    <a:pt x="52" y="144"/>
                  </a:cubicBezTo>
                  <a:cubicBezTo>
                    <a:pt x="41" y="157"/>
                    <a:pt x="35" y="179"/>
                    <a:pt x="35" y="210"/>
                  </a:cubicBezTo>
                  <a:cubicBezTo>
                    <a:pt x="35" y="332"/>
                    <a:pt x="35" y="332"/>
                    <a:pt x="35" y="332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101"/>
                    <a:pt x="35" y="101"/>
                    <a:pt x="35" y="101"/>
                  </a:cubicBezTo>
                  <a:cubicBezTo>
                    <a:pt x="35" y="113"/>
                    <a:pt x="35" y="123"/>
                    <a:pt x="34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43" y="119"/>
                    <a:pt x="53" y="111"/>
                    <a:pt x="66" y="104"/>
                  </a:cubicBezTo>
                  <a:cubicBezTo>
                    <a:pt x="78" y="98"/>
                    <a:pt x="93" y="94"/>
                    <a:pt x="110" y="94"/>
                  </a:cubicBezTo>
                  <a:cubicBezTo>
                    <a:pt x="138" y="94"/>
                    <a:pt x="160" y="101"/>
                    <a:pt x="174" y="115"/>
                  </a:cubicBezTo>
                  <a:cubicBezTo>
                    <a:pt x="188" y="128"/>
                    <a:pt x="195" y="150"/>
                    <a:pt x="195" y="179"/>
                  </a:cubicBezTo>
                  <a:cubicBezTo>
                    <a:pt x="195" y="332"/>
                    <a:pt x="195" y="332"/>
                    <a:pt x="195" y="332"/>
                  </a:cubicBezTo>
                  <a:lnTo>
                    <a:pt x="160" y="332"/>
                  </a:ln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5" name="Freeform 21">
              <a:extLst>
                <a:ext uri="{FF2B5EF4-FFF2-40B4-BE49-F238E27FC236}">
                  <a16:creationId xmlns:a16="http://schemas.microsoft.com/office/drawing/2014/main" id="{63A53CF2-7BDE-404D-9626-51A03730B6D1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2833688" y="6294438"/>
              <a:ext cx="50800" cy="104775"/>
            </a:xfrm>
            <a:custGeom>
              <a:avLst/>
              <a:gdLst>
                <a:gd name="T0" fmla="*/ 137 w 161"/>
                <a:gd name="T1" fmla="*/ 128 h 334"/>
                <a:gd name="T2" fmla="*/ 78 w 161"/>
                <a:gd name="T3" fmla="*/ 128 h 334"/>
                <a:gd name="T4" fmla="*/ 78 w 161"/>
                <a:gd name="T5" fmla="*/ 334 h 334"/>
                <a:gd name="T6" fmla="*/ 42 w 161"/>
                <a:gd name="T7" fmla="*/ 334 h 334"/>
                <a:gd name="T8" fmla="*/ 42 w 161"/>
                <a:gd name="T9" fmla="*/ 128 h 334"/>
                <a:gd name="T10" fmla="*/ 0 w 161"/>
                <a:gd name="T11" fmla="*/ 128 h 334"/>
                <a:gd name="T12" fmla="*/ 0 w 161"/>
                <a:gd name="T13" fmla="*/ 112 h 334"/>
                <a:gd name="T14" fmla="*/ 42 w 161"/>
                <a:gd name="T15" fmla="*/ 99 h 334"/>
                <a:gd name="T16" fmla="*/ 42 w 161"/>
                <a:gd name="T17" fmla="*/ 86 h 334"/>
                <a:gd name="T18" fmla="*/ 118 w 161"/>
                <a:gd name="T19" fmla="*/ 0 h 334"/>
                <a:gd name="T20" fmla="*/ 161 w 161"/>
                <a:gd name="T21" fmla="*/ 7 h 334"/>
                <a:gd name="T22" fmla="*/ 152 w 161"/>
                <a:gd name="T23" fmla="*/ 35 h 334"/>
                <a:gd name="T24" fmla="*/ 117 w 161"/>
                <a:gd name="T25" fmla="*/ 29 h 334"/>
                <a:gd name="T26" fmla="*/ 87 w 161"/>
                <a:gd name="T27" fmla="*/ 42 h 334"/>
                <a:gd name="T28" fmla="*/ 78 w 161"/>
                <a:gd name="T29" fmla="*/ 85 h 334"/>
                <a:gd name="T30" fmla="*/ 78 w 161"/>
                <a:gd name="T31" fmla="*/ 100 h 334"/>
                <a:gd name="T32" fmla="*/ 137 w 161"/>
                <a:gd name="T33" fmla="*/ 100 h 334"/>
                <a:gd name="T34" fmla="*/ 137 w 161"/>
                <a:gd name="T35" fmla="*/ 128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1" h="334">
                  <a:moveTo>
                    <a:pt x="137" y="128"/>
                  </a:moveTo>
                  <a:cubicBezTo>
                    <a:pt x="78" y="128"/>
                    <a:pt x="78" y="128"/>
                    <a:pt x="78" y="128"/>
                  </a:cubicBezTo>
                  <a:cubicBezTo>
                    <a:pt x="78" y="334"/>
                    <a:pt x="78" y="334"/>
                    <a:pt x="78" y="334"/>
                  </a:cubicBezTo>
                  <a:cubicBezTo>
                    <a:pt x="42" y="334"/>
                    <a:pt x="42" y="334"/>
                    <a:pt x="42" y="334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42" y="86"/>
                    <a:pt x="42" y="86"/>
                    <a:pt x="42" y="86"/>
                  </a:cubicBezTo>
                  <a:cubicBezTo>
                    <a:pt x="42" y="28"/>
                    <a:pt x="67" y="0"/>
                    <a:pt x="118" y="0"/>
                  </a:cubicBezTo>
                  <a:cubicBezTo>
                    <a:pt x="130" y="0"/>
                    <a:pt x="145" y="2"/>
                    <a:pt x="161" y="7"/>
                  </a:cubicBezTo>
                  <a:cubicBezTo>
                    <a:pt x="152" y="35"/>
                    <a:pt x="152" y="35"/>
                    <a:pt x="152" y="35"/>
                  </a:cubicBezTo>
                  <a:cubicBezTo>
                    <a:pt x="138" y="31"/>
                    <a:pt x="127" y="29"/>
                    <a:pt x="117" y="29"/>
                  </a:cubicBezTo>
                  <a:cubicBezTo>
                    <a:pt x="104" y="29"/>
                    <a:pt x="94" y="33"/>
                    <a:pt x="87" y="42"/>
                  </a:cubicBezTo>
                  <a:cubicBezTo>
                    <a:pt x="81" y="51"/>
                    <a:pt x="78" y="65"/>
                    <a:pt x="78" y="85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137" y="100"/>
                    <a:pt x="137" y="100"/>
                    <a:pt x="137" y="100"/>
                  </a:cubicBezTo>
                  <a:lnTo>
                    <a:pt x="137" y="128"/>
                  </a:ln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94314F48-E917-4455-85A1-BF0AF34B89BC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2886075" y="6324600"/>
              <a:ext cx="68262" cy="76200"/>
            </a:xfrm>
            <a:custGeom>
              <a:avLst/>
              <a:gdLst>
                <a:gd name="T0" fmla="*/ 215 w 215"/>
                <a:gd name="T1" fmla="*/ 121 h 242"/>
                <a:gd name="T2" fmla="*/ 186 w 215"/>
                <a:gd name="T3" fmla="*/ 210 h 242"/>
                <a:gd name="T4" fmla="*/ 106 w 215"/>
                <a:gd name="T5" fmla="*/ 242 h 242"/>
                <a:gd name="T6" fmla="*/ 51 w 215"/>
                <a:gd name="T7" fmla="*/ 228 h 242"/>
                <a:gd name="T8" fmla="*/ 13 w 215"/>
                <a:gd name="T9" fmla="*/ 185 h 242"/>
                <a:gd name="T10" fmla="*/ 0 w 215"/>
                <a:gd name="T11" fmla="*/ 121 h 242"/>
                <a:gd name="T12" fmla="*/ 29 w 215"/>
                <a:gd name="T13" fmla="*/ 32 h 242"/>
                <a:gd name="T14" fmla="*/ 108 w 215"/>
                <a:gd name="T15" fmla="*/ 0 h 242"/>
                <a:gd name="T16" fmla="*/ 186 w 215"/>
                <a:gd name="T17" fmla="*/ 33 h 242"/>
                <a:gd name="T18" fmla="*/ 215 w 215"/>
                <a:gd name="T19" fmla="*/ 121 h 242"/>
                <a:gd name="T20" fmla="*/ 37 w 215"/>
                <a:gd name="T21" fmla="*/ 121 h 242"/>
                <a:gd name="T22" fmla="*/ 55 w 215"/>
                <a:gd name="T23" fmla="*/ 189 h 242"/>
                <a:gd name="T24" fmla="*/ 107 w 215"/>
                <a:gd name="T25" fmla="*/ 213 h 242"/>
                <a:gd name="T26" fmla="*/ 160 w 215"/>
                <a:gd name="T27" fmla="*/ 189 h 242"/>
                <a:gd name="T28" fmla="*/ 178 w 215"/>
                <a:gd name="T29" fmla="*/ 121 h 242"/>
                <a:gd name="T30" fmla="*/ 160 w 215"/>
                <a:gd name="T31" fmla="*/ 53 h 242"/>
                <a:gd name="T32" fmla="*/ 107 w 215"/>
                <a:gd name="T33" fmla="*/ 30 h 242"/>
                <a:gd name="T34" fmla="*/ 54 w 215"/>
                <a:gd name="T35" fmla="*/ 53 h 242"/>
                <a:gd name="T36" fmla="*/ 37 w 215"/>
                <a:gd name="T37" fmla="*/ 121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5" h="242">
                  <a:moveTo>
                    <a:pt x="215" y="121"/>
                  </a:moveTo>
                  <a:cubicBezTo>
                    <a:pt x="215" y="159"/>
                    <a:pt x="205" y="189"/>
                    <a:pt x="186" y="210"/>
                  </a:cubicBezTo>
                  <a:cubicBezTo>
                    <a:pt x="167" y="232"/>
                    <a:pt x="140" y="242"/>
                    <a:pt x="106" y="242"/>
                  </a:cubicBezTo>
                  <a:cubicBezTo>
                    <a:pt x="86" y="242"/>
                    <a:pt x="67" y="237"/>
                    <a:pt x="51" y="228"/>
                  </a:cubicBezTo>
                  <a:cubicBezTo>
                    <a:pt x="35" y="218"/>
                    <a:pt x="22" y="204"/>
                    <a:pt x="13" y="185"/>
                  </a:cubicBezTo>
                  <a:cubicBezTo>
                    <a:pt x="4" y="167"/>
                    <a:pt x="0" y="146"/>
                    <a:pt x="0" y="121"/>
                  </a:cubicBezTo>
                  <a:cubicBezTo>
                    <a:pt x="0" y="83"/>
                    <a:pt x="9" y="53"/>
                    <a:pt x="29" y="32"/>
                  </a:cubicBezTo>
                  <a:cubicBezTo>
                    <a:pt x="48" y="11"/>
                    <a:pt x="74" y="0"/>
                    <a:pt x="108" y="0"/>
                  </a:cubicBezTo>
                  <a:cubicBezTo>
                    <a:pt x="141" y="0"/>
                    <a:pt x="167" y="11"/>
                    <a:pt x="186" y="33"/>
                  </a:cubicBezTo>
                  <a:cubicBezTo>
                    <a:pt x="205" y="54"/>
                    <a:pt x="215" y="84"/>
                    <a:pt x="215" y="121"/>
                  </a:cubicBezTo>
                  <a:close/>
                  <a:moveTo>
                    <a:pt x="37" y="121"/>
                  </a:moveTo>
                  <a:cubicBezTo>
                    <a:pt x="37" y="151"/>
                    <a:pt x="43" y="174"/>
                    <a:pt x="55" y="189"/>
                  </a:cubicBezTo>
                  <a:cubicBezTo>
                    <a:pt x="67" y="205"/>
                    <a:pt x="84" y="213"/>
                    <a:pt x="107" y="213"/>
                  </a:cubicBezTo>
                  <a:cubicBezTo>
                    <a:pt x="130" y="213"/>
                    <a:pt x="148" y="205"/>
                    <a:pt x="160" y="189"/>
                  </a:cubicBezTo>
                  <a:cubicBezTo>
                    <a:pt x="172" y="174"/>
                    <a:pt x="178" y="151"/>
                    <a:pt x="178" y="121"/>
                  </a:cubicBezTo>
                  <a:cubicBezTo>
                    <a:pt x="178" y="91"/>
                    <a:pt x="172" y="69"/>
                    <a:pt x="160" y="53"/>
                  </a:cubicBezTo>
                  <a:cubicBezTo>
                    <a:pt x="148" y="38"/>
                    <a:pt x="130" y="30"/>
                    <a:pt x="107" y="30"/>
                  </a:cubicBezTo>
                  <a:cubicBezTo>
                    <a:pt x="84" y="30"/>
                    <a:pt x="66" y="38"/>
                    <a:pt x="54" y="53"/>
                  </a:cubicBezTo>
                  <a:cubicBezTo>
                    <a:pt x="43" y="68"/>
                    <a:pt x="37" y="91"/>
                    <a:pt x="37" y="121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7" name="Freeform 23">
              <a:extLst>
                <a:ext uri="{FF2B5EF4-FFF2-40B4-BE49-F238E27FC236}">
                  <a16:creationId xmlns:a16="http://schemas.microsoft.com/office/drawing/2014/main" id="{D1C05606-E632-46D7-AD7C-52FF2387353D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2973388" y="6324600"/>
              <a:ext cx="42862" cy="74613"/>
            </a:xfrm>
            <a:custGeom>
              <a:avLst/>
              <a:gdLst>
                <a:gd name="T0" fmla="*/ 107 w 135"/>
                <a:gd name="T1" fmla="*/ 0 h 238"/>
                <a:gd name="T2" fmla="*/ 135 w 135"/>
                <a:gd name="T3" fmla="*/ 2 h 238"/>
                <a:gd name="T4" fmla="*/ 130 w 135"/>
                <a:gd name="T5" fmla="*/ 35 h 238"/>
                <a:gd name="T6" fmla="*/ 104 w 135"/>
                <a:gd name="T7" fmla="*/ 32 h 238"/>
                <a:gd name="T8" fmla="*/ 56 w 135"/>
                <a:gd name="T9" fmla="*/ 55 h 238"/>
                <a:gd name="T10" fmla="*/ 35 w 135"/>
                <a:gd name="T11" fmla="*/ 113 h 238"/>
                <a:gd name="T12" fmla="*/ 35 w 135"/>
                <a:gd name="T13" fmla="*/ 238 h 238"/>
                <a:gd name="T14" fmla="*/ 0 w 135"/>
                <a:gd name="T15" fmla="*/ 238 h 238"/>
                <a:gd name="T16" fmla="*/ 0 w 135"/>
                <a:gd name="T17" fmla="*/ 4 h 238"/>
                <a:gd name="T18" fmla="*/ 29 w 135"/>
                <a:gd name="T19" fmla="*/ 4 h 238"/>
                <a:gd name="T20" fmla="*/ 33 w 135"/>
                <a:gd name="T21" fmla="*/ 47 h 238"/>
                <a:gd name="T22" fmla="*/ 35 w 135"/>
                <a:gd name="T23" fmla="*/ 47 h 238"/>
                <a:gd name="T24" fmla="*/ 66 w 135"/>
                <a:gd name="T25" fmla="*/ 12 h 238"/>
                <a:gd name="T26" fmla="*/ 107 w 135"/>
                <a:gd name="T2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238">
                  <a:moveTo>
                    <a:pt x="107" y="0"/>
                  </a:moveTo>
                  <a:cubicBezTo>
                    <a:pt x="117" y="0"/>
                    <a:pt x="126" y="1"/>
                    <a:pt x="135" y="2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20" y="33"/>
                    <a:pt x="112" y="32"/>
                    <a:pt x="104" y="32"/>
                  </a:cubicBezTo>
                  <a:cubicBezTo>
                    <a:pt x="85" y="32"/>
                    <a:pt x="69" y="40"/>
                    <a:pt x="56" y="55"/>
                  </a:cubicBezTo>
                  <a:cubicBezTo>
                    <a:pt x="42" y="71"/>
                    <a:pt x="35" y="90"/>
                    <a:pt x="35" y="113"/>
                  </a:cubicBezTo>
                  <a:cubicBezTo>
                    <a:pt x="35" y="238"/>
                    <a:pt x="35" y="238"/>
                    <a:pt x="35" y="238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44" y="32"/>
                    <a:pt x="54" y="21"/>
                    <a:pt x="66" y="12"/>
                  </a:cubicBezTo>
                  <a:cubicBezTo>
                    <a:pt x="79" y="4"/>
                    <a:pt x="92" y="0"/>
                    <a:pt x="107" y="0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8" name="Freeform 24">
              <a:extLst>
                <a:ext uri="{FF2B5EF4-FFF2-40B4-BE49-F238E27FC236}">
                  <a16:creationId xmlns:a16="http://schemas.microsoft.com/office/drawing/2014/main" id="{17057F51-D632-4749-BC6E-4E5036E9E3DD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3067050" y="6294438"/>
              <a:ext cx="65087" cy="106363"/>
            </a:xfrm>
            <a:custGeom>
              <a:avLst/>
              <a:gdLst>
                <a:gd name="T0" fmla="*/ 109 w 206"/>
                <a:gd name="T1" fmla="*/ 94 h 336"/>
                <a:gd name="T2" fmla="*/ 181 w 206"/>
                <a:gd name="T3" fmla="*/ 126 h 336"/>
                <a:gd name="T4" fmla="*/ 206 w 206"/>
                <a:gd name="T5" fmla="*/ 215 h 336"/>
                <a:gd name="T6" fmla="*/ 180 w 206"/>
                <a:gd name="T7" fmla="*/ 304 h 336"/>
                <a:gd name="T8" fmla="*/ 109 w 206"/>
                <a:gd name="T9" fmla="*/ 336 h 336"/>
                <a:gd name="T10" fmla="*/ 67 w 206"/>
                <a:gd name="T11" fmla="*/ 328 h 336"/>
                <a:gd name="T12" fmla="*/ 35 w 206"/>
                <a:gd name="T13" fmla="*/ 302 h 336"/>
                <a:gd name="T14" fmla="*/ 33 w 206"/>
                <a:gd name="T15" fmla="*/ 302 h 336"/>
                <a:gd name="T16" fmla="*/ 25 w 206"/>
                <a:gd name="T17" fmla="*/ 332 h 336"/>
                <a:gd name="T18" fmla="*/ 0 w 206"/>
                <a:gd name="T19" fmla="*/ 332 h 336"/>
                <a:gd name="T20" fmla="*/ 0 w 206"/>
                <a:gd name="T21" fmla="*/ 0 h 336"/>
                <a:gd name="T22" fmla="*/ 35 w 206"/>
                <a:gd name="T23" fmla="*/ 0 h 336"/>
                <a:gd name="T24" fmla="*/ 35 w 206"/>
                <a:gd name="T25" fmla="*/ 81 h 336"/>
                <a:gd name="T26" fmla="*/ 34 w 206"/>
                <a:gd name="T27" fmla="*/ 129 h 336"/>
                <a:gd name="T28" fmla="*/ 35 w 206"/>
                <a:gd name="T29" fmla="*/ 129 h 336"/>
                <a:gd name="T30" fmla="*/ 109 w 206"/>
                <a:gd name="T31" fmla="*/ 94 h 336"/>
                <a:gd name="T32" fmla="*/ 104 w 206"/>
                <a:gd name="T33" fmla="*/ 124 h 336"/>
                <a:gd name="T34" fmla="*/ 51 w 206"/>
                <a:gd name="T35" fmla="*/ 145 h 336"/>
                <a:gd name="T36" fmla="*/ 35 w 206"/>
                <a:gd name="T37" fmla="*/ 215 h 336"/>
                <a:gd name="T38" fmla="*/ 52 w 206"/>
                <a:gd name="T39" fmla="*/ 285 h 336"/>
                <a:gd name="T40" fmla="*/ 105 w 206"/>
                <a:gd name="T41" fmla="*/ 307 h 336"/>
                <a:gd name="T42" fmla="*/ 153 w 206"/>
                <a:gd name="T43" fmla="*/ 283 h 336"/>
                <a:gd name="T44" fmla="*/ 169 w 206"/>
                <a:gd name="T45" fmla="*/ 214 h 336"/>
                <a:gd name="T46" fmla="*/ 153 w 206"/>
                <a:gd name="T47" fmla="*/ 146 h 336"/>
                <a:gd name="T48" fmla="*/ 104 w 206"/>
                <a:gd name="T49" fmla="*/ 124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6" h="336">
                  <a:moveTo>
                    <a:pt x="109" y="94"/>
                  </a:moveTo>
                  <a:cubicBezTo>
                    <a:pt x="140" y="94"/>
                    <a:pt x="164" y="105"/>
                    <a:pt x="181" y="126"/>
                  </a:cubicBezTo>
                  <a:cubicBezTo>
                    <a:pt x="198" y="147"/>
                    <a:pt x="206" y="176"/>
                    <a:pt x="206" y="215"/>
                  </a:cubicBezTo>
                  <a:cubicBezTo>
                    <a:pt x="206" y="253"/>
                    <a:pt x="197" y="283"/>
                    <a:pt x="180" y="304"/>
                  </a:cubicBezTo>
                  <a:cubicBezTo>
                    <a:pt x="163" y="326"/>
                    <a:pt x="139" y="336"/>
                    <a:pt x="109" y="336"/>
                  </a:cubicBezTo>
                  <a:cubicBezTo>
                    <a:pt x="94" y="336"/>
                    <a:pt x="80" y="334"/>
                    <a:pt x="67" y="328"/>
                  </a:cubicBezTo>
                  <a:cubicBezTo>
                    <a:pt x="55" y="322"/>
                    <a:pt x="44" y="314"/>
                    <a:pt x="35" y="302"/>
                  </a:cubicBezTo>
                  <a:cubicBezTo>
                    <a:pt x="33" y="302"/>
                    <a:pt x="33" y="302"/>
                    <a:pt x="33" y="302"/>
                  </a:cubicBezTo>
                  <a:cubicBezTo>
                    <a:pt x="25" y="332"/>
                    <a:pt x="25" y="332"/>
                    <a:pt x="25" y="332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99"/>
                    <a:pt x="35" y="115"/>
                    <a:pt x="34" y="129"/>
                  </a:cubicBezTo>
                  <a:cubicBezTo>
                    <a:pt x="35" y="129"/>
                    <a:pt x="35" y="129"/>
                    <a:pt x="35" y="129"/>
                  </a:cubicBezTo>
                  <a:cubicBezTo>
                    <a:pt x="52" y="106"/>
                    <a:pt x="76" y="94"/>
                    <a:pt x="109" y="94"/>
                  </a:cubicBezTo>
                  <a:close/>
                  <a:moveTo>
                    <a:pt x="104" y="124"/>
                  </a:moveTo>
                  <a:cubicBezTo>
                    <a:pt x="80" y="124"/>
                    <a:pt x="62" y="131"/>
                    <a:pt x="51" y="145"/>
                  </a:cubicBezTo>
                  <a:cubicBezTo>
                    <a:pt x="41" y="159"/>
                    <a:pt x="35" y="182"/>
                    <a:pt x="35" y="215"/>
                  </a:cubicBezTo>
                  <a:cubicBezTo>
                    <a:pt x="35" y="248"/>
                    <a:pt x="41" y="271"/>
                    <a:pt x="52" y="285"/>
                  </a:cubicBezTo>
                  <a:cubicBezTo>
                    <a:pt x="63" y="300"/>
                    <a:pt x="80" y="307"/>
                    <a:pt x="105" y="307"/>
                  </a:cubicBezTo>
                  <a:cubicBezTo>
                    <a:pt x="126" y="307"/>
                    <a:pt x="143" y="299"/>
                    <a:pt x="153" y="283"/>
                  </a:cubicBezTo>
                  <a:cubicBezTo>
                    <a:pt x="164" y="267"/>
                    <a:pt x="169" y="244"/>
                    <a:pt x="169" y="214"/>
                  </a:cubicBezTo>
                  <a:cubicBezTo>
                    <a:pt x="169" y="184"/>
                    <a:pt x="164" y="161"/>
                    <a:pt x="153" y="146"/>
                  </a:cubicBezTo>
                  <a:cubicBezTo>
                    <a:pt x="143" y="131"/>
                    <a:pt x="126" y="124"/>
                    <a:pt x="104" y="124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9" name="Freeform 25">
              <a:extLst>
                <a:ext uri="{FF2B5EF4-FFF2-40B4-BE49-F238E27FC236}">
                  <a16:creationId xmlns:a16="http://schemas.microsoft.com/office/drawing/2014/main" id="{BF36EDF0-330F-47EA-B833-B156FFEB1C20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3148013" y="6324600"/>
              <a:ext cx="61912" cy="76200"/>
            </a:xfrm>
            <a:custGeom>
              <a:avLst/>
              <a:gdLst>
                <a:gd name="T0" fmla="*/ 112 w 198"/>
                <a:gd name="T1" fmla="*/ 242 h 242"/>
                <a:gd name="T2" fmla="*/ 30 w 198"/>
                <a:gd name="T3" fmla="*/ 211 h 242"/>
                <a:gd name="T4" fmla="*/ 0 w 198"/>
                <a:gd name="T5" fmla="*/ 123 h 242"/>
                <a:gd name="T6" fmla="*/ 28 w 198"/>
                <a:gd name="T7" fmla="*/ 33 h 242"/>
                <a:gd name="T8" fmla="*/ 103 w 198"/>
                <a:gd name="T9" fmla="*/ 0 h 242"/>
                <a:gd name="T10" fmla="*/ 172 w 198"/>
                <a:gd name="T11" fmla="*/ 29 h 242"/>
                <a:gd name="T12" fmla="*/ 198 w 198"/>
                <a:gd name="T13" fmla="*/ 105 h 242"/>
                <a:gd name="T14" fmla="*/ 198 w 198"/>
                <a:gd name="T15" fmla="*/ 128 h 242"/>
                <a:gd name="T16" fmla="*/ 37 w 198"/>
                <a:gd name="T17" fmla="*/ 128 h 242"/>
                <a:gd name="T18" fmla="*/ 57 w 198"/>
                <a:gd name="T19" fmla="*/ 190 h 242"/>
                <a:gd name="T20" fmla="*/ 113 w 198"/>
                <a:gd name="T21" fmla="*/ 211 h 242"/>
                <a:gd name="T22" fmla="*/ 188 w 198"/>
                <a:gd name="T23" fmla="*/ 196 h 242"/>
                <a:gd name="T24" fmla="*/ 188 w 198"/>
                <a:gd name="T25" fmla="*/ 227 h 242"/>
                <a:gd name="T26" fmla="*/ 152 w 198"/>
                <a:gd name="T27" fmla="*/ 239 h 242"/>
                <a:gd name="T28" fmla="*/ 112 w 198"/>
                <a:gd name="T29" fmla="*/ 242 h 242"/>
                <a:gd name="T30" fmla="*/ 102 w 198"/>
                <a:gd name="T31" fmla="*/ 30 h 242"/>
                <a:gd name="T32" fmla="*/ 57 w 198"/>
                <a:gd name="T33" fmla="*/ 48 h 242"/>
                <a:gd name="T34" fmla="*/ 37 w 198"/>
                <a:gd name="T35" fmla="*/ 99 h 242"/>
                <a:gd name="T36" fmla="*/ 160 w 198"/>
                <a:gd name="T37" fmla="*/ 99 h 242"/>
                <a:gd name="T38" fmla="*/ 145 w 198"/>
                <a:gd name="T39" fmla="*/ 47 h 242"/>
                <a:gd name="T40" fmla="*/ 102 w 198"/>
                <a:gd name="T41" fmla="*/ 3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8" h="242">
                  <a:moveTo>
                    <a:pt x="112" y="242"/>
                  </a:moveTo>
                  <a:cubicBezTo>
                    <a:pt x="77" y="242"/>
                    <a:pt x="50" y="232"/>
                    <a:pt x="30" y="211"/>
                  </a:cubicBezTo>
                  <a:cubicBezTo>
                    <a:pt x="10" y="190"/>
                    <a:pt x="0" y="160"/>
                    <a:pt x="0" y="123"/>
                  </a:cubicBezTo>
                  <a:cubicBezTo>
                    <a:pt x="0" y="85"/>
                    <a:pt x="9" y="55"/>
                    <a:pt x="28" y="33"/>
                  </a:cubicBezTo>
                  <a:cubicBezTo>
                    <a:pt x="46" y="11"/>
                    <a:pt x="71" y="0"/>
                    <a:pt x="103" y="0"/>
                  </a:cubicBezTo>
                  <a:cubicBezTo>
                    <a:pt x="132" y="0"/>
                    <a:pt x="155" y="10"/>
                    <a:pt x="172" y="29"/>
                  </a:cubicBezTo>
                  <a:cubicBezTo>
                    <a:pt x="189" y="48"/>
                    <a:pt x="198" y="74"/>
                    <a:pt x="198" y="105"/>
                  </a:cubicBezTo>
                  <a:cubicBezTo>
                    <a:pt x="198" y="128"/>
                    <a:pt x="198" y="128"/>
                    <a:pt x="198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7" y="155"/>
                    <a:pt x="44" y="176"/>
                    <a:pt x="57" y="190"/>
                  </a:cubicBezTo>
                  <a:cubicBezTo>
                    <a:pt x="71" y="204"/>
                    <a:pt x="89" y="211"/>
                    <a:pt x="113" y="211"/>
                  </a:cubicBezTo>
                  <a:cubicBezTo>
                    <a:pt x="138" y="211"/>
                    <a:pt x="163" y="206"/>
                    <a:pt x="188" y="196"/>
                  </a:cubicBezTo>
                  <a:cubicBezTo>
                    <a:pt x="188" y="227"/>
                    <a:pt x="188" y="227"/>
                    <a:pt x="188" y="227"/>
                  </a:cubicBezTo>
                  <a:cubicBezTo>
                    <a:pt x="175" y="233"/>
                    <a:pt x="163" y="236"/>
                    <a:pt x="152" y="239"/>
                  </a:cubicBezTo>
                  <a:cubicBezTo>
                    <a:pt x="141" y="241"/>
                    <a:pt x="128" y="242"/>
                    <a:pt x="112" y="242"/>
                  </a:cubicBezTo>
                  <a:close/>
                  <a:moveTo>
                    <a:pt x="102" y="30"/>
                  </a:moveTo>
                  <a:cubicBezTo>
                    <a:pt x="83" y="30"/>
                    <a:pt x="68" y="36"/>
                    <a:pt x="57" y="48"/>
                  </a:cubicBezTo>
                  <a:cubicBezTo>
                    <a:pt x="46" y="60"/>
                    <a:pt x="39" y="77"/>
                    <a:pt x="37" y="99"/>
                  </a:cubicBezTo>
                  <a:cubicBezTo>
                    <a:pt x="160" y="99"/>
                    <a:pt x="160" y="99"/>
                    <a:pt x="160" y="99"/>
                  </a:cubicBezTo>
                  <a:cubicBezTo>
                    <a:pt x="160" y="76"/>
                    <a:pt x="155" y="59"/>
                    <a:pt x="145" y="47"/>
                  </a:cubicBezTo>
                  <a:cubicBezTo>
                    <a:pt x="135" y="36"/>
                    <a:pt x="121" y="30"/>
                    <a:pt x="102" y="30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0" name="Freeform 26">
              <a:extLst>
                <a:ext uri="{FF2B5EF4-FFF2-40B4-BE49-F238E27FC236}">
                  <a16:creationId xmlns:a16="http://schemas.microsoft.com/office/drawing/2014/main" id="{C67B0620-2371-43D1-8D88-D5CA99F017D9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3219450" y="6308725"/>
              <a:ext cx="44450" cy="92075"/>
            </a:xfrm>
            <a:custGeom>
              <a:avLst/>
              <a:gdLst>
                <a:gd name="T0" fmla="*/ 107 w 139"/>
                <a:gd name="T1" fmla="*/ 263 h 292"/>
                <a:gd name="T2" fmla="*/ 125 w 139"/>
                <a:gd name="T3" fmla="*/ 262 h 292"/>
                <a:gd name="T4" fmla="*/ 139 w 139"/>
                <a:gd name="T5" fmla="*/ 259 h 292"/>
                <a:gd name="T6" fmla="*/ 139 w 139"/>
                <a:gd name="T7" fmla="*/ 286 h 292"/>
                <a:gd name="T8" fmla="*/ 122 w 139"/>
                <a:gd name="T9" fmla="*/ 291 h 292"/>
                <a:gd name="T10" fmla="*/ 102 w 139"/>
                <a:gd name="T11" fmla="*/ 292 h 292"/>
                <a:gd name="T12" fmla="*/ 34 w 139"/>
                <a:gd name="T13" fmla="*/ 221 h 292"/>
                <a:gd name="T14" fmla="*/ 34 w 139"/>
                <a:gd name="T15" fmla="*/ 82 h 292"/>
                <a:gd name="T16" fmla="*/ 0 w 139"/>
                <a:gd name="T17" fmla="*/ 82 h 292"/>
                <a:gd name="T18" fmla="*/ 0 w 139"/>
                <a:gd name="T19" fmla="*/ 65 h 292"/>
                <a:gd name="T20" fmla="*/ 34 w 139"/>
                <a:gd name="T21" fmla="*/ 50 h 292"/>
                <a:gd name="T22" fmla="*/ 49 w 139"/>
                <a:gd name="T23" fmla="*/ 0 h 292"/>
                <a:gd name="T24" fmla="*/ 69 w 139"/>
                <a:gd name="T25" fmla="*/ 0 h 292"/>
                <a:gd name="T26" fmla="*/ 69 w 139"/>
                <a:gd name="T27" fmla="*/ 54 h 292"/>
                <a:gd name="T28" fmla="*/ 137 w 139"/>
                <a:gd name="T29" fmla="*/ 54 h 292"/>
                <a:gd name="T30" fmla="*/ 137 w 139"/>
                <a:gd name="T31" fmla="*/ 82 h 292"/>
                <a:gd name="T32" fmla="*/ 69 w 139"/>
                <a:gd name="T33" fmla="*/ 82 h 292"/>
                <a:gd name="T34" fmla="*/ 69 w 139"/>
                <a:gd name="T35" fmla="*/ 219 h 292"/>
                <a:gd name="T36" fmla="*/ 79 w 139"/>
                <a:gd name="T37" fmla="*/ 252 h 292"/>
                <a:gd name="T38" fmla="*/ 107 w 139"/>
                <a:gd name="T39" fmla="*/ 26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9" h="292">
                  <a:moveTo>
                    <a:pt x="107" y="263"/>
                  </a:moveTo>
                  <a:cubicBezTo>
                    <a:pt x="113" y="263"/>
                    <a:pt x="119" y="263"/>
                    <a:pt x="125" y="262"/>
                  </a:cubicBezTo>
                  <a:cubicBezTo>
                    <a:pt x="131" y="261"/>
                    <a:pt x="135" y="260"/>
                    <a:pt x="139" y="259"/>
                  </a:cubicBezTo>
                  <a:cubicBezTo>
                    <a:pt x="139" y="286"/>
                    <a:pt x="139" y="286"/>
                    <a:pt x="139" y="286"/>
                  </a:cubicBezTo>
                  <a:cubicBezTo>
                    <a:pt x="135" y="288"/>
                    <a:pt x="129" y="289"/>
                    <a:pt x="122" y="291"/>
                  </a:cubicBezTo>
                  <a:cubicBezTo>
                    <a:pt x="114" y="292"/>
                    <a:pt x="108" y="292"/>
                    <a:pt x="102" y="292"/>
                  </a:cubicBezTo>
                  <a:cubicBezTo>
                    <a:pt x="56" y="292"/>
                    <a:pt x="34" y="269"/>
                    <a:pt x="34" y="221"/>
                  </a:cubicBezTo>
                  <a:cubicBezTo>
                    <a:pt x="34" y="82"/>
                    <a:pt x="34" y="82"/>
                    <a:pt x="34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137" y="54"/>
                    <a:pt x="137" y="54"/>
                    <a:pt x="137" y="54"/>
                  </a:cubicBezTo>
                  <a:cubicBezTo>
                    <a:pt x="137" y="82"/>
                    <a:pt x="137" y="82"/>
                    <a:pt x="137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69" y="219"/>
                    <a:pt x="69" y="219"/>
                    <a:pt x="69" y="219"/>
                  </a:cubicBezTo>
                  <a:cubicBezTo>
                    <a:pt x="69" y="233"/>
                    <a:pt x="73" y="244"/>
                    <a:pt x="79" y="252"/>
                  </a:cubicBezTo>
                  <a:cubicBezTo>
                    <a:pt x="86" y="259"/>
                    <a:pt x="95" y="263"/>
                    <a:pt x="107" y="263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1" name="Freeform 27">
              <a:extLst>
                <a:ext uri="{FF2B5EF4-FFF2-40B4-BE49-F238E27FC236}">
                  <a16:creationId xmlns:a16="http://schemas.microsoft.com/office/drawing/2014/main" id="{235D5B27-C9E3-44F6-B19B-9B54B23FCB26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3268663" y="6308725"/>
              <a:ext cx="44450" cy="92075"/>
            </a:xfrm>
            <a:custGeom>
              <a:avLst/>
              <a:gdLst>
                <a:gd name="T0" fmla="*/ 106 w 138"/>
                <a:gd name="T1" fmla="*/ 263 h 292"/>
                <a:gd name="T2" fmla="*/ 124 w 138"/>
                <a:gd name="T3" fmla="*/ 262 h 292"/>
                <a:gd name="T4" fmla="*/ 138 w 138"/>
                <a:gd name="T5" fmla="*/ 259 h 292"/>
                <a:gd name="T6" fmla="*/ 138 w 138"/>
                <a:gd name="T7" fmla="*/ 286 h 292"/>
                <a:gd name="T8" fmla="*/ 121 w 138"/>
                <a:gd name="T9" fmla="*/ 291 h 292"/>
                <a:gd name="T10" fmla="*/ 101 w 138"/>
                <a:gd name="T11" fmla="*/ 292 h 292"/>
                <a:gd name="T12" fmla="*/ 33 w 138"/>
                <a:gd name="T13" fmla="*/ 221 h 292"/>
                <a:gd name="T14" fmla="*/ 33 w 138"/>
                <a:gd name="T15" fmla="*/ 82 h 292"/>
                <a:gd name="T16" fmla="*/ 0 w 138"/>
                <a:gd name="T17" fmla="*/ 82 h 292"/>
                <a:gd name="T18" fmla="*/ 0 w 138"/>
                <a:gd name="T19" fmla="*/ 65 h 292"/>
                <a:gd name="T20" fmla="*/ 33 w 138"/>
                <a:gd name="T21" fmla="*/ 50 h 292"/>
                <a:gd name="T22" fmla="*/ 48 w 138"/>
                <a:gd name="T23" fmla="*/ 0 h 292"/>
                <a:gd name="T24" fmla="*/ 69 w 138"/>
                <a:gd name="T25" fmla="*/ 0 h 292"/>
                <a:gd name="T26" fmla="*/ 69 w 138"/>
                <a:gd name="T27" fmla="*/ 54 h 292"/>
                <a:gd name="T28" fmla="*/ 136 w 138"/>
                <a:gd name="T29" fmla="*/ 54 h 292"/>
                <a:gd name="T30" fmla="*/ 136 w 138"/>
                <a:gd name="T31" fmla="*/ 82 h 292"/>
                <a:gd name="T32" fmla="*/ 69 w 138"/>
                <a:gd name="T33" fmla="*/ 82 h 292"/>
                <a:gd name="T34" fmla="*/ 69 w 138"/>
                <a:gd name="T35" fmla="*/ 219 h 292"/>
                <a:gd name="T36" fmla="*/ 79 w 138"/>
                <a:gd name="T37" fmla="*/ 252 h 292"/>
                <a:gd name="T38" fmla="*/ 106 w 138"/>
                <a:gd name="T39" fmla="*/ 26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8" h="292">
                  <a:moveTo>
                    <a:pt x="106" y="263"/>
                  </a:moveTo>
                  <a:cubicBezTo>
                    <a:pt x="112" y="263"/>
                    <a:pt x="118" y="263"/>
                    <a:pt x="124" y="262"/>
                  </a:cubicBezTo>
                  <a:cubicBezTo>
                    <a:pt x="130" y="261"/>
                    <a:pt x="135" y="260"/>
                    <a:pt x="138" y="259"/>
                  </a:cubicBezTo>
                  <a:cubicBezTo>
                    <a:pt x="138" y="286"/>
                    <a:pt x="138" y="286"/>
                    <a:pt x="138" y="286"/>
                  </a:cubicBezTo>
                  <a:cubicBezTo>
                    <a:pt x="134" y="288"/>
                    <a:pt x="129" y="289"/>
                    <a:pt x="121" y="291"/>
                  </a:cubicBezTo>
                  <a:cubicBezTo>
                    <a:pt x="114" y="292"/>
                    <a:pt x="107" y="292"/>
                    <a:pt x="101" y="292"/>
                  </a:cubicBezTo>
                  <a:cubicBezTo>
                    <a:pt x="56" y="292"/>
                    <a:pt x="33" y="269"/>
                    <a:pt x="33" y="221"/>
                  </a:cubicBezTo>
                  <a:cubicBezTo>
                    <a:pt x="33" y="82"/>
                    <a:pt x="33" y="82"/>
                    <a:pt x="33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136" y="54"/>
                    <a:pt x="136" y="54"/>
                    <a:pt x="136" y="54"/>
                  </a:cubicBezTo>
                  <a:cubicBezTo>
                    <a:pt x="136" y="82"/>
                    <a:pt x="136" y="82"/>
                    <a:pt x="136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69" y="219"/>
                    <a:pt x="69" y="219"/>
                    <a:pt x="69" y="219"/>
                  </a:cubicBezTo>
                  <a:cubicBezTo>
                    <a:pt x="69" y="233"/>
                    <a:pt x="72" y="244"/>
                    <a:pt x="79" y="252"/>
                  </a:cubicBezTo>
                  <a:cubicBezTo>
                    <a:pt x="85" y="259"/>
                    <a:pt x="94" y="263"/>
                    <a:pt x="106" y="263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2" name="Freeform 28">
              <a:extLst>
                <a:ext uri="{FF2B5EF4-FFF2-40B4-BE49-F238E27FC236}">
                  <a16:creationId xmlns:a16="http://schemas.microsoft.com/office/drawing/2014/main" id="{50634B32-214D-4E13-9286-7D22811A8EDD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3322638" y="6324600"/>
              <a:ext cx="63500" cy="76200"/>
            </a:xfrm>
            <a:custGeom>
              <a:avLst/>
              <a:gdLst>
                <a:gd name="T0" fmla="*/ 112 w 198"/>
                <a:gd name="T1" fmla="*/ 242 h 242"/>
                <a:gd name="T2" fmla="*/ 30 w 198"/>
                <a:gd name="T3" fmla="*/ 211 h 242"/>
                <a:gd name="T4" fmla="*/ 0 w 198"/>
                <a:gd name="T5" fmla="*/ 123 h 242"/>
                <a:gd name="T6" fmla="*/ 28 w 198"/>
                <a:gd name="T7" fmla="*/ 33 h 242"/>
                <a:gd name="T8" fmla="*/ 103 w 198"/>
                <a:gd name="T9" fmla="*/ 0 h 242"/>
                <a:gd name="T10" fmla="*/ 172 w 198"/>
                <a:gd name="T11" fmla="*/ 29 h 242"/>
                <a:gd name="T12" fmla="*/ 198 w 198"/>
                <a:gd name="T13" fmla="*/ 105 h 242"/>
                <a:gd name="T14" fmla="*/ 198 w 198"/>
                <a:gd name="T15" fmla="*/ 128 h 242"/>
                <a:gd name="T16" fmla="*/ 37 w 198"/>
                <a:gd name="T17" fmla="*/ 128 h 242"/>
                <a:gd name="T18" fmla="*/ 57 w 198"/>
                <a:gd name="T19" fmla="*/ 190 h 242"/>
                <a:gd name="T20" fmla="*/ 113 w 198"/>
                <a:gd name="T21" fmla="*/ 211 h 242"/>
                <a:gd name="T22" fmla="*/ 188 w 198"/>
                <a:gd name="T23" fmla="*/ 196 h 242"/>
                <a:gd name="T24" fmla="*/ 188 w 198"/>
                <a:gd name="T25" fmla="*/ 227 h 242"/>
                <a:gd name="T26" fmla="*/ 152 w 198"/>
                <a:gd name="T27" fmla="*/ 239 h 242"/>
                <a:gd name="T28" fmla="*/ 112 w 198"/>
                <a:gd name="T29" fmla="*/ 242 h 242"/>
                <a:gd name="T30" fmla="*/ 102 w 198"/>
                <a:gd name="T31" fmla="*/ 30 h 242"/>
                <a:gd name="T32" fmla="*/ 57 w 198"/>
                <a:gd name="T33" fmla="*/ 48 h 242"/>
                <a:gd name="T34" fmla="*/ 37 w 198"/>
                <a:gd name="T35" fmla="*/ 99 h 242"/>
                <a:gd name="T36" fmla="*/ 160 w 198"/>
                <a:gd name="T37" fmla="*/ 99 h 242"/>
                <a:gd name="T38" fmla="*/ 145 w 198"/>
                <a:gd name="T39" fmla="*/ 47 h 242"/>
                <a:gd name="T40" fmla="*/ 102 w 198"/>
                <a:gd name="T41" fmla="*/ 3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8" h="242">
                  <a:moveTo>
                    <a:pt x="112" y="242"/>
                  </a:moveTo>
                  <a:cubicBezTo>
                    <a:pt x="77" y="242"/>
                    <a:pt x="50" y="232"/>
                    <a:pt x="30" y="211"/>
                  </a:cubicBezTo>
                  <a:cubicBezTo>
                    <a:pt x="10" y="190"/>
                    <a:pt x="0" y="160"/>
                    <a:pt x="0" y="123"/>
                  </a:cubicBezTo>
                  <a:cubicBezTo>
                    <a:pt x="0" y="85"/>
                    <a:pt x="9" y="55"/>
                    <a:pt x="28" y="33"/>
                  </a:cubicBezTo>
                  <a:cubicBezTo>
                    <a:pt x="46" y="11"/>
                    <a:pt x="71" y="0"/>
                    <a:pt x="103" y="0"/>
                  </a:cubicBezTo>
                  <a:cubicBezTo>
                    <a:pt x="132" y="0"/>
                    <a:pt x="155" y="10"/>
                    <a:pt x="172" y="29"/>
                  </a:cubicBezTo>
                  <a:cubicBezTo>
                    <a:pt x="189" y="48"/>
                    <a:pt x="198" y="74"/>
                    <a:pt x="198" y="105"/>
                  </a:cubicBezTo>
                  <a:cubicBezTo>
                    <a:pt x="198" y="128"/>
                    <a:pt x="198" y="128"/>
                    <a:pt x="198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7" y="155"/>
                    <a:pt x="44" y="176"/>
                    <a:pt x="57" y="190"/>
                  </a:cubicBezTo>
                  <a:cubicBezTo>
                    <a:pt x="71" y="204"/>
                    <a:pt x="89" y="211"/>
                    <a:pt x="113" y="211"/>
                  </a:cubicBezTo>
                  <a:cubicBezTo>
                    <a:pt x="138" y="211"/>
                    <a:pt x="163" y="206"/>
                    <a:pt x="188" y="196"/>
                  </a:cubicBezTo>
                  <a:cubicBezTo>
                    <a:pt x="188" y="227"/>
                    <a:pt x="188" y="227"/>
                    <a:pt x="188" y="227"/>
                  </a:cubicBezTo>
                  <a:cubicBezTo>
                    <a:pt x="175" y="233"/>
                    <a:pt x="163" y="236"/>
                    <a:pt x="152" y="239"/>
                  </a:cubicBezTo>
                  <a:cubicBezTo>
                    <a:pt x="141" y="241"/>
                    <a:pt x="127" y="242"/>
                    <a:pt x="112" y="242"/>
                  </a:cubicBezTo>
                  <a:close/>
                  <a:moveTo>
                    <a:pt x="102" y="30"/>
                  </a:moveTo>
                  <a:cubicBezTo>
                    <a:pt x="83" y="30"/>
                    <a:pt x="68" y="36"/>
                    <a:pt x="57" y="48"/>
                  </a:cubicBezTo>
                  <a:cubicBezTo>
                    <a:pt x="46" y="60"/>
                    <a:pt x="39" y="77"/>
                    <a:pt x="37" y="99"/>
                  </a:cubicBezTo>
                  <a:cubicBezTo>
                    <a:pt x="160" y="99"/>
                    <a:pt x="160" y="99"/>
                    <a:pt x="160" y="99"/>
                  </a:cubicBezTo>
                  <a:cubicBezTo>
                    <a:pt x="160" y="76"/>
                    <a:pt x="155" y="59"/>
                    <a:pt x="145" y="47"/>
                  </a:cubicBezTo>
                  <a:cubicBezTo>
                    <a:pt x="135" y="36"/>
                    <a:pt x="121" y="30"/>
                    <a:pt x="102" y="30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3" name="Freeform 29">
              <a:extLst>
                <a:ext uri="{FF2B5EF4-FFF2-40B4-BE49-F238E27FC236}">
                  <a16:creationId xmlns:a16="http://schemas.microsoft.com/office/drawing/2014/main" id="{A41E49B2-CF70-48E4-9F70-E4C625222A69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3405188" y="6324600"/>
              <a:ext cx="42862" cy="74613"/>
            </a:xfrm>
            <a:custGeom>
              <a:avLst/>
              <a:gdLst>
                <a:gd name="T0" fmla="*/ 107 w 135"/>
                <a:gd name="T1" fmla="*/ 0 h 238"/>
                <a:gd name="T2" fmla="*/ 135 w 135"/>
                <a:gd name="T3" fmla="*/ 2 h 238"/>
                <a:gd name="T4" fmla="*/ 130 w 135"/>
                <a:gd name="T5" fmla="*/ 35 h 238"/>
                <a:gd name="T6" fmla="*/ 104 w 135"/>
                <a:gd name="T7" fmla="*/ 32 h 238"/>
                <a:gd name="T8" fmla="*/ 56 w 135"/>
                <a:gd name="T9" fmla="*/ 55 h 238"/>
                <a:gd name="T10" fmla="*/ 36 w 135"/>
                <a:gd name="T11" fmla="*/ 113 h 238"/>
                <a:gd name="T12" fmla="*/ 36 w 135"/>
                <a:gd name="T13" fmla="*/ 238 h 238"/>
                <a:gd name="T14" fmla="*/ 0 w 135"/>
                <a:gd name="T15" fmla="*/ 238 h 238"/>
                <a:gd name="T16" fmla="*/ 0 w 135"/>
                <a:gd name="T17" fmla="*/ 4 h 238"/>
                <a:gd name="T18" fmla="*/ 29 w 135"/>
                <a:gd name="T19" fmla="*/ 4 h 238"/>
                <a:gd name="T20" fmla="*/ 33 w 135"/>
                <a:gd name="T21" fmla="*/ 47 h 238"/>
                <a:gd name="T22" fmla="*/ 35 w 135"/>
                <a:gd name="T23" fmla="*/ 47 h 238"/>
                <a:gd name="T24" fmla="*/ 67 w 135"/>
                <a:gd name="T25" fmla="*/ 12 h 238"/>
                <a:gd name="T26" fmla="*/ 107 w 135"/>
                <a:gd name="T2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238">
                  <a:moveTo>
                    <a:pt x="107" y="0"/>
                  </a:moveTo>
                  <a:cubicBezTo>
                    <a:pt x="117" y="0"/>
                    <a:pt x="127" y="1"/>
                    <a:pt x="135" y="2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20" y="33"/>
                    <a:pt x="112" y="32"/>
                    <a:pt x="104" y="32"/>
                  </a:cubicBezTo>
                  <a:cubicBezTo>
                    <a:pt x="85" y="32"/>
                    <a:pt x="69" y="40"/>
                    <a:pt x="56" y="55"/>
                  </a:cubicBezTo>
                  <a:cubicBezTo>
                    <a:pt x="42" y="71"/>
                    <a:pt x="36" y="90"/>
                    <a:pt x="36" y="113"/>
                  </a:cubicBezTo>
                  <a:cubicBezTo>
                    <a:pt x="36" y="238"/>
                    <a:pt x="36" y="238"/>
                    <a:pt x="36" y="238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44" y="32"/>
                    <a:pt x="54" y="21"/>
                    <a:pt x="67" y="12"/>
                  </a:cubicBezTo>
                  <a:cubicBezTo>
                    <a:pt x="79" y="4"/>
                    <a:pt x="92" y="0"/>
                    <a:pt x="107" y="0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4" name="Freeform 30">
              <a:extLst>
                <a:ext uri="{FF2B5EF4-FFF2-40B4-BE49-F238E27FC236}">
                  <a16:creationId xmlns:a16="http://schemas.microsoft.com/office/drawing/2014/main" id="{74C8C5F0-9F72-4F2C-AE6A-6A8508E6D68D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3494088" y="6324600"/>
              <a:ext cx="52387" cy="76200"/>
            </a:xfrm>
            <a:custGeom>
              <a:avLst/>
              <a:gdLst>
                <a:gd name="T0" fmla="*/ 107 w 169"/>
                <a:gd name="T1" fmla="*/ 242 h 242"/>
                <a:gd name="T2" fmla="*/ 28 w 169"/>
                <a:gd name="T3" fmla="*/ 211 h 242"/>
                <a:gd name="T4" fmla="*/ 0 w 169"/>
                <a:gd name="T5" fmla="*/ 123 h 242"/>
                <a:gd name="T6" fmla="*/ 28 w 169"/>
                <a:gd name="T7" fmla="*/ 32 h 242"/>
                <a:gd name="T8" fmla="*/ 109 w 169"/>
                <a:gd name="T9" fmla="*/ 0 h 242"/>
                <a:gd name="T10" fmla="*/ 143 w 169"/>
                <a:gd name="T11" fmla="*/ 4 h 242"/>
                <a:gd name="T12" fmla="*/ 169 w 169"/>
                <a:gd name="T13" fmla="*/ 12 h 242"/>
                <a:gd name="T14" fmla="*/ 158 w 169"/>
                <a:gd name="T15" fmla="*/ 42 h 242"/>
                <a:gd name="T16" fmla="*/ 133 w 169"/>
                <a:gd name="T17" fmla="*/ 34 h 242"/>
                <a:gd name="T18" fmla="*/ 108 w 169"/>
                <a:gd name="T19" fmla="*/ 31 h 242"/>
                <a:gd name="T20" fmla="*/ 37 w 169"/>
                <a:gd name="T21" fmla="*/ 122 h 242"/>
                <a:gd name="T22" fmla="*/ 54 w 169"/>
                <a:gd name="T23" fmla="*/ 188 h 242"/>
                <a:gd name="T24" fmla="*/ 106 w 169"/>
                <a:gd name="T25" fmla="*/ 211 h 242"/>
                <a:gd name="T26" fmla="*/ 166 w 169"/>
                <a:gd name="T27" fmla="*/ 199 h 242"/>
                <a:gd name="T28" fmla="*/ 166 w 169"/>
                <a:gd name="T29" fmla="*/ 230 h 242"/>
                <a:gd name="T30" fmla="*/ 107 w 169"/>
                <a:gd name="T31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9" h="242">
                  <a:moveTo>
                    <a:pt x="107" y="242"/>
                  </a:moveTo>
                  <a:cubicBezTo>
                    <a:pt x="73" y="242"/>
                    <a:pt x="47" y="232"/>
                    <a:pt x="28" y="211"/>
                  </a:cubicBezTo>
                  <a:cubicBezTo>
                    <a:pt x="9" y="190"/>
                    <a:pt x="0" y="161"/>
                    <a:pt x="0" y="123"/>
                  </a:cubicBezTo>
                  <a:cubicBezTo>
                    <a:pt x="0" y="83"/>
                    <a:pt x="10" y="53"/>
                    <a:pt x="28" y="32"/>
                  </a:cubicBezTo>
                  <a:cubicBezTo>
                    <a:pt x="47" y="11"/>
                    <a:pt x="74" y="0"/>
                    <a:pt x="109" y="0"/>
                  </a:cubicBezTo>
                  <a:cubicBezTo>
                    <a:pt x="120" y="0"/>
                    <a:pt x="131" y="1"/>
                    <a:pt x="143" y="4"/>
                  </a:cubicBezTo>
                  <a:cubicBezTo>
                    <a:pt x="154" y="6"/>
                    <a:pt x="163" y="9"/>
                    <a:pt x="169" y="12"/>
                  </a:cubicBezTo>
                  <a:cubicBezTo>
                    <a:pt x="158" y="42"/>
                    <a:pt x="158" y="42"/>
                    <a:pt x="158" y="42"/>
                  </a:cubicBezTo>
                  <a:cubicBezTo>
                    <a:pt x="150" y="39"/>
                    <a:pt x="142" y="36"/>
                    <a:pt x="133" y="34"/>
                  </a:cubicBezTo>
                  <a:cubicBezTo>
                    <a:pt x="123" y="32"/>
                    <a:pt x="115" y="31"/>
                    <a:pt x="108" y="31"/>
                  </a:cubicBezTo>
                  <a:cubicBezTo>
                    <a:pt x="61" y="31"/>
                    <a:pt x="37" y="62"/>
                    <a:pt x="37" y="122"/>
                  </a:cubicBezTo>
                  <a:cubicBezTo>
                    <a:pt x="37" y="151"/>
                    <a:pt x="43" y="173"/>
                    <a:pt x="54" y="188"/>
                  </a:cubicBezTo>
                  <a:cubicBezTo>
                    <a:pt x="66" y="204"/>
                    <a:pt x="83" y="211"/>
                    <a:pt x="106" y="211"/>
                  </a:cubicBezTo>
                  <a:cubicBezTo>
                    <a:pt x="125" y="211"/>
                    <a:pt x="145" y="207"/>
                    <a:pt x="166" y="199"/>
                  </a:cubicBezTo>
                  <a:cubicBezTo>
                    <a:pt x="166" y="230"/>
                    <a:pt x="166" y="230"/>
                    <a:pt x="166" y="230"/>
                  </a:cubicBezTo>
                  <a:cubicBezTo>
                    <a:pt x="150" y="238"/>
                    <a:pt x="130" y="242"/>
                    <a:pt x="107" y="242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5" name="Freeform 31">
              <a:extLst>
                <a:ext uri="{FF2B5EF4-FFF2-40B4-BE49-F238E27FC236}">
                  <a16:creationId xmlns:a16="http://schemas.microsoft.com/office/drawing/2014/main" id="{50ED60FD-6433-40C9-B75C-CA0367EDD0AB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3557588" y="6324600"/>
              <a:ext cx="60325" cy="76200"/>
            </a:xfrm>
            <a:custGeom>
              <a:avLst/>
              <a:gdLst>
                <a:gd name="T0" fmla="*/ 161 w 187"/>
                <a:gd name="T1" fmla="*/ 238 h 242"/>
                <a:gd name="T2" fmla="*/ 154 w 187"/>
                <a:gd name="T3" fmla="*/ 205 h 242"/>
                <a:gd name="T4" fmla="*/ 152 w 187"/>
                <a:gd name="T5" fmla="*/ 205 h 242"/>
                <a:gd name="T6" fmla="*/ 118 w 187"/>
                <a:gd name="T7" fmla="*/ 235 h 242"/>
                <a:gd name="T8" fmla="*/ 74 w 187"/>
                <a:gd name="T9" fmla="*/ 242 h 242"/>
                <a:gd name="T10" fmla="*/ 20 w 187"/>
                <a:gd name="T11" fmla="*/ 224 h 242"/>
                <a:gd name="T12" fmla="*/ 0 w 187"/>
                <a:gd name="T13" fmla="*/ 173 h 242"/>
                <a:gd name="T14" fmla="*/ 113 w 187"/>
                <a:gd name="T15" fmla="*/ 99 h 242"/>
                <a:gd name="T16" fmla="*/ 153 w 187"/>
                <a:gd name="T17" fmla="*/ 98 h 242"/>
                <a:gd name="T18" fmla="*/ 153 w 187"/>
                <a:gd name="T19" fmla="*/ 83 h 242"/>
                <a:gd name="T20" fmla="*/ 141 w 187"/>
                <a:gd name="T21" fmla="*/ 43 h 242"/>
                <a:gd name="T22" fmla="*/ 103 w 187"/>
                <a:gd name="T23" fmla="*/ 30 h 242"/>
                <a:gd name="T24" fmla="*/ 37 w 187"/>
                <a:gd name="T25" fmla="*/ 47 h 242"/>
                <a:gd name="T26" fmla="*/ 26 w 187"/>
                <a:gd name="T27" fmla="*/ 20 h 242"/>
                <a:gd name="T28" fmla="*/ 64 w 187"/>
                <a:gd name="T29" fmla="*/ 6 h 242"/>
                <a:gd name="T30" fmla="*/ 105 w 187"/>
                <a:gd name="T31" fmla="*/ 0 h 242"/>
                <a:gd name="T32" fmla="*/ 167 w 187"/>
                <a:gd name="T33" fmla="*/ 19 h 242"/>
                <a:gd name="T34" fmla="*/ 187 w 187"/>
                <a:gd name="T35" fmla="*/ 78 h 242"/>
                <a:gd name="T36" fmla="*/ 187 w 187"/>
                <a:gd name="T37" fmla="*/ 238 h 242"/>
                <a:gd name="T38" fmla="*/ 161 w 187"/>
                <a:gd name="T39" fmla="*/ 238 h 242"/>
                <a:gd name="T40" fmla="*/ 81 w 187"/>
                <a:gd name="T41" fmla="*/ 213 h 242"/>
                <a:gd name="T42" fmla="*/ 133 w 187"/>
                <a:gd name="T43" fmla="*/ 195 h 242"/>
                <a:gd name="T44" fmla="*/ 152 w 187"/>
                <a:gd name="T45" fmla="*/ 144 h 242"/>
                <a:gd name="T46" fmla="*/ 152 w 187"/>
                <a:gd name="T47" fmla="*/ 123 h 242"/>
                <a:gd name="T48" fmla="*/ 117 w 187"/>
                <a:gd name="T49" fmla="*/ 125 h 242"/>
                <a:gd name="T50" fmla="*/ 56 w 187"/>
                <a:gd name="T51" fmla="*/ 138 h 242"/>
                <a:gd name="T52" fmla="*/ 37 w 187"/>
                <a:gd name="T53" fmla="*/ 174 h 242"/>
                <a:gd name="T54" fmla="*/ 49 w 187"/>
                <a:gd name="T55" fmla="*/ 203 h 242"/>
                <a:gd name="T56" fmla="*/ 81 w 187"/>
                <a:gd name="T57" fmla="*/ 213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7" h="242">
                  <a:moveTo>
                    <a:pt x="161" y="238"/>
                  </a:moveTo>
                  <a:cubicBezTo>
                    <a:pt x="154" y="205"/>
                    <a:pt x="154" y="205"/>
                    <a:pt x="154" y="205"/>
                  </a:cubicBezTo>
                  <a:cubicBezTo>
                    <a:pt x="152" y="205"/>
                    <a:pt x="152" y="205"/>
                    <a:pt x="152" y="205"/>
                  </a:cubicBezTo>
                  <a:cubicBezTo>
                    <a:pt x="141" y="219"/>
                    <a:pt x="129" y="229"/>
                    <a:pt x="118" y="235"/>
                  </a:cubicBezTo>
                  <a:cubicBezTo>
                    <a:pt x="106" y="240"/>
                    <a:pt x="91" y="242"/>
                    <a:pt x="74" y="242"/>
                  </a:cubicBezTo>
                  <a:cubicBezTo>
                    <a:pt x="51" y="242"/>
                    <a:pt x="33" y="236"/>
                    <a:pt x="20" y="224"/>
                  </a:cubicBezTo>
                  <a:cubicBezTo>
                    <a:pt x="6" y="212"/>
                    <a:pt x="0" y="195"/>
                    <a:pt x="0" y="173"/>
                  </a:cubicBezTo>
                  <a:cubicBezTo>
                    <a:pt x="0" y="126"/>
                    <a:pt x="38" y="101"/>
                    <a:pt x="113" y="9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53" y="83"/>
                    <a:pt x="153" y="83"/>
                    <a:pt x="153" y="83"/>
                  </a:cubicBezTo>
                  <a:cubicBezTo>
                    <a:pt x="153" y="65"/>
                    <a:pt x="149" y="51"/>
                    <a:pt x="141" y="43"/>
                  </a:cubicBezTo>
                  <a:cubicBezTo>
                    <a:pt x="133" y="34"/>
                    <a:pt x="120" y="30"/>
                    <a:pt x="103" y="30"/>
                  </a:cubicBezTo>
                  <a:cubicBezTo>
                    <a:pt x="84" y="30"/>
                    <a:pt x="62" y="36"/>
                    <a:pt x="37" y="47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38" y="14"/>
                    <a:pt x="50" y="9"/>
                    <a:pt x="64" y="6"/>
                  </a:cubicBezTo>
                  <a:cubicBezTo>
                    <a:pt x="78" y="2"/>
                    <a:pt x="91" y="0"/>
                    <a:pt x="105" y="0"/>
                  </a:cubicBezTo>
                  <a:cubicBezTo>
                    <a:pt x="133" y="0"/>
                    <a:pt x="154" y="7"/>
                    <a:pt x="167" y="19"/>
                  </a:cubicBezTo>
                  <a:cubicBezTo>
                    <a:pt x="181" y="31"/>
                    <a:pt x="187" y="51"/>
                    <a:pt x="187" y="78"/>
                  </a:cubicBezTo>
                  <a:cubicBezTo>
                    <a:pt x="187" y="238"/>
                    <a:pt x="187" y="238"/>
                    <a:pt x="187" y="238"/>
                  </a:cubicBezTo>
                  <a:lnTo>
                    <a:pt x="161" y="238"/>
                  </a:lnTo>
                  <a:close/>
                  <a:moveTo>
                    <a:pt x="81" y="213"/>
                  </a:moveTo>
                  <a:cubicBezTo>
                    <a:pt x="103" y="213"/>
                    <a:pt x="120" y="207"/>
                    <a:pt x="133" y="195"/>
                  </a:cubicBezTo>
                  <a:cubicBezTo>
                    <a:pt x="146" y="183"/>
                    <a:pt x="152" y="166"/>
                    <a:pt x="152" y="144"/>
                  </a:cubicBezTo>
                  <a:cubicBezTo>
                    <a:pt x="152" y="123"/>
                    <a:pt x="152" y="123"/>
                    <a:pt x="152" y="123"/>
                  </a:cubicBezTo>
                  <a:cubicBezTo>
                    <a:pt x="117" y="125"/>
                    <a:pt x="117" y="125"/>
                    <a:pt x="117" y="125"/>
                  </a:cubicBezTo>
                  <a:cubicBezTo>
                    <a:pt x="88" y="126"/>
                    <a:pt x="68" y="130"/>
                    <a:pt x="56" y="138"/>
                  </a:cubicBezTo>
                  <a:cubicBezTo>
                    <a:pt x="43" y="145"/>
                    <a:pt x="37" y="157"/>
                    <a:pt x="37" y="174"/>
                  </a:cubicBezTo>
                  <a:cubicBezTo>
                    <a:pt x="37" y="187"/>
                    <a:pt x="41" y="196"/>
                    <a:pt x="49" y="203"/>
                  </a:cubicBezTo>
                  <a:cubicBezTo>
                    <a:pt x="56" y="210"/>
                    <a:pt x="67" y="213"/>
                    <a:pt x="81" y="213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6" name="Freeform 32">
              <a:extLst>
                <a:ext uri="{FF2B5EF4-FFF2-40B4-BE49-F238E27FC236}">
                  <a16:creationId xmlns:a16="http://schemas.microsoft.com/office/drawing/2014/main" id="{275BA785-08BC-47DC-ABD9-04C040CD112F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3640138" y="6324600"/>
              <a:ext cx="42862" cy="74613"/>
            </a:xfrm>
            <a:custGeom>
              <a:avLst/>
              <a:gdLst>
                <a:gd name="T0" fmla="*/ 107 w 135"/>
                <a:gd name="T1" fmla="*/ 0 h 238"/>
                <a:gd name="T2" fmla="*/ 135 w 135"/>
                <a:gd name="T3" fmla="*/ 2 h 238"/>
                <a:gd name="T4" fmla="*/ 130 w 135"/>
                <a:gd name="T5" fmla="*/ 35 h 238"/>
                <a:gd name="T6" fmla="*/ 105 w 135"/>
                <a:gd name="T7" fmla="*/ 32 h 238"/>
                <a:gd name="T8" fmla="*/ 56 w 135"/>
                <a:gd name="T9" fmla="*/ 55 h 238"/>
                <a:gd name="T10" fmla="*/ 36 w 135"/>
                <a:gd name="T11" fmla="*/ 113 h 238"/>
                <a:gd name="T12" fmla="*/ 36 w 135"/>
                <a:gd name="T13" fmla="*/ 238 h 238"/>
                <a:gd name="T14" fmla="*/ 0 w 135"/>
                <a:gd name="T15" fmla="*/ 238 h 238"/>
                <a:gd name="T16" fmla="*/ 0 w 135"/>
                <a:gd name="T17" fmla="*/ 4 h 238"/>
                <a:gd name="T18" fmla="*/ 30 w 135"/>
                <a:gd name="T19" fmla="*/ 4 h 238"/>
                <a:gd name="T20" fmla="*/ 34 w 135"/>
                <a:gd name="T21" fmla="*/ 47 h 238"/>
                <a:gd name="T22" fmla="*/ 35 w 135"/>
                <a:gd name="T23" fmla="*/ 47 h 238"/>
                <a:gd name="T24" fmla="*/ 67 w 135"/>
                <a:gd name="T25" fmla="*/ 12 h 238"/>
                <a:gd name="T26" fmla="*/ 107 w 135"/>
                <a:gd name="T2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238">
                  <a:moveTo>
                    <a:pt x="107" y="0"/>
                  </a:moveTo>
                  <a:cubicBezTo>
                    <a:pt x="118" y="0"/>
                    <a:pt x="127" y="1"/>
                    <a:pt x="135" y="2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21" y="33"/>
                    <a:pt x="112" y="32"/>
                    <a:pt x="105" y="32"/>
                  </a:cubicBezTo>
                  <a:cubicBezTo>
                    <a:pt x="86" y="32"/>
                    <a:pt x="69" y="40"/>
                    <a:pt x="56" y="55"/>
                  </a:cubicBezTo>
                  <a:cubicBezTo>
                    <a:pt x="43" y="71"/>
                    <a:pt x="36" y="90"/>
                    <a:pt x="36" y="113"/>
                  </a:cubicBezTo>
                  <a:cubicBezTo>
                    <a:pt x="36" y="238"/>
                    <a:pt x="36" y="238"/>
                    <a:pt x="36" y="238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44" y="32"/>
                    <a:pt x="55" y="21"/>
                    <a:pt x="67" y="12"/>
                  </a:cubicBezTo>
                  <a:cubicBezTo>
                    <a:pt x="79" y="4"/>
                    <a:pt x="92" y="0"/>
                    <a:pt x="107" y="0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7" name="Freeform 33">
              <a:extLst>
                <a:ext uri="{FF2B5EF4-FFF2-40B4-BE49-F238E27FC236}">
                  <a16:creationId xmlns:a16="http://schemas.microsoft.com/office/drawing/2014/main" id="{EB3FE176-1CEB-4A48-BECA-1A4CD39ADC1C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3694113" y="6324600"/>
              <a:ext cx="61912" cy="76200"/>
            </a:xfrm>
            <a:custGeom>
              <a:avLst/>
              <a:gdLst>
                <a:gd name="T0" fmla="*/ 112 w 198"/>
                <a:gd name="T1" fmla="*/ 242 h 242"/>
                <a:gd name="T2" fmla="*/ 30 w 198"/>
                <a:gd name="T3" fmla="*/ 211 h 242"/>
                <a:gd name="T4" fmla="*/ 0 w 198"/>
                <a:gd name="T5" fmla="*/ 123 h 242"/>
                <a:gd name="T6" fmla="*/ 28 w 198"/>
                <a:gd name="T7" fmla="*/ 33 h 242"/>
                <a:gd name="T8" fmla="*/ 103 w 198"/>
                <a:gd name="T9" fmla="*/ 0 h 242"/>
                <a:gd name="T10" fmla="*/ 172 w 198"/>
                <a:gd name="T11" fmla="*/ 29 h 242"/>
                <a:gd name="T12" fmla="*/ 198 w 198"/>
                <a:gd name="T13" fmla="*/ 105 h 242"/>
                <a:gd name="T14" fmla="*/ 198 w 198"/>
                <a:gd name="T15" fmla="*/ 128 h 242"/>
                <a:gd name="T16" fmla="*/ 37 w 198"/>
                <a:gd name="T17" fmla="*/ 128 h 242"/>
                <a:gd name="T18" fmla="*/ 57 w 198"/>
                <a:gd name="T19" fmla="*/ 190 h 242"/>
                <a:gd name="T20" fmla="*/ 113 w 198"/>
                <a:gd name="T21" fmla="*/ 211 h 242"/>
                <a:gd name="T22" fmla="*/ 188 w 198"/>
                <a:gd name="T23" fmla="*/ 196 h 242"/>
                <a:gd name="T24" fmla="*/ 188 w 198"/>
                <a:gd name="T25" fmla="*/ 227 h 242"/>
                <a:gd name="T26" fmla="*/ 152 w 198"/>
                <a:gd name="T27" fmla="*/ 239 h 242"/>
                <a:gd name="T28" fmla="*/ 112 w 198"/>
                <a:gd name="T29" fmla="*/ 242 h 242"/>
                <a:gd name="T30" fmla="*/ 102 w 198"/>
                <a:gd name="T31" fmla="*/ 30 h 242"/>
                <a:gd name="T32" fmla="*/ 57 w 198"/>
                <a:gd name="T33" fmla="*/ 48 h 242"/>
                <a:gd name="T34" fmla="*/ 37 w 198"/>
                <a:gd name="T35" fmla="*/ 99 h 242"/>
                <a:gd name="T36" fmla="*/ 160 w 198"/>
                <a:gd name="T37" fmla="*/ 99 h 242"/>
                <a:gd name="T38" fmla="*/ 145 w 198"/>
                <a:gd name="T39" fmla="*/ 47 h 242"/>
                <a:gd name="T40" fmla="*/ 102 w 198"/>
                <a:gd name="T41" fmla="*/ 3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8" h="242">
                  <a:moveTo>
                    <a:pt x="112" y="242"/>
                  </a:moveTo>
                  <a:cubicBezTo>
                    <a:pt x="77" y="242"/>
                    <a:pt x="50" y="232"/>
                    <a:pt x="30" y="211"/>
                  </a:cubicBezTo>
                  <a:cubicBezTo>
                    <a:pt x="10" y="190"/>
                    <a:pt x="0" y="160"/>
                    <a:pt x="0" y="123"/>
                  </a:cubicBezTo>
                  <a:cubicBezTo>
                    <a:pt x="0" y="85"/>
                    <a:pt x="9" y="55"/>
                    <a:pt x="28" y="33"/>
                  </a:cubicBezTo>
                  <a:cubicBezTo>
                    <a:pt x="46" y="11"/>
                    <a:pt x="71" y="0"/>
                    <a:pt x="103" y="0"/>
                  </a:cubicBezTo>
                  <a:cubicBezTo>
                    <a:pt x="132" y="0"/>
                    <a:pt x="155" y="10"/>
                    <a:pt x="172" y="29"/>
                  </a:cubicBezTo>
                  <a:cubicBezTo>
                    <a:pt x="189" y="48"/>
                    <a:pt x="198" y="74"/>
                    <a:pt x="198" y="105"/>
                  </a:cubicBezTo>
                  <a:cubicBezTo>
                    <a:pt x="198" y="128"/>
                    <a:pt x="198" y="128"/>
                    <a:pt x="198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7" y="155"/>
                    <a:pt x="44" y="176"/>
                    <a:pt x="57" y="190"/>
                  </a:cubicBezTo>
                  <a:cubicBezTo>
                    <a:pt x="71" y="204"/>
                    <a:pt x="89" y="211"/>
                    <a:pt x="113" y="211"/>
                  </a:cubicBezTo>
                  <a:cubicBezTo>
                    <a:pt x="138" y="211"/>
                    <a:pt x="163" y="206"/>
                    <a:pt x="188" y="196"/>
                  </a:cubicBezTo>
                  <a:cubicBezTo>
                    <a:pt x="188" y="227"/>
                    <a:pt x="188" y="227"/>
                    <a:pt x="188" y="227"/>
                  </a:cubicBezTo>
                  <a:cubicBezTo>
                    <a:pt x="175" y="233"/>
                    <a:pt x="163" y="236"/>
                    <a:pt x="152" y="239"/>
                  </a:cubicBezTo>
                  <a:cubicBezTo>
                    <a:pt x="141" y="241"/>
                    <a:pt x="128" y="242"/>
                    <a:pt x="112" y="242"/>
                  </a:cubicBezTo>
                  <a:close/>
                  <a:moveTo>
                    <a:pt x="102" y="30"/>
                  </a:moveTo>
                  <a:cubicBezTo>
                    <a:pt x="83" y="30"/>
                    <a:pt x="68" y="36"/>
                    <a:pt x="57" y="48"/>
                  </a:cubicBezTo>
                  <a:cubicBezTo>
                    <a:pt x="46" y="60"/>
                    <a:pt x="39" y="77"/>
                    <a:pt x="37" y="99"/>
                  </a:cubicBezTo>
                  <a:cubicBezTo>
                    <a:pt x="160" y="99"/>
                    <a:pt x="160" y="99"/>
                    <a:pt x="160" y="99"/>
                  </a:cubicBezTo>
                  <a:cubicBezTo>
                    <a:pt x="160" y="76"/>
                    <a:pt x="155" y="59"/>
                    <a:pt x="145" y="47"/>
                  </a:cubicBezTo>
                  <a:cubicBezTo>
                    <a:pt x="135" y="36"/>
                    <a:pt x="121" y="30"/>
                    <a:pt x="102" y="30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731361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india"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Vrije vorm: vorm 22">
            <a:extLst>
              <a:ext uri="{FF2B5EF4-FFF2-40B4-BE49-F238E27FC236}">
                <a16:creationId xmlns:a16="http://schemas.microsoft.com/office/drawing/2014/main" id="{A586B426-79FD-4926-BD66-D673C98AA416}"/>
              </a:ext>
            </a:extLst>
          </p:cNvPr>
          <p:cNvSpPr>
            <a:spLocks noSelect="1"/>
          </p:cNvSpPr>
          <p:nvPr userDrawn="1"/>
        </p:nvSpPr>
        <p:spPr bwMode="gray">
          <a:xfrm>
            <a:off x="3175" y="639764"/>
            <a:ext cx="12184063" cy="3481387"/>
          </a:xfrm>
          <a:custGeom>
            <a:avLst/>
            <a:gdLst>
              <a:gd name="connsiteX0" fmla="*/ 0 w 12184063"/>
              <a:gd name="connsiteY0" fmla="*/ 0 h 3481387"/>
              <a:gd name="connsiteX1" fmla="*/ 12184063 w 12184063"/>
              <a:gd name="connsiteY1" fmla="*/ 0 h 3481387"/>
              <a:gd name="connsiteX2" fmla="*/ 12184063 w 12184063"/>
              <a:gd name="connsiteY2" fmla="*/ 2043112 h 3481387"/>
              <a:gd name="connsiteX3" fmla="*/ 10648950 w 12184063"/>
              <a:gd name="connsiteY3" fmla="*/ 2579687 h 3481387"/>
              <a:gd name="connsiteX4" fmla="*/ 9088438 w 12184063"/>
              <a:gd name="connsiteY4" fmla="*/ 2965450 h 3481387"/>
              <a:gd name="connsiteX5" fmla="*/ 7577138 w 12184063"/>
              <a:gd name="connsiteY5" fmla="*/ 2566987 h 3481387"/>
              <a:gd name="connsiteX6" fmla="*/ 6070600 w 12184063"/>
              <a:gd name="connsiteY6" fmla="*/ 3481387 h 3481387"/>
              <a:gd name="connsiteX7" fmla="*/ 4513263 w 12184063"/>
              <a:gd name="connsiteY7" fmla="*/ 3079750 h 3481387"/>
              <a:gd name="connsiteX8" fmla="*/ 2992438 w 12184063"/>
              <a:gd name="connsiteY8" fmla="*/ 3162300 h 3481387"/>
              <a:gd name="connsiteX9" fmla="*/ 1460500 w 12184063"/>
              <a:gd name="connsiteY9" fmla="*/ 3362325 h 3481387"/>
              <a:gd name="connsiteX10" fmla="*/ 4763 w 12184063"/>
              <a:gd name="connsiteY10" fmla="*/ 2573337 h 3481387"/>
              <a:gd name="connsiteX11" fmla="*/ 0 w 12184063"/>
              <a:gd name="connsiteY11" fmla="*/ 2133600 h 3481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84063" h="3481387">
                <a:moveTo>
                  <a:pt x="0" y="0"/>
                </a:moveTo>
                <a:lnTo>
                  <a:pt x="12184063" y="0"/>
                </a:lnTo>
                <a:lnTo>
                  <a:pt x="12184063" y="2043112"/>
                </a:lnTo>
                <a:lnTo>
                  <a:pt x="10648950" y="2579687"/>
                </a:lnTo>
                <a:lnTo>
                  <a:pt x="9088438" y="2965450"/>
                </a:lnTo>
                <a:lnTo>
                  <a:pt x="7577138" y="2566987"/>
                </a:lnTo>
                <a:lnTo>
                  <a:pt x="6070600" y="3481387"/>
                </a:lnTo>
                <a:lnTo>
                  <a:pt x="4513263" y="3079750"/>
                </a:lnTo>
                <a:lnTo>
                  <a:pt x="2992438" y="3162300"/>
                </a:lnTo>
                <a:lnTo>
                  <a:pt x="1460500" y="3362325"/>
                </a:lnTo>
                <a:lnTo>
                  <a:pt x="4763" y="2573337"/>
                </a:lnTo>
                <a:lnTo>
                  <a:pt x="0" y="2133600"/>
                </a:lnTo>
                <a:close/>
              </a:path>
            </a:pathLst>
          </a:custGeom>
          <a:gradFill>
            <a:gsLst>
              <a:gs pos="82840">
                <a:srgbClr val="51BEC9">
                  <a:alpha val="70000"/>
                </a:srgbClr>
              </a:gs>
              <a:gs pos="67000">
                <a:srgbClr val="64BBC3">
                  <a:alpha val="60000"/>
                </a:srgbClr>
              </a:gs>
              <a:gs pos="48000">
                <a:srgbClr val="79B7BD">
                  <a:alpha val="60000"/>
                </a:srgbClr>
              </a:gs>
              <a:gs pos="34000">
                <a:srgbClr val="89B4B8">
                  <a:alpha val="60000"/>
                </a:srgbClr>
              </a:gs>
              <a:gs pos="17000">
                <a:srgbClr val="A0B1B3">
                  <a:alpha val="60000"/>
                </a:srgbClr>
              </a:gs>
              <a:gs pos="100000">
                <a:srgbClr val="3EC1CE">
                  <a:alpha val="70000"/>
                </a:srgbClr>
              </a:gs>
              <a:gs pos="0">
                <a:srgbClr val="B0AEAE">
                  <a:alpha val="60000"/>
                </a:srgbClr>
              </a:gs>
            </a:gsLst>
            <a:lin ang="540000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21" name="Freeform 7">
            <a:extLst>
              <a:ext uri="{FF2B5EF4-FFF2-40B4-BE49-F238E27FC236}">
                <a16:creationId xmlns:a16="http://schemas.microsoft.com/office/drawing/2014/main" id="{E3CFB1CA-3BFE-4EDB-A38C-CB3FF0416FCD}"/>
              </a:ext>
            </a:extLst>
          </p:cNvPr>
          <p:cNvSpPr>
            <a:spLocks noSelect="1"/>
          </p:cNvSpPr>
          <p:nvPr userDrawn="1"/>
        </p:nvSpPr>
        <p:spPr bwMode="gray">
          <a:xfrm>
            <a:off x="3175" y="1362075"/>
            <a:ext cx="12184063" cy="3983038"/>
          </a:xfrm>
          <a:custGeom>
            <a:avLst/>
            <a:gdLst>
              <a:gd name="T0" fmla="*/ 2824 w 7675"/>
              <a:gd name="T1" fmla="*/ 1208 h 2509"/>
              <a:gd name="T2" fmla="*/ 2825 w 7675"/>
              <a:gd name="T3" fmla="*/ 1203 h 2509"/>
              <a:gd name="T4" fmla="*/ 4766 w 7675"/>
              <a:gd name="T5" fmla="*/ 725 h 2509"/>
              <a:gd name="T6" fmla="*/ 918 w 7675"/>
              <a:gd name="T7" fmla="*/ 1368 h 2509"/>
              <a:gd name="T8" fmla="*/ 7675 w 7675"/>
              <a:gd name="T9" fmla="*/ 98 h 2509"/>
              <a:gd name="T10" fmla="*/ 2824 w 7675"/>
              <a:gd name="T11" fmla="*/ 1265 h 2509"/>
              <a:gd name="T12" fmla="*/ 2823 w 7675"/>
              <a:gd name="T13" fmla="*/ 1270 h 2509"/>
              <a:gd name="T14" fmla="*/ 6705 w 7675"/>
              <a:gd name="T15" fmla="*/ 470 h 2509"/>
              <a:gd name="T16" fmla="*/ 918 w 7675"/>
              <a:gd name="T17" fmla="*/ 1437 h 2509"/>
              <a:gd name="T18" fmla="*/ 4767 w 7675"/>
              <a:gd name="T19" fmla="*/ 839 h 2509"/>
              <a:gd name="T20" fmla="*/ 5723 w 7675"/>
              <a:gd name="T21" fmla="*/ 1232 h 2509"/>
              <a:gd name="T22" fmla="*/ 0 w 7675"/>
              <a:gd name="T23" fmla="*/ 631 h 2509"/>
              <a:gd name="T24" fmla="*/ 6707 w 7675"/>
              <a:gd name="T25" fmla="*/ 675 h 2509"/>
              <a:gd name="T26" fmla="*/ 3812 w 7675"/>
              <a:gd name="T27" fmla="*/ 1503 h 2509"/>
              <a:gd name="T28" fmla="*/ 1876 w 7675"/>
              <a:gd name="T29" fmla="*/ 1212 h 2509"/>
              <a:gd name="T30" fmla="*/ 7675 w 7675"/>
              <a:gd name="T31" fmla="*/ 462 h 2509"/>
              <a:gd name="T32" fmla="*/ 1877 w 7675"/>
              <a:gd name="T33" fmla="*/ 1288 h 2509"/>
              <a:gd name="T34" fmla="*/ 3813 w 7675"/>
              <a:gd name="T35" fmla="*/ 1566 h 2509"/>
              <a:gd name="T36" fmla="*/ 5723 w 7675"/>
              <a:gd name="T37" fmla="*/ 1303 h 2509"/>
              <a:gd name="T38" fmla="*/ 0 w 7675"/>
              <a:gd name="T39" fmla="*/ 948 h 2509"/>
              <a:gd name="T40" fmla="*/ 5723 w 7675"/>
              <a:gd name="T41" fmla="*/ 1343 h 2509"/>
              <a:gd name="T42" fmla="*/ 4767 w 7675"/>
              <a:gd name="T43" fmla="*/ 1106 h 2509"/>
              <a:gd name="T44" fmla="*/ 916 w 7675"/>
              <a:gd name="T45" fmla="*/ 1630 h 2509"/>
              <a:gd name="T46" fmla="*/ 7675 w 7675"/>
              <a:gd name="T47" fmla="*/ 744 h 2509"/>
              <a:gd name="T48" fmla="*/ 2820 w 7675"/>
              <a:gd name="T49" fmla="*/ 1484 h 2509"/>
              <a:gd name="T50" fmla="*/ 2819 w 7675"/>
              <a:gd name="T51" fmla="*/ 1489 h 2509"/>
              <a:gd name="T52" fmla="*/ 6703 w 7675"/>
              <a:gd name="T53" fmla="*/ 1171 h 2509"/>
              <a:gd name="T54" fmla="*/ 916 w 7675"/>
              <a:gd name="T55" fmla="*/ 1699 h 2509"/>
              <a:gd name="T56" fmla="*/ 4769 w 7675"/>
              <a:gd name="T57" fmla="*/ 1220 h 2509"/>
              <a:gd name="T58" fmla="*/ 5722 w 7675"/>
              <a:gd name="T59" fmla="*/ 1479 h 2509"/>
              <a:gd name="T60" fmla="*/ 0 w 7675"/>
              <a:gd name="T61" fmla="*/ 1385 h 2509"/>
              <a:gd name="T62" fmla="*/ 6704 w 7675"/>
              <a:gd name="T63" fmla="*/ 1376 h 2509"/>
              <a:gd name="T64" fmla="*/ 3812 w 7675"/>
              <a:gd name="T65" fmla="*/ 1907 h 2509"/>
              <a:gd name="T66" fmla="*/ 1882 w 7675"/>
              <a:gd name="T67" fmla="*/ 1779 h 2509"/>
              <a:gd name="T68" fmla="*/ 7675 w 7675"/>
              <a:gd name="T69" fmla="*/ 1108 h 2509"/>
              <a:gd name="T70" fmla="*/ 1882 w 7675"/>
              <a:gd name="T71" fmla="*/ 1855 h 2509"/>
              <a:gd name="T72" fmla="*/ 3813 w 7675"/>
              <a:gd name="T73" fmla="*/ 1970 h 2509"/>
              <a:gd name="T74" fmla="*/ 5721 w 7675"/>
              <a:gd name="T75" fmla="*/ 1550 h 2509"/>
              <a:gd name="T76" fmla="*/ 0 w 7675"/>
              <a:gd name="T77" fmla="*/ 1703 h 2509"/>
              <a:gd name="T78" fmla="*/ 5720 w 7675"/>
              <a:gd name="T79" fmla="*/ 1590 h 2509"/>
              <a:gd name="T80" fmla="*/ 4769 w 7675"/>
              <a:gd name="T81" fmla="*/ 1487 h 2509"/>
              <a:gd name="T82" fmla="*/ 914 w 7675"/>
              <a:gd name="T83" fmla="*/ 1891 h 2509"/>
              <a:gd name="T84" fmla="*/ 7675 w 7675"/>
              <a:gd name="T85" fmla="*/ 1390 h 2509"/>
              <a:gd name="T86" fmla="*/ 2816 w 7675"/>
              <a:gd name="T87" fmla="*/ 1702 h 2509"/>
              <a:gd name="T88" fmla="*/ 2816 w 7675"/>
              <a:gd name="T89" fmla="*/ 1707 h 2509"/>
              <a:gd name="T90" fmla="*/ 6702 w 7675"/>
              <a:gd name="T91" fmla="*/ 1872 h 2509"/>
              <a:gd name="T92" fmla="*/ 914 w 7675"/>
              <a:gd name="T93" fmla="*/ 1961 h 2509"/>
              <a:gd name="T94" fmla="*/ 4771 w 7675"/>
              <a:gd name="T95" fmla="*/ 1601 h 2509"/>
              <a:gd name="T96" fmla="*/ 5720 w 7675"/>
              <a:gd name="T97" fmla="*/ 1726 h 2509"/>
              <a:gd name="T98" fmla="*/ 0 w 7675"/>
              <a:gd name="T99" fmla="*/ 2139 h 2509"/>
              <a:gd name="T100" fmla="*/ 6702 w 7675"/>
              <a:gd name="T101" fmla="*/ 2077 h 2509"/>
              <a:gd name="T102" fmla="*/ 3813 w 7675"/>
              <a:gd name="T103" fmla="*/ 2311 h 2509"/>
              <a:gd name="T104" fmla="*/ 1888 w 7675"/>
              <a:gd name="T105" fmla="*/ 2347 h 2509"/>
              <a:gd name="T106" fmla="*/ 7675 w 7675"/>
              <a:gd name="T107" fmla="*/ 1754 h 2509"/>
              <a:gd name="T108" fmla="*/ 1888 w 7675"/>
              <a:gd name="T109" fmla="*/ 2422 h 2509"/>
              <a:gd name="T110" fmla="*/ 3813 w 7675"/>
              <a:gd name="T111" fmla="*/ 2375 h 2509"/>
              <a:gd name="T112" fmla="*/ 5720 w 7675"/>
              <a:gd name="T113" fmla="*/ 1796 h 2509"/>
              <a:gd name="T114" fmla="*/ 0 w 7675"/>
              <a:gd name="T115" fmla="*/ 2457 h 2509"/>
              <a:gd name="T116" fmla="*/ 5718 w 7675"/>
              <a:gd name="T117" fmla="*/ 1836 h 2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675" h="2509">
                <a:moveTo>
                  <a:pt x="7675" y="0"/>
                </a:moveTo>
                <a:lnTo>
                  <a:pt x="7675" y="5"/>
                </a:lnTo>
                <a:lnTo>
                  <a:pt x="6708" y="274"/>
                </a:lnTo>
                <a:lnTo>
                  <a:pt x="5725" y="1097"/>
                </a:lnTo>
                <a:lnTo>
                  <a:pt x="4766" y="676"/>
                </a:lnTo>
                <a:lnTo>
                  <a:pt x="3813" y="1219"/>
                </a:lnTo>
                <a:lnTo>
                  <a:pt x="2824" y="1208"/>
                </a:lnTo>
                <a:lnTo>
                  <a:pt x="1872" y="807"/>
                </a:lnTo>
                <a:lnTo>
                  <a:pt x="918" y="1331"/>
                </a:lnTo>
                <a:lnTo>
                  <a:pt x="0" y="201"/>
                </a:lnTo>
                <a:lnTo>
                  <a:pt x="0" y="193"/>
                </a:lnTo>
                <a:lnTo>
                  <a:pt x="919" y="1324"/>
                </a:lnTo>
                <a:lnTo>
                  <a:pt x="1872" y="801"/>
                </a:lnTo>
                <a:lnTo>
                  <a:pt x="2825" y="1203"/>
                </a:lnTo>
                <a:lnTo>
                  <a:pt x="3812" y="1214"/>
                </a:lnTo>
                <a:lnTo>
                  <a:pt x="4765" y="670"/>
                </a:lnTo>
                <a:lnTo>
                  <a:pt x="5724" y="1091"/>
                </a:lnTo>
                <a:lnTo>
                  <a:pt x="6705" y="269"/>
                </a:lnTo>
                <a:lnTo>
                  <a:pt x="7675" y="0"/>
                </a:lnTo>
                <a:close/>
                <a:moveTo>
                  <a:pt x="5724" y="1126"/>
                </a:moveTo>
                <a:lnTo>
                  <a:pt x="4766" y="725"/>
                </a:lnTo>
                <a:lnTo>
                  <a:pt x="3812" y="1272"/>
                </a:lnTo>
                <a:lnTo>
                  <a:pt x="2825" y="1234"/>
                </a:lnTo>
                <a:lnTo>
                  <a:pt x="1872" y="882"/>
                </a:lnTo>
                <a:lnTo>
                  <a:pt x="919" y="1362"/>
                </a:lnTo>
                <a:lnTo>
                  <a:pt x="0" y="301"/>
                </a:lnTo>
                <a:lnTo>
                  <a:pt x="0" y="309"/>
                </a:lnTo>
                <a:lnTo>
                  <a:pt x="918" y="1368"/>
                </a:lnTo>
                <a:lnTo>
                  <a:pt x="1873" y="888"/>
                </a:lnTo>
                <a:lnTo>
                  <a:pt x="2824" y="1239"/>
                </a:lnTo>
                <a:lnTo>
                  <a:pt x="3813" y="1277"/>
                </a:lnTo>
                <a:lnTo>
                  <a:pt x="4766" y="730"/>
                </a:lnTo>
                <a:lnTo>
                  <a:pt x="5725" y="1132"/>
                </a:lnTo>
                <a:lnTo>
                  <a:pt x="6708" y="374"/>
                </a:lnTo>
                <a:lnTo>
                  <a:pt x="7675" y="98"/>
                </a:lnTo>
                <a:lnTo>
                  <a:pt x="7675" y="92"/>
                </a:lnTo>
                <a:lnTo>
                  <a:pt x="6705" y="369"/>
                </a:lnTo>
                <a:lnTo>
                  <a:pt x="5724" y="1126"/>
                </a:lnTo>
                <a:close/>
                <a:moveTo>
                  <a:pt x="5724" y="1162"/>
                </a:moveTo>
                <a:lnTo>
                  <a:pt x="4766" y="779"/>
                </a:lnTo>
                <a:lnTo>
                  <a:pt x="3812" y="1329"/>
                </a:lnTo>
                <a:lnTo>
                  <a:pt x="2824" y="1265"/>
                </a:lnTo>
                <a:lnTo>
                  <a:pt x="1873" y="963"/>
                </a:lnTo>
                <a:lnTo>
                  <a:pt x="919" y="1400"/>
                </a:lnTo>
                <a:lnTo>
                  <a:pt x="0" y="409"/>
                </a:lnTo>
                <a:lnTo>
                  <a:pt x="0" y="416"/>
                </a:lnTo>
                <a:lnTo>
                  <a:pt x="918" y="1406"/>
                </a:lnTo>
                <a:lnTo>
                  <a:pt x="1874" y="969"/>
                </a:lnTo>
                <a:lnTo>
                  <a:pt x="2823" y="1270"/>
                </a:lnTo>
                <a:lnTo>
                  <a:pt x="3813" y="1335"/>
                </a:lnTo>
                <a:lnTo>
                  <a:pt x="4766" y="785"/>
                </a:lnTo>
                <a:lnTo>
                  <a:pt x="5724" y="1167"/>
                </a:lnTo>
                <a:lnTo>
                  <a:pt x="6707" y="474"/>
                </a:lnTo>
                <a:lnTo>
                  <a:pt x="7675" y="190"/>
                </a:lnTo>
                <a:lnTo>
                  <a:pt x="7675" y="185"/>
                </a:lnTo>
                <a:lnTo>
                  <a:pt x="6705" y="470"/>
                </a:lnTo>
                <a:lnTo>
                  <a:pt x="5724" y="1162"/>
                </a:lnTo>
                <a:close/>
                <a:moveTo>
                  <a:pt x="5723" y="1197"/>
                </a:moveTo>
                <a:lnTo>
                  <a:pt x="4766" y="834"/>
                </a:lnTo>
                <a:lnTo>
                  <a:pt x="3812" y="1387"/>
                </a:lnTo>
                <a:lnTo>
                  <a:pt x="2823" y="1296"/>
                </a:lnTo>
                <a:lnTo>
                  <a:pt x="1874" y="1044"/>
                </a:lnTo>
                <a:lnTo>
                  <a:pt x="918" y="1437"/>
                </a:lnTo>
                <a:lnTo>
                  <a:pt x="0" y="517"/>
                </a:lnTo>
                <a:lnTo>
                  <a:pt x="0" y="524"/>
                </a:lnTo>
                <a:lnTo>
                  <a:pt x="917" y="1443"/>
                </a:lnTo>
                <a:lnTo>
                  <a:pt x="1874" y="1050"/>
                </a:lnTo>
                <a:lnTo>
                  <a:pt x="2822" y="1301"/>
                </a:lnTo>
                <a:lnTo>
                  <a:pt x="3813" y="1393"/>
                </a:lnTo>
                <a:lnTo>
                  <a:pt x="4767" y="839"/>
                </a:lnTo>
                <a:lnTo>
                  <a:pt x="5724" y="1203"/>
                </a:lnTo>
                <a:lnTo>
                  <a:pt x="6707" y="574"/>
                </a:lnTo>
                <a:lnTo>
                  <a:pt x="7675" y="282"/>
                </a:lnTo>
                <a:lnTo>
                  <a:pt x="7675" y="277"/>
                </a:lnTo>
                <a:lnTo>
                  <a:pt x="6705" y="570"/>
                </a:lnTo>
                <a:lnTo>
                  <a:pt x="5723" y="1197"/>
                </a:lnTo>
                <a:close/>
                <a:moveTo>
                  <a:pt x="5723" y="1232"/>
                </a:moveTo>
                <a:lnTo>
                  <a:pt x="4766" y="888"/>
                </a:lnTo>
                <a:lnTo>
                  <a:pt x="3812" y="1445"/>
                </a:lnTo>
                <a:lnTo>
                  <a:pt x="2823" y="1328"/>
                </a:lnTo>
                <a:lnTo>
                  <a:pt x="1875" y="1126"/>
                </a:lnTo>
                <a:lnTo>
                  <a:pt x="918" y="1475"/>
                </a:lnTo>
                <a:lnTo>
                  <a:pt x="0" y="625"/>
                </a:lnTo>
                <a:lnTo>
                  <a:pt x="0" y="631"/>
                </a:lnTo>
                <a:lnTo>
                  <a:pt x="917" y="1480"/>
                </a:lnTo>
                <a:lnTo>
                  <a:pt x="1875" y="1131"/>
                </a:lnTo>
                <a:lnTo>
                  <a:pt x="2822" y="1333"/>
                </a:lnTo>
                <a:lnTo>
                  <a:pt x="3813" y="1450"/>
                </a:lnTo>
                <a:lnTo>
                  <a:pt x="4767" y="894"/>
                </a:lnTo>
                <a:lnTo>
                  <a:pt x="5724" y="1238"/>
                </a:lnTo>
                <a:lnTo>
                  <a:pt x="6707" y="675"/>
                </a:lnTo>
                <a:lnTo>
                  <a:pt x="7675" y="375"/>
                </a:lnTo>
                <a:lnTo>
                  <a:pt x="7675" y="369"/>
                </a:lnTo>
                <a:lnTo>
                  <a:pt x="6704" y="670"/>
                </a:lnTo>
                <a:lnTo>
                  <a:pt x="5723" y="1232"/>
                </a:lnTo>
                <a:close/>
                <a:moveTo>
                  <a:pt x="5723" y="1268"/>
                </a:moveTo>
                <a:lnTo>
                  <a:pt x="4767" y="943"/>
                </a:lnTo>
                <a:lnTo>
                  <a:pt x="3812" y="1503"/>
                </a:lnTo>
                <a:lnTo>
                  <a:pt x="2822" y="1359"/>
                </a:lnTo>
                <a:lnTo>
                  <a:pt x="1876" y="1207"/>
                </a:lnTo>
                <a:lnTo>
                  <a:pt x="918" y="1512"/>
                </a:lnTo>
                <a:lnTo>
                  <a:pt x="0" y="732"/>
                </a:lnTo>
                <a:lnTo>
                  <a:pt x="0" y="739"/>
                </a:lnTo>
                <a:lnTo>
                  <a:pt x="917" y="1518"/>
                </a:lnTo>
                <a:lnTo>
                  <a:pt x="1876" y="1212"/>
                </a:lnTo>
                <a:lnTo>
                  <a:pt x="2821" y="1364"/>
                </a:lnTo>
                <a:lnTo>
                  <a:pt x="3813" y="1508"/>
                </a:lnTo>
                <a:lnTo>
                  <a:pt x="4767" y="948"/>
                </a:lnTo>
                <a:lnTo>
                  <a:pt x="5723" y="1273"/>
                </a:lnTo>
                <a:lnTo>
                  <a:pt x="6706" y="775"/>
                </a:lnTo>
                <a:lnTo>
                  <a:pt x="7675" y="467"/>
                </a:lnTo>
                <a:lnTo>
                  <a:pt x="7675" y="462"/>
                </a:lnTo>
                <a:lnTo>
                  <a:pt x="6704" y="770"/>
                </a:lnTo>
                <a:lnTo>
                  <a:pt x="5723" y="1268"/>
                </a:lnTo>
                <a:close/>
                <a:moveTo>
                  <a:pt x="5723" y="1303"/>
                </a:moveTo>
                <a:lnTo>
                  <a:pt x="4767" y="997"/>
                </a:lnTo>
                <a:lnTo>
                  <a:pt x="3812" y="1561"/>
                </a:lnTo>
                <a:lnTo>
                  <a:pt x="2822" y="1390"/>
                </a:lnTo>
                <a:lnTo>
                  <a:pt x="1877" y="1288"/>
                </a:lnTo>
                <a:lnTo>
                  <a:pt x="918" y="1549"/>
                </a:lnTo>
                <a:lnTo>
                  <a:pt x="0" y="840"/>
                </a:lnTo>
                <a:lnTo>
                  <a:pt x="0" y="847"/>
                </a:lnTo>
                <a:lnTo>
                  <a:pt x="916" y="1555"/>
                </a:lnTo>
                <a:lnTo>
                  <a:pt x="1877" y="1293"/>
                </a:lnTo>
                <a:lnTo>
                  <a:pt x="2821" y="1395"/>
                </a:lnTo>
                <a:lnTo>
                  <a:pt x="3813" y="1566"/>
                </a:lnTo>
                <a:lnTo>
                  <a:pt x="4768" y="1002"/>
                </a:lnTo>
                <a:lnTo>
                  <a:pt x="5723" y="1308"/>
                </a:lnTo>
                <a:lnTo>
                  <a:pt x="6706" y="875"/>
                </a:lnTo>
                <a:lnTo>
                  <a:pt x="7675" y="559"/>
                </a:lnTo>
                <a:lnTo>
                  <a:pt x="7675" y="554"/>
                </a:lnTo>
                <a:lnTo>
                  <a:pt x="6704" y="870"/>
                </a:lnTo>
                <a:lnTo>
                  <a:pt x="5723" y="1303"/>
                </a:lnTo>
                <a:close/>
                <a:moveTo>
                  <a:pt x="5722" y="1338"/>
                </a:moveTo>
                <a:lnTo>
                  <a:pt x="4767" y="1051"/>
                </a:lnTo>
                <a:lnTo>
                  <a:pt x="3812" y="1618"/>
                </a:lnTo>
                <a:lnTo>
                  <a:pt x="2821" y="1421"/>
                </a:lnTo>
                <a:lnTo>
                  <a:pt x="1877" y="1369"/>
                </a:lnTo>
                <a:lnTo>
                  <a:pt x="917" y="1587"/>
                </a:lnTo>
                <a:lnTo>
                  <a:pt x="0" y="948"/>
                </a:lnTo>
                <a:lnTo>
                  <a:pt x="0" y="954"/>
                </a:lnTo>
                <a:lnTo>
                  <a:pt x="916" y="1592"/>
                </a:lnTo>
                <a:lnTo>
                  <a:pt x="1878" y="1374"/>
                </a:lnTo>
                <a:lnTo>
                  <a:pt x="2820" y="1426"/>
                </a:lnTo>
                <a:lnTo>
                  <a:pt x="3813" y="1624"/>
                </a:lnTo>
                <a:lnTo>
                  <a:pt x="4768" y="1057"/>
                </a:lnTo>
                <a:lnTo>
                  <a:pt x="5723" y="1343"/>
                </a:lnTo>
                <a:lnTo>
                  <a:pt x="6706" y="975"/>
                </a:lnTo>
                <a:lnTo>
                  <a:pt x="7675" y="652"/>
                </a:lnTo>
                <a:lnTo>
                  <a:pt x="7675" y="646"/>
                </a:lnTo>
                <a:lnTo>
                  <a:pt x="6704" y="970"/>
                </a:lnTo>
                <a:lnTo>
                  <a:pt x="5722" y="1338"/>
                </a:lnTo>
                <a:close/>
                <a:moveTo>
                  <a:pt x="5722" y="1373"/>
                </a:moveTo>
                <a:lnTo>
                  <a:pt x="4767" y="1106"/>
                </a:lnTo>
                <a:lnTo>
                  <a:pt x="3812" y="1676"/>
                </a:lnTo>
                <a:lnTo>
                  <a:pt x="2820" y="1452"/>
                </a:lnTo>
                <a:lnTo>
                  <a:pt x="1878" y="1450"/>
                </a:lnTo>
                <a:lnTo>
                  <a:pt x="917" y="1624"/>
                </a:lnTo>
                <a:lnTo>
                  <a:pt x="0" y="1056"/>
                </a:lnTo>
                <a:lnTo>
                  <a:pt x="0" y="1062"/>
                </a:lnTo>
                <a:lnTo>
                  <a:pt x="916" y="1630"/>
                </a:lnTo>
                <a:lnTo>
                  <a:pt x="1879" y="1455"/>
                </a:lnTo>
                <a:lnTo>
                  <a:pt x="2820" y="1457"/>
                </a:lnTo>
                <a:lnTo>
                  <a:pt x="3813" y="1681"/>
                </a:lnTo>
                <a:lnTo>
                  <a:pt x="4768" y="1111"/>
                </a:lnTo>
                <a:lnTo>
                  <a:pt x="5722" y="1379"/>
                </a:lnTo>
                <a:lnTo>
                  <a:pt x="6705" y="1075"/>
                </a:lnTo>
                <a:lnTo>
                  <a:pt x="7675" y="744"/>
                </a:lnTo>
                <a:lnTo>
                  <a:pt x="7675" y="739"/>
                </a:lnTo>
                <a:lnTo>
                  <a:pt x="6704" y="1070"/>
                </a:lnTo>
                <a:lnTo>
                  <a:pt x="5722" y="1373"/>
                </a:lnTo>
                <a:close/>
                <a:moveTo>
                  <a:pt x="5722" y="1409"/>
                </a:moveTo>
                <a:lnTo>
                  <a:pt x="4768" y="1160"/>
                </a:lnTo>
                <a:lnTo>
                  <a:pt x="3812" y="1734"/>
                </a:lnTo>
                <a:lnTo>
                  <a:pt x="2820" y="1484"/>
                </a:lnTo>
                <a:lnTo>
                  <a:pt x="1879" y="1531"/>
                </a:lnTo>
                <a:lnTo>
                  <a:pt x="917" y="1662"/>
                </a:lnTo>
                <a:lnTo>
                  <a:pt x="0" y="1164"/>
                </a:lnTo>
                <a:lnTo>
                  <a:pt x="0" y="1170"/>
                </a:lnTo>
                <a:lnTo>
                  <a:pt x="916" y="1667"/>
                </a:lnTo>
                <a:lnTo>
                  <a:pt x="1880" y="1536"/>
                </a:lnTo>
                <a:lnTo>
                  <a:pt x="2819" y="1489"/>
                </a:lnTo>
                <a:lnTo>
                  <a:pt x="3813" y="1739"/>
                </a:lnTo>
                <a:lnTo>
                  <a:pt x="4769" y="1166"/>
                </a:lnTo>
                <a:lnTo>
                  <a:pt x="5722" y="1414"/>
                </a:lnTo>
                <a:lnTo>
                  <a:pt x="6705" y="1175"/>
                </a:lnTo>
                <a:lnTo>
                  <a:pt x="7675" y="836"/>
                </a:lnTo>
                <a:lnTo>
                  <a:pt x="7675" y="831"/>
                </a:lnTo>
                <a:lnTo>
                  <a:pt x="6703" y="1171"/>
                </a:lnTo>
                <a:lnTo>
                  <a:pt x="5722" y="1409"/>
                </a:lnTo>
                <a:close/>
                <a:moveTo>
                  <a:pt x="5722" y="1444"/>
                </a:moveTo>
                <a:lnTo>
                  <a:pt x="4768" y="1215"/>
                </a:lnTo>
                <a:lnTo>
                  <a:pt x="3812" y="1791"/>
                </a:lnTo>
                <a:lnTo>
                  <a:pt x="2819" y="1515"/>
                </a:lnTo>
                <a:lnTo>
                  <a:pt x="1880" y="1612"/>
                </a:lnTo>
                <a:lnTo>
                  <a:pt x="916" y="1699"/>
                </a:lnTo>
                <a:lnTo>
                  <a:pt x="0" y="1272"/>
                </a:lnTo>
                <a:lnTo>
                  <a:pt x="0" y="1277"/>
                </a:lnTo>
                <a:lnTo>
                  <a:pt x="915" y="1704"/>
                </a:lnTo>
                <a:lnTo>
                  <a:pt x="1880" y="1617"/>
                </a:lnTo>
                <a:lnTo>
                  <a:pt x="2819" y="1520"/>
                </a:lnTo>
                <a:lnTo>
                  <a:pt x="3813" y="1797"/>
                </a:lnTo>
                <a:lnTo>
                  <a:pt x="4769" y="1220"/>
                </a:lnTo>
                <a:lnTo>
                  <a:pt x="5722" y="1449"/>
                </a:lnTo>
                <a:lnTo>
                  <a:pt x="6704" y="1276"/>
                </a:lnTo>
                <a:lnTo>
                  <a:pt x="7675" y="929"/>
                </a:lnTo>
                <a:lnTo>
                  <a:pt x="7675" y="923"/>
                </a:lnTo>
                <a:lnTo>
                  <a:pt x="6703" y="1271"/>
                </a:lnTo>
                <a:lnTo>
                  <a:pt x="5722" y="1444"/>
                </a:lnTo>
                <a:close/>
                <a:moveTo>
                  <a:pt x="5722" y="1479"/>
                </a:moveTo>
                <a:lnTo>
                  <a:pt x="4768" y="1269"/>
                </a:lnTo>
                <a:lnTo>
                  <a:pt x="3812" y="1849"/>
                </a:lnTo>
                <a:lnTo>
                  <a:pt x="2819" y="1546"/>
                </a:lnTo>
                <a:lnTo>
                  <a:pt x="1881" y="1693"/>
                </a:lnTo>
                <a:lnTo>
                  <a:pt x="916" y="1737"/>
                </a:lnTo>
                <a:lnTo>
                  <a:pt x="0" y="1380"/>
                </a:lnTo>
                <a:lnTo>
                  <a:pt x="0" y="1385"/>
                </a:lnTo>
                <a:lnTo>
                  <a:pt x="915" y="1742"/>
                </a:lnTo>
                <a:lnTo>
                  <a:pt x="1881" y="1698"/>
                </a:lnTo>
                <a:lnTo>
                  <a:pt x="2818" y="1551"/>
                </a:lnTo>
                <a:lnTo>
                  <a:pt x="3813" y="1855"/>
                </a:lnTo>
                <a:lnTo>
                  <a:pt x="4769" y="1275"/>
                </a:lnTo>
                <a:lnTo>
                  <a:pt x="5721" y="1484"/>
                </a:lnTo>
                <a:lnTo>
                  <a:pt x="6704" y="1376"/>
                </a:lnTo>
                <a:lnTo>
                  <a:pt x="7675" y="1021"/>
                </a:lnTo>
                <a:lnTo>
                  <a:pt x="7675" y="1016"/>
                </a:lnTo>
                <a:lnTo>
                  <a:pt x="6703" y="1371"/>
                </a:lnTo>
                <a:lnTo>
                  <a:pt x="5722" y="1479"/>
                </a:lnTo>
                <a:close/>
                <a:moveTo>
                  <a:pt x="5721" y="1514"/>
                </a:moveTo>
                <a:lnTo>
                  <a:pt x="4768" y="1324"/>
                </a:lnTo>
                <a:lnTo>
                  <a:pt x="3812" y="1907"/>
                </a:lnTo>
                <a:lnTo>
                  <a:pt x="2818" y="1577"/>
                </a:lnTo>
                <a:lnTo>
                  <a:pt x="1882" y="1774"/>
                </a:lnTo>
                <a:lnTo>
                  <a:pt x="916" y="1774"/>
                </a:lnTo>
                <a:lnTo>
                  <a:pt x="0" y="1488"/>
                </a:lnTo>
                <a:lnTo>
                  <a:pt x="0" y="1493"/>
                </a:lnTo>
                <a:lnTo>
                  <a:pt x="915" y="1779"/>
                </a:lnTo>
                <a:lnTo>
                  <a:pt x="1882" y="1779"/>
                </a:lnTo>
                <a:lnTo>
                  <a:pt x="2818" y="1582"/>
                </a:lnTo>
                <a:lnTo>
                  <a:pt x="3813" y="1912"/>
                </a:lnTo>
                <a:lnTo>
                  <a:pt x="4769" y="1329"/>
                </a:lnTo>
                <a:lnTo>
                  <a:pt x="5721" y="1520"/>
                </a:lnTo>
                <a:lnTo>
                  <a:pt x="6704" y="1476"/>
                </a:lnTo>
                <a:lnTo>
                  <a:pt x="7675" y="1113"/>
                </a:lnTo>
                <a:lnTo>
                  <a:pt x="7675" y="1108"/>
                </a:lnTo>
                <a:lnTo>
                  <a:pt x="6703" y="1471"/>
                </a:lnTo>
                <a:lnTo>
                  <a:pt x="5721" y="1514"/>
                </a:lnTo>
                <a:close/>
                <a:moveTo>
                  <a:pt x="5721" y="1550"/>
                </a:moveTo>
                <a:lnTo>
                  <a:pt x="4769" y="1378"/>
                </a:lnTo>
                <a:lnTo>
                  <a:pt x="3812" y="1965"/>
                </a:lnTo>
                <a:lnTo>
                  <a:pt x="2817" y="1608"/>
                </a:lnTo>
                <a:lnTo>
                  <a:pt x="1882" y="1855"/>
                </a:lnTo>
                <a:lnTo>
                  <a:pt x="915" y="1811"/>
                </a:lnTo>
                <a:lnTo>
                  <a:pt x="0" y="1595"/>
                </a:lnTo>
                <a:lnTo>
                  <a:pt x="0" y="1601"/>
                </a:lnTo>
                <a:lnTo>
                  <a:pt x="915" y="1816"/>
                </a:lnTo>
                <a:lnTo>
                  <a:pt x="1883" y="1860"/>
                </a:lnTo>
                <a:lnTo>
                  <a:pt x="2817" y="1613"/>
                </a:lnTo>
                <a:lnTo>
                  <a:pt x="3813" y="1970"/>
                </a:lnTo>
                <a:lnTo>
                  <a:pt x="4770" y="1384"/>
                </a:lnTo>
                <a:lnTo>
                  <a:pt x="5721" y="1555"/>
                </a:lnTo>
                <a:lnTo>
                  <a:pt x="6703" y="1576"/>
                </a:lnTo>
                <a:lnTo>
                  <a:pt x="7675" y="1206"/>
                </a:lnTo>
                <a:lnTo>
                  <a:pt x="7675" y="1200"/>
                </a:lnTo>
                <a:lnTo>
                  <a:pt x="6703" y="1571"/>
                </a:lnTo>
                <a:lnTo>
                  <a:pt x="5721" y="1550"/>
                </a:lnTo>
                <a:close/>
                <a:moveTo>
                  <a:pt x="5721" y="1585"/>
                </a:moveTo>
                <a:lnTo>
                  <a:pt x="4769" y="1433"/>
                </a:lnTo>
                <a:lnTo>
                  <a:pt x="3813" y="2022"/>
                </a:lnTo>
                <a:lnTo>
                  <a:pt x="2817" y="1639"/>
                </a:lnTo>
                <a:lnTo>
                  <a:pt x="1883" y="1936"/>
                </a:lnTo>
                <a:lnTo>
                  <a:pt x="915" y="1849"/>
                </a:lnTo>
                <a:lnTo>
                  <a:pt x="0" y="1703"/>
                </a:lnTo>
                <a:lnTo>
                  <a:pt x="0" y="1708"/>
                </a:lnTo>
                <a:lnTo>
                  <a:pt x="914" y="1854"/>
                </a:lnTo>
                <a:lnTo>
                  <a:pt x="1884" y="1941"/>
                </a:lnTo>
                <a:lnTo>
                  <a:pt x="2817" y="1645"/>
                </a:lnTo>
                <a:lnTo>
                  <a:pt x="3813" y="2028"/>
                </a:lnTo>
                <a:lnTo>
                  <a:pt x="4770" y="1438"/>
                </a:lnTo>
                <a:lnTo>
                  <a:pt x="5720" y="1590"/>
                </a:lnTo>
                <a:lnTo>
                  <a:pt x="6703" y="1677"/>
                </a:lnTo>
                <a:lnTo>
                  <a:pt x="7675" y="1298"/>
                </a:lnTo>
                <a:lnTo>
                  <a:pt x="7675" y="1292"/>
                </a:lnTo>
                <a:lnTo>
                  <a:pt x="6702" y="1671"/>
                </a:lnTo>
                <a:lnTo>
                  <a:pt x="5721" y="1585"/>
                </a:lnTo>
                <a:close/>
                <a:moveTo>
                  <a:pt x="5721" y="1620"/>
                </a:moveTo>
                <a:lnTo>
                  <a:pt x="4769" y="1487"/>
                </a:lnTo>
                <a:lnTo>
                  <a:pt x="3813" y="2080"/>
                </a:lnTo>
                <a:lnTo>
                  <a:pt x="2816" y="1670"/>
                </a:lnTo>
                <a:lnTo>
                  <a:pt x="1884" y="2017"/>
                </a:lnTo>
                <a:lnTo>
                  <a:pt x="915" y="1886"/>
                </a:lnTo>
                <a:lnTo>
                  <a:pt x="0" y="1811"/>
                </a:lnTo>
                <a:lnTo>
                  <a:pt x="0" y="1816"/>
                </a:lnTo>
                <a:lnTo>
                  <a:pt x="914" y="1891"/>
                </a:lnTo>
                <a:lnTo>
                  <a:pt x="1885" y="2022"/>
                </a:lnTo>
                <a:lnTo>
                  <a:pt x="2816" y="1676"/>
                </a:lnTo>
                <a:lnTo>
                  <a:pt x="3813" y="2086"/>
                </a:lnTo>
                <a:lnTo>
                  <a:pt x="4770" y="1492"/>
                </a:lnTo>
                <a:lnTo>
                  <a:pt x="5720" y="1625"/>
                </a:lnTo>
                <a:lnTo>
                  <a:pt x="6703" y="1777"/>
                </a:lnTo>
                <a:lnTo>
                  <a:pt x="7675" y="1390"/>
                </a:lnTo>
                <a:lnTo>
                  <a:pt x="7675" y="1385"/>
                </a:lnTo>
                <a:lnTo>
                  <a:pt x="6702" y="1772"/>
                </a:lnTo>
                <a:lnTo>
                  <a:pt x="5721" y="1620"/>
                </a:lnTo>
                <a:close/>
                <a:moveTo>
                  <a:pt x="5720" y="1655"/>
                </a:moveTo>
                <a:lnTo>
                  <a:pt x="4769" y="1542"/>
                </a:lnTo>
                <a:lnTo>
                  <a:pt x="3813" y="2138"/>
                </a:lnTo>
                <a:lnTo>
                  <a:pt x="2816" y="1702"/>
                </a:lnTo>
                <a:lnTo>
                  <a:pt x="1885" y="2098"/>
                </a:lnTo>
                <a:lnTo>
                  <a:pt x="914" y="1924"/>
                </a:lnTo>
                <a:lnTo>
                  <a:pt x="0" y="1919"/>
                </a:lnTo>
                <a:lnTo>
                  <a:pt x="0" y="1924"/>
                </a:lnTo>
                <a:lnTo>
                  <a:pt x="914" y="1929"/>
                </a:lnTo>
                <a:lnTo>
                  <a:pt x="1885" y="2103"/>
                </a:lnTo>
                <a:lnTo>
                  <a:pt x="2816" y="1707"/>
                </a:lnTo>
                <a:lnTo>
                  <a:pt x="3813" y="2143"/>
                </a:lnTo>
                <a:lnTo>
                  <a:pt x="4771" y="1547"/>
                </a:lnTo>
                <a:lnTo>
                  <a:pt x="5720" y="1660"/>
                </a:lnTo>
                <a:lnTo>
                  <a:pt x="6702" y="1877"/>
                </a:lnTo>
                <a:lnTo>
                  <a:pt x="7675" y="1483"/>
                </a:lnTo>
                <a:lnTo>
                  <a:pt x="7675" y="1477"/>
                </a:lnTo>
                <a:lnTo>
                  <a:pt x="6702" y="1872"/>
                </a:lnTo>
                <a:lnTo>
                  <a:pt x="5720" y="1655"/>
                </a:lnTo>
                <a:close/>
                <a:moveTo>
                  <a:pt x="5720" y="1691"/>
                </a:moveTo>
                <a:lnTo>
                  <a:pt x="4770" y="1596"/>
                </a:lnTo>
                <a:lnTo>
                  <a:pt x="3813" y="2195"/>
                </a:lnTo>
                <a:lnTo>
                  <a:pt x="2815" y="1733"/>
                </a:lnTo>
                <a:lnTo>
                  <a:pt x="1886" y="2179"/>
                </a:lnTo>
                <a:lnTo>
                  <a:pt x="914" y="1961"/>
                </a:lnTo>
                <a:lnTo>
                  <a:pt x="0" y="2026"/>
                </a:lnTo>
                <a:lnTo>
                  <a:pt x="0" y="2031"/>
                </a:lnTo>
                <a:lnTo>
                  <a:pt x="914" y="1966"/>
                </a:lnTo>
                <a:lnTo>
                  <a:pt x="1886" y="2184"/>
                </a:lnTo>
                <a:lnTo>
                  <a:pt x="2815" y="1738"/>
                </a:lnTo>
                <a:lnTo>
                  <a:pt x="3813" y="2201"/>
                </a:lnTo>
                <a:lnTo>
                  <a:pt x="4771" y="1601"/>
                </a:lnTo>
                <a:lnTo>
                  <a:pt x="5719" y="1696"/>
                </a:lnTo>
                <a:lnTo>
                  <a:pt x="6702" y="1977"/>
                </a:lnTo>
                <a:lnTo>
                  <a:pt x="7675" y="1575"/>
                </a:lnTo>
                <a:lnTo>
                  <a:pt x="7675" y="1570"/>
                </a:lnTo>
                <a:lnTo>
                  <a:pt x="6702" y="1972"/>
                </a:lnTo>
                <a:lnTo>
                  <a:pt x="5720" y="1691"/>
                </a:lnTo>
                <a:close/>
                <a:moveTo>
                  <a:pt x="5720" y="1726"/>
                </a:moveTo>
                <a:lnTo>
                  <a:pt x="4770" y="1651"/>
                </a:lnTo>
                <a:lnTo>
                  <a:pt x="3813" y="2253"/>
                </a:lnTo>
                <a:lnTo>
                  <a:pt x="2815" y="1764"/>
                </a:lnTo>
                <a:lnTo>
                  <a:pt x="1886" y="2260"/>
                </a:lnTo>
                <a:lnTo>
                  <a:pt x="914" y="1998"/>
                </a:lnTo>
                <a:lnTo>
                  <a:pt x="0" y="2134"/>
                </a:lnTo>
                <a:lnTo>
                  <a:pt x="0" y="2139"/>
                </a:lnTo>
                <a:lnTo>
                  <a:pt x="914" y="2004"/>
                </a:lnTo>
                <a:lnTo>
                  <a:pt x="1887" y="2266"/>
                </a:lnTo>
                <a:lnTo>
                  <a:pt x="2815" y="1769"/>
                </a:lnTo>
                <a:lnTo>
                  <a:pt x="3813" y="2259"/>
                </a:lnTo>
                <a:lnTo>
                  <a:pt x="4771" y="1656"/>
                </a:lnTo>
                <a:lnTo>
                  <a:pt x="5719" y="1731"/>
                </a:lnTo>
                <a:lnTo>
                  <a:pt x="6702" y="2077"/>
                </a:lnTo>
                <a:lnTo>
                  <a:pt x="7675" y="1667"/>
                </a:lnTo>
                <a:lnTo>
                  <a:pt x="7675" y="1662"/>
                </a:lnTo>
                <a:lnTo>
                  <a:pt x="6702" y="2072"/>
                </a:lnTo>
                <a:lnTo>
                  <a:pt x="5720" y="1726"/>
                </a:lnTo>
                <a:close/>
                <a:moveTo>
                  <a:pt x="5720" y="1761"/>
                </a:moveTo>
                <a:lnTo>
                  <a:pt x="4770" y="1705"/>
                </a:lnTo>
                <a:lnTo>
                  <a:pt x="3813" y="2311"/>
                </a:lnTo>
                <a:lnTo>
                  <a:pt x="2814" y="1795"/>
                </a:lnTo>
                <a:lnTo>
                  <a:pt x="1887" y="2341"/>
                </a:lnTo>
                <a:lnTo>
                  <a:pt x="914" y="2036"/>
                </a:lnTo>
                <a:lnTo>
                  <a:pt x="0" y="2242"/>
                </a:lnTo>
                <a:lnTo>
                  <a:pt x="0" y="2247"/>
                </a:lnTo>
                <a:lnTo>
                  <a:pt x="913" y="2041"/>
                </a:lnTo>
                <a:lnTo>
                  <a:pt x="1888" y="2347"/>
                </a:lnTo>
                <a:lnTo>
                  <a:pt x="2814" y="1801"/>
                </a:lnTo>
                <a:lnTo>
                  <a:pt x="3813" y="2317"/>
                </a:lnTo>
                <a:lnTo>
                  <a:pt x="4772" y="1710"/>
                </a:lnTo>
                <a:lnTo>
                  <a:pt x="5719" y="1766"/>
                </a:lnTo>
                <a:lnTo>
                  <a:pt x="6701" y="2177"/>
                </a:lnTo>
                <a:lnTo>
                  <a:pt x="7675" y="1760"/>
                </a:lnTo>
                <a:lnTo>
                  <a:pt x="7675" y="1754"/>
                </a:lnTo>
                <a:lnTo>
                  <a:pt x="6701" y="2172"/>
                </a:lnTo>
                <a:lnTo>
                  <a:pt x="5720" y="1761"/>
                </a:lnTo>
                <a:close/>
                <a:moveTo>
                  <a:pt x="5720" y="1796"/>
                </a:moveTo>
                <a:lnTo>
                  <a:pt x="4771" y="1760"/>
                </a:lnTo>
                <a:lnTo>
                  <a:pt x="3813" y="2369"/>
                </a:lnTo>
                <a:lnTo>
                  <a:pt x="2813" y="1826"/>
                </a:lnTo>
                <a:lnTo>
                  <a:pt x="1888" y="2422"/>
                </a:lnTo>
                <a:lnTo>
                  <a:pt x="913" y="2073"/>
                </a:lnTo>
                <a:lnTo>
                  <a:pt x="0" y="2350"/>
                </a:lnTo>
                <a:lnTo>
                  <a:pt x="0" y="2355"/>
                </a:lnTo>
                <a:lnTo>
                  <a:pt x="913" y="2078"/>
                </a:lnTo>
                <a:lnTo>
                  <a:pt x="1889" y="2428"/>
                </a:lnTo>
                <a:lnTo>
                  <a:pt x="2814" y="1832"/>
                </a:lnTo>
                <a:lnTo>
                  <a:pt x="3813" y="2375"/>
                </a:lnTo>
                <a:lnTo>
                  <a:pt x="4772" y="1765"/>
                </a:lnTo>
                <a:lnTo>
                  <a:pt x="5718" y="1801"/>
                </a:lnTo>
                <a:lnTo>
                  <a:pt x="6701" y="2278"/>
                </a:lnTo>
                <a:lnTo>
                  <a:pt x="7675" y="1852"/>
                </a:lnTo>
                <a:lnTo>
                  <a:pt x="7675" y="1846"/>
                </a:lnTo>
                <a:lnTo>
                  <a:pt x="6701" y="2272"/>
                </a:lnTo>
                <a:lnTo>
                  <a:pt x="5720" y="1796"/>
                </a:lnTo>
                <a:close/>
                <a:moveTo>
                  <a:pt x="5719" y="1831"/>
                </a:moveTo>
                <a:lnTo>
                  <a:pt x="4771" y="1814"/>
                </a:lnTo>
                <a:lnTo>
                  <a:pt x="3813" y="2426"/>
                </a:lnTo>
                <a:lnTo>
                  <a:pt x="2813" y="1857"/>
                </a:lnTo>
                <a:lnTo>
                  <a:pt x="1889" y="2503"/>
                </a:lnTo>
                <a:lnTo>
                  <a:pt x="913" y="2111"/>
                </a:lnTo>
                <a:lnTo>
                  <a:pt x="0" y="2457"/>
                </a:lnTo>
                <a:lnTo>
                  <a:pt x="0" y="2463"/>
                </a:lnTo>
                <a:lnTo>
                  <a:pt x="913" y="2116"/>
                </a:lnTo>
                <a:lnTo>
                  <a:pt x="1890" y="2509"/>
                </a:lnTo>
                <a:lnTo>
                  <a:pt x="2813" y="1863"/>
                </a:lnTo>
                <a:lnTo>
                  <a:pt x="3813" y="2432"/>
                </a:lnTo>
                <a:lnTo>
                  <a:pt x="4772" y="1819"/>
                </a:lnTo>
                <a:lnTo>
                  <a:pt x="5718" y="1836"/>
                </a:lnTo>
                <a:lnTo>
                  <a:pt x="6701" y="2378"/>
                </a:lnTo>
                <a:lnTo>
                  <a:pt x="7675" y="1944"/>
                </a:lnTo>
                <a:lnTo>
                  <a:pt x="7675" y="1939"/>
                </a:lnTo>
                <a:lnTo>
                  <a:pt x="6701" y="2372"/>
                </a:lnTo>
                <a:lnTo>
                  <a:pt x="5719" y="1831"/>
                </a:lnTo>
                <a:close/>
              </a:path>
            </a:pathLst>
          </a:custGeom>
          <a:solidFill>
            <a:srgbClr val="4DBDC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2" name="Titel 1"/>
          <p:cNvSpPr>
            <a:spLocks noGrp="1" noSelect="1"/>
          </p:cNvSpPr>
          <p:nvPr userDrawn="1">
            <p:ph type="ctrTitle" hasCustomPrompt="1"/>
          </p:nvPr>
        </p:nvSpPr>
        <p:spPr bwMode="gray">
          <a:xfrm>
            <a:off x="4423078" y="1269506"/>
            <a:ext cx="5976000" cy="432000"/>
          </a:xfrm>
        </p:spPr>
        <p:txBody>
          <a:bodyPr anchor="t"/>
          <a:lstStyle>
            <a:lvl1pPr algn="l">
              <a:lnSpc>
                <a:spcPct val="100000"/>
              </a:lnSpc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[Voornaam Achternaam]</a:t>
            </a:r>
            <a:endParaRPr lang="en-GB" dirty="0"/>
          </a:p>
        </p:txBody>
      </p:sp>
      <p:sp>
        <p:nvSpPr>
          <p:cNvPr id="3" name="Ondertitel 2"/>
          <p:cNvSpPr>
            <a:spLocks noGrp="1" noSelect="1"/>
          </p:cNvSpPr>
          <p:nvPr userDrawn="1">
            <p:ph type="subTitle" idx="1" hasCustomPrompt="1"/>
          </p:nvPr>
        </p:nvSpPr>
        <p:spPr bwMode="gray">
          <a:xfrm>
            <a:off x="4423078" y="1729091"/>
            <a:ext cx="5976000" cy="432000"/>
          </a:xfrm>
        </p:spPr>
        <p:txBody>
          <a:bodyPr/>
          <a:lstStyle>
            <a:lvl1pPr marL="0" indent="0" algn="l">
              <a:buNone/>
              <a:defRPr sz="1700" b="1" cap="all" baseline="0">
                <a:solidFill>
                  <a:schemeClr val="tx1"/>
                </a:solidFill>
              </a:defRPr>
            </a:lvl1pPr>
            <a:lvl2pPr marL="457154" indent="0" algn="ctr">
              <a:buNone/>
              <a:defRPr sz="2000"/>
            </a:lvl2pPr>
            <a:lvl3pPr marL="914309" indent="0" algn="ctr">
              <a:buNone/>
              <a:defRPr sz="1800"/>
            </a:lvl3pPr>
            <a:lvl4pPr marL="1371463" indent="0" algn="ctr">
              <a:buNone/>
              <a:defRPr sz="1600"/>
            </a:lvl4pPr>
            <a:lvl5pPr marL="1828617" indent="0" algn="ctr">
              <a:buNone/>
              <a:defRPr sz="1600"/>
            </a:lvl5pPr>
            <a:lvl6pPr marL="2285771" indent="0" algn="ctr">
              <a:buNone/>
              <a:defRPr sz="1600"/>
            </a:lvl6pPr>
            <a:lvl7pPr marL="2742926" indent="0" algn="ctr">
              <a:buNone/>
              <a:defRPr sz="1600"/>
            </a:lvl7pPr>
            <a:lvl8pPr marL="3200080" indent="0" algn="ctr">
              <a:buNone/>
              <a:defRPr sz="1600"/>
            </a:lvl8pPr>
            <a:lvl9pPr marL="3657234" indent="0" algn="ctr">
              <a:buNone/>
              <a:defRPr sz="1600"/>
            </a:lvl9pPr>
          </a:lstStyle>
          <a:p>
            <a:r>
              <a:rPr lang="en-GB"/>
              <a:t>[Functie komt hier]</a:t>
            </a:r>
            <a:endParaRPr lang="en-GB" dirty="0"/>
          </a:p>
        </p:txBody>
      </p:sp>
      <p:sp>
        <p:nvSpPr>
          <p:cNvPr id="6" name="Tijdelijke aanduiding voor tekst 5"/>
          <p:cNvSpPr>
            <a:spLocks noGrp="1" noSelect="1"/>
          </p:cNvSpPr>
          <p:nvPr userDrawn="1">
            <p:ph type="body" sz="quarter" idx="13" hasCustomPrompt="1"/>
          </p:nvPr>
        </p:nvSpPr>
        <p:spPr bwMode="gray">
          <a:xfrm>
            <a:off x="4423078" y="2288213"/>
            <a:ext cx="5976000" cy="45085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2100" b="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buNone/>
              <a:defRPr sz="2100" b="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buNone/>
              <a:defRPr sz="2100" b="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buFont typeface="Arial" panose="020B0604020202020204" pitchFamily="34" charset="0"/>
              <a:buNone/>
              <a:defRPr sz="2100" b="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buFont typeface="Arial" panose="020B0604020202020204" pitchFamily="34" charset="0"/>
              <a:buNone/>
              <a:defRPr sz="2100" b="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buFont typeface="Arial" panose="020B0604020202020204" pitchFamily="34" charset="0"/>
              <a:buNone/>
              <a:defRPr sz="2100" b="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buFont typeface="Arial" panose="020B0604020202020204" pitchFamily="34" charset="0"/>
              <a:buNone/>
              <a:defRPr sz="2100" b="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buFont typeface="Arial" panose="020B0604020202020204" pitchFamily="34" charset="0"/>
              <a:buNone/>
              <a:defRPr sz="2100" b="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buFont typeface="Arial" panose="020B0604020202020204" pitchFamily="34" charset="0"/>
              <a:buNone/>
              <a:defRPr sz="21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en-GB"/>
              <a:t>www.nivel.nl/([naam]@nivel.nl)</a:t>
            </a:r>
            <a:endParaRPr lang="en-GB" dirty="0"/>
          </a:p>
        </p:txBody>
      </p:sp>
      <p:sp>
        <p:nvSpPr>
          <p:cNvPr id="12" name="Tijdelijke aanduiding voor afbeelding 8">
            <a:extLst>
              <a:ext uri="{FF2B5EF4-FFF2-40B4-BE49-F238E27FC236}">
                <a16:creationId xmlns:a16="http://schemas.microsoft.com/office/drawing/2014/main" id="{FDE5C309-16F1-4266-B98B-80D79700682D}"/>
              </a:ext>
            </a:extLst>
          </p:cNvPr>
          <p:cNvSpPr>
            <a:spLocks noGrp="1" noSelect="1"/>
          </p:cNvSpPr>
          <p:nvPr userDrawn="1">
            <p:ph type="pic" sz="quarter" idx="10" hasCustomPrompt="1"/>
          </p:nvPr>
        </p:nvSpPr>
        <p:spPr bwMode="gray">
          <a:xfrm>
            <a:off x="5607350" y="5670568"/>
            <a:ext cx="1799936" cy="900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[Partnerlogo]</a:t>
            </a:r>
            <a:endParaRPr lang="en-GB" dirty="0"/>
          </a:p>
        </p:txBody>
      </p:sp>
      <p:sp>
        <p:nvSpPr>
          <p:cNvPr id="13" name="Tijdelijke aanduiding voor afbeelding 8">
            <a:extLst>
              <a:ext uri="{FF2B5EF4-FFF2-40B4-BE49-F238E27FC236}">
                <a16:creationId xmlns:a16="http://schemas.microsoft.com/office/drawing/2014/main" id="{4F473921-802A-43E0-98F7-7F810E65E111}"/>
              </a:ext>
            </a:extLst>
          </p:cNvPr>
          <p:cNvSpPr>
            <a:spLocks noGrp="1" noSelect="1"/>
          </p:cNvSpPr>
          <p:nvPr userDrawn="1">
            <p:ph type="pic" sz="quarter" idx="11" hasCustomPrompt="1"/>
          </p:nvPr>
        </p:nvSpPr>
        <p:spPr bwMode="gray">
          <a:xfrm>
            <a:off x="7644460" y="5670568"/>
            <a:ext cx="1799936" cy="900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[Partnerlogo]</a:t>
            </a:r>
            <a:endParaRPr lang="en-GB" dirty="0"/>
          </a:p>
        </p:txBody>
      </p:sp>
      <p:sp>
        <p:nvSpPr>
          <p:cNvPr id="14" name="Tijdelijke aanduiding voor afbeelding 8">
            <a:extLst>
              <a:ext uri="{FF2B5EF4-FFF2-40B4-BE49-F238E27FC236}">
                <a16:creationId xmlns:a16="http://schemas.microsoft.com/office/drawing/2014/main" id="{7C8978DE-1272-425B-9D6A-BB6044B3A1BF}"/>
              </a:ext>
            </a:extLst>
          </p:cNvPr>
          <p:cNvSpPr>
            <a:spLocks noGrp="1" noSelect="1"/>
          </p:cNvSpPr>
          <p:nvPr userDrawn="1">
            <p:ph type="pic" sz="quarter" idx="14" hasCustomPrompt="1"/>
          </p:nvPr>
        </p:nvSpPr>
        <p:spPr bwMode="gray">
          <a:xfrm>
            <a:off x="9686161" y="5670568"/>
            <a:ext cx="1799936" cy="900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[Partnerlogo]</a:t>
            </a:r>
            <a:endParaRPr lang="en-GB" dirty="0"/>
          </a:p>
        </p:txBody>
      </p:sp>
      <p:sp>
        <p:nvSpPr>
          <p:cNvPr id="26" name="Rectangle 5">
            <a:extLst>
              <a:ext uri="{FF2B5EF4-FFF2-40B4-BE49-F238E27FC236}">
                <a16:creationId xmlns:a16="http://schemas.microsoft.com/office/drawing/2014/main" id="{8203E826-AA49-439F-9EE5-2F7F80DB96D8}"/>
              </a:ext>
            </a:extLst>
          </p:cNvPr>
          <p:cNvSpPr>
            <a:spLocks noSelect="1" noChangeArrowheads="1"/>
          </p:cNvSpPr>
          <p:nvPr userDrawn="1"/>
        </p:nvSpPr>
        <p:spPr bwMode="gray">
          <a:xfrm>
            <a:off x="858838" y="0"/>
            <a:ext cx="2754313" cy="2617788"/>
          </a:xfrm>
          <a:prstGeom prst="rect">
            <a:avLst/>
          </a:prstGeom>
          <a:solidFill>
            <a:srgbClr val="EC1651">
              <a:alpha val="89804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9" name="Freeform 10">
            <a:extLst>
              <a:ext uri="{FF2B5EF4-FFF2-40B4-BE49-F238E27FC236}">
                <a16:creationId xmlns:a16="http://schemas.microsoft.com/office/drawing/2014/main" id="{28401F3C-36E4-4AEE-BC5D-88575C07EE0C}"/>
              </a:ext>
            </a:extLst>
          </p:cNvPr>
          <p:cNvSpPr>
            <a:spLocks noSelect="1"/>
          </p:cNvSpPr>
          <p:nvPr userDrawn="1"/>
        </p:nvSpPr>
        <p:spPr bwMode="auto">
          <a:xfrm>
            <a:off x="1298575" y="5653088"/>
            <a:ext cx="423862" cy="666750"/>
          </a:xfrm>
          <a:custGeom>
            <a:avLst/>
            <a:gdLst>
              <a:gd name="T0" fmla="*/ 0 w 1335"/>
              <a:gd name="T1" fmla="*/ 511 h 2100"/>
              <a:gd name="T2" fmla="*/ 655 w 1335"/>
              <a:gd name="T3" fmla="*/ 2 h 2100"/>
              <a:gd name="T4" fmla="*/ 1273 w 1335"/>
              <a:gd name="T5" fmla="*/ 515 h 2100"/>
              <a:gd name="T6" fmla="*/ 1289 w 1335"/>
              <a:gd name="T7" fmla="*/ 1021 h 2100"/>
              <a:gd name="T8" fmla="*/ 1155 w 1335"/>
              <a:gd name="T9" fmla="*/ 1320 h 2100"/>
              <a:gd name="T10" fmla="*/ 1095 w 1335"/>
              <a:gd name="T11" fmla="*/ 1393 h 2100"/>
              <a:gd name="T12" fmla="*/ 816 w 1335"/>
              <a:gd name="T13" fmla="*/ 2100 h 2100"/>
              <a:gd name="T14" fmla="*/ 970 w 1335"/>
              <a:gd name="T15" fmla="*/ 1399 h 2100"/>
              <a:gd name="T16" fmla="*/ 635 w 1335"/>
              <a:gd name="T17" fmla="*/ 1320 h 2100"/>
              <a:gd name="T18" fmla="*/ 802 w 1335"/>
              <a:gd name="T19" fmla="*/ 1318 h 2100"/>
              <a:gd name="T20" fmla="*/ 1010 w 1335"/>
              <a:gd name="T21" fmla="*/ 1320 h 2100"/>
              <a:gd name="T22" fmla="*/ 1161 w 1335"/>
              <a:gd name="T23" fmla="*/ 1245 h 2100"/>
              <a:gd name="T24" fmla="*/ 1178 w 1335"/>
              <a:gd name="T25" fmla="*/ 1164 h 2100"/>
              <a:gd name="T26" fmla="*/ 1174 w 1335"/>
              <a:gd name="T27" fmla="*/ 1054 h 2100"/>
              <a:gd name="T28" fmla="*/ 1207 w 1335"/>
              <a:gd name="T29" fmla="*/ 824 h 2100"/>
              <a:gd name="T30" fmla="*/ 1138 w 1335"/>
              <a:gd name="T31" fmla="*/ 640 h 2100"/>
              <a:gd name="T32" fmla="*/ 1155 w 1335"/>
              <a:gd name="T33" fmla="*/ 541 h 2100"/>
              <a:gd name="T34" fmla="*/ 1191 w 1335"/>
              <a:gd name="T35" fmla="*/ 487 h 2100"/>
              <a:gd name="T36" fmla="*/ 599 w 1335"/>
              <a:gd name="T37" fmla="*/ 34 h 2100"/>
              <a:gd name="T38" fmla="*/ 30 w 1335"/>
              <a:gd name="T39" fmla="*/ 472 h 2100"/>
              <a:gd name="T40" fmla="*/ 17 w 1335"/>
              <a:gd name="T41" fmla="*/ 512 h 2100"/>
              <a:gd name="T42" fmla="*/ 0 w 1335"/>
              <a:gd name="T43" fmla="*/ 511 h 2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35" h="2100">
                <a:moveTo>
                  <a:pt x="0" y="511"/>
                </a:moveTo>
                <a:cubicBezTo>
                  <a:pt x="0" y="511"/>
                  <a:pt x="112" y="0"/>
                  <a:pt x="655" y="2"/>
                </a:cubicBezTo>
                <a:cubicBezTo>
                  <a:pt x="1107" y="3"/>
                  <a:pt x="1263" y="469"/>
                  <a:pt x="1273" y="515"/>
                </a:cubicBezTo>
                <a:cubicBezTo>
                  <a:pt x="1283" y="561"/>
                  <a:pt x="1335" y="830"/>
                  <a:pt x="1289" y="1021"/>
                </a:cubicBezTo>
                <a:cubicBezTo>
                  <a:pt x="1243" y="1212"/>
                  <a:pt x="1174" y="1288"/>
                  <a:pt x="1155" y="1320"/>
                </a:cubicBezTo>
                <a:cubicBezTo>
                  <a:pt x="1135" y="1353"/>
                  <a:pt x="1095" y="1393"/>
                  <a:pt x="1095" y="1393"/>
                </a:cubicBezTo>
                <a:cubicBezTo>
                  <a:pt x="816" y="2100"/>
                  <a:pt x="816" y="2100"/>
                  <a:pt x="816" y="2100"/>
                </a:cubicBezTo>
                <a:cubicBezTo>
                  <a:pt x="970" y="1399"/>
                  <a:pt x="970" y="1399"/>
                  <a:pt x="970" y="1399"/>
                </a:cubicBezTo>
                <a:cubicBezTo>
                  <a:pt x="635" y="1320"/>
                  <a:pt x="635" y="1320"/>
                  <a:pt x="635" y="1320"/>
                </a:cubicBezTo>
                <a:cubicBezTo>
                  <a:pt x="635" y="1320"/>
                  <a:pt x="759" y="1315"/>
                  <a:pt x="802" y="1318"/>
                </a:cubicBezTo>
                <a:cubicBezTo>
                  <a:pt x="846" y="1321"/>
                  <a:pt x="947" y="1327"/>
                  <a:pt x="1010" y="1320"/>
                </a:cubicBezTo>
                <a:cubicBezTo>
                  <a:pt x="1072" y="1314"/>
                  <a:pt x="1136" y="1283"/>
                  <a:pt x="1161" y="1245"/>
                </a:cubicBezTo>
                <a:cubicBezTo>
                  <a:pt x="1178" y="1220"/>
                  <a:pt x="1184" y="1183"/>
                  <a:pt x="1178" y="1164"/>
                </a:cubicBezTo>
                <a:cubicBezTo>
                  <a:pt x="1163" y="1123"/>
                  <a:pt x="1168" y="1103"/>
                  <a:pt x="1174" y="1054"/>
                </a:cubicBezTo>
                <a:cubicBezTo>
                  <a:pt x="1181" y="1005"/>
                  <a:pt x="1222" y="944"/>
                  <a:pt x="1207" y="824"/>
                </a:cubicBezTo>
                <a:cubicBezTo>
                  <a:pt x="1192" y="702"/>
                  <a:pt x="1161" y="696"/>
                  <a:pt x="1138" y="640"/>
                </a:cubicBezTo>
                <a:cubicBezTo>
                  <a:pt x="1119" y="593"/>
                  <a:pt x="1141" y="561"/>
                  <a:pt x="1155" y="541"/>
                </a:cubicBezTo>
                <a:cubicBezTo>
                  <a:pt x="1168" y="521"/>
                  <a:pt x="1195" y="518"/>
                  <a:pt x="1191" y="487"/>
                </a:cubicBezTo>
                <a:cubicBezTo>
                  <a:pt x="1178" y="376"/>
                  <a:pt x="947" y="20"/>
                  <a:pt x="599" y="34"/>
                </a:cubicBezTo>
                <a:cubicBezTo>
                  <a:pt x="207" y="51"/>
                  <a:pt x="53" y="400"/>
                  <a:pt x="30" y="472"/>
                </a:cubicBezTo>
                <a:cubicBezTo>
                  <a:pt x="22" y="496"/>
                  <a:pt x="17" y="512"/>
                  <a:pt x="17" y="512"/>
                </a:cubicBezTo>
                <a:cubicBezTo>
                  <a:pt x="0" y="511"/>
                  <a:pt x="0" y="511"/>
                  <a:pt x="0" y="511"/>
                </a:cubicBezTo>
              </a:path>
            </a:pathLst>
          </a:custGeom>
          <a:solidFill>
            <a:srgbClr val="5D5A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20" name="Freeform 11">
            <a:extLst>
              <a:ext uri="{FF2B5EF4-FFF2-40B4-BE49-F238E27FC236}">
                <a16:creationId xmlns:a16="http://schemas.microsoft.com/office/drawing/2014/main" id="{F88C5731-7DCE-4CFA-AF69-63E7512E0C95}"/>
              </a:ext>
            </a:extLst>
          </p:cNvPr>
          <p:cNvSpPr>
            <a:spLocks noSelect="1"/>
          </p:cNvSpPr>
          <p:nvPr userDrawn="1"/>
        </p:nvSpPr>
        <p:spPr bwMode="auto">
          <a:xfrm>
            <a:off x="798513" y="6116638"/>
            <a:ext cx="1239837" cy="447675"/>
          </a:xfrm>
          <a:custGeom>
            <a:avLst/>
            <a:gdLst>
              <a:gd name="T0" fmla="*/ 1415 w 3906"/>
              <a:gd name="T1" fmla="*/ 0 h 1407"/>
              <a:gd name="T2" fmla="*/ 629 w 3906"/>
              <a:gd name="T3" fmla="*/ 134 h 1407"/>
              <a:gd name="T4" fmla="*/ 0 w 3906"/>
              <a:gd name="T5" fmla="*/ 309 h 1407"/>
              <a:gd name="T6" fmla="*/ 1632 w 3906"/>
              <a:gd name="T7" fmla="*/ 654 h 1407"/>
              <a:gd name="T8" fmla="*/ 2730 w 3906"/>
              <a:gd name="T9" fmla="*/ 947 h 1407"/>
              <a:gd name="T10" fmla="*/ 3906 w 3906"/>
              <a:gd name="T11" fmla="*/ 1407 h 1407"/>
              <a:gd name="T12" fmla="*/ 1597 w 3906"/>
              <a:gd name="T13" fmla="*/ 534 h 1407"/>
              <a:gd name="T14" fmla="*/ 405 w 3906"/>
              <a:gd name="T15" fmla="*/ 259 h 1407"/>
              <a:gd name="T16" fmla="*/ 800 w 3906"/>
              <a:gd name="T17" fmla="*/ 148 h 1407"/>
              <a:gd name="T18" fmla="*/ 1415 w 3906"/>
              <a:gd name="T19" fmla="*/ 0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06" h="1407">
                <a:moveTo>
                  <a:pt x="1415" y="0"/>
                </a:moveTo>
                <a:cubicBezTo>
                  <a:pt x="1415" y="0"/>
                  <a:pt x="767" y="102"/>
                  <a:pt x="629" y="134"/>
                </a:cubicBezTo>
                <a:cubicBezTo>
                  <a:pt x="490" y="167"/>
                  <a:pt x="0" y="309"/>
                  <a:pt x="0" y="309"/>
                </a:cubicBezTo>
                <a:cubicBezTo>
                  <a:pt x="0" y="309"/>
                  <a:pt x="1314" y="583"/>
                  <a:pt x="1632" y="654"/>
                </a:cubicBezTo>
                <a:cubicBezTo>
                  <a:pt x="1967" y="730"/>
                  <a:pt x="2590" y="903"/>
                  <a:pt x="2730" y="947"/>
                </a:cubicBezTo>
                <a:cubicBezTo>
                  <a:pt x="3008" y="1034"/>
                  <a:pt x="3000" y="1021"/>
                  <a:pt x="3906" y="1407"/>
                </a:cubicBezTo>
                <a:cubicBezTo>
                  <a:pt x="3906" y="1407"/>
                  <a:pt x="3013" y="914"/>
                  <a:pt x="1597" y="534"/>
                </a:cubicBezTo>
                <a:cubicBezTo>
                  <a:pt x="1188" y="424"/>
                  <a:pt x="405" y="259"/>
                  <a:pt x="405" y="259"/>
                </a:cubicBezTo>
                <a:cubicBezTo>
                  <a:pt x="405" y="259"/>
                  <a:pt x="665" y="177"/>
                  <a:pt x="800" y="148"/>
                </a:cubicBezTo>
                <a:cubicBezTo>
                  <a:pt x="934" y="118"/>
                  <a:pt x="1415" y="0"/>
                  <a:pt x="1415" y="0"/>
                </a:cubicBezTo>
              </a:path>
            </a:pathLst>
          </a:custGeom>
          <a:solidFill>
            <a:srgbClr val="E50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22" name="Freeform 12">
            <a:extLst>
              <a:ext uri="{FF2B5EF4-FFF2-40B4-BE49-F238E27FC236}">
                <a16:creationId xmlns:a16="http://schemas.microsoft.com/office/drawing/2014/main" id="{83C7A73B-AED0-47D9-8829-720C9BF796C4}"/>
              </a:ext>
            </a:extLst>
          </p:cNvPr>
          <p:cNvSpPr>
            <a:spLocks noSelect="1"/>
          </p:cNvSpPr>
          <p:nvPr userDrawn="1"/>
        </p:nvSpPr>
        <p:spPr bwMode="auto">
          <a:xfrm>
            <a:off x="1663700" y="6129338"/>
            <a:ext cx="369887" cy="311150"/>
          </a:xfrm>
          <a:custGeom>
            <a:avLst/>
            <a:gdLst>
              <a:gd name="T0" fmla="*/ 0 w 1162"/>
              <a:gd name="T1" fmla="*/ 17 h 981"/>
              <a:gd name="T2" fmla="*/ 652 w 1162"/>
              <a:gd name="T3" fmla="*/ 8 h 981"/>
              <a:gd name="T4" fmla="*/ 921 w 1162"/>
              <a:gd name="T5" fmla="*/ 64 h 981"/>
              <a:gd name="T6" fmla="*/ 1137 w 1162"/>
              <a:gd name="T7" fmla="*/ 291 h 981"/>
              <a:gd name="T8" fmla="*/ 954 w 1162"/>
              <a:gd name="T9" fmla="*/ 610 h 981"/>
              <a:gd name="T10" fmla="*/ 329 w 1162"/>
              <a:gd name="T11" fmla="*/ 981 h 981"/>
              <a:gd name="T12" fmla="*/ 280 w 1162"/>
              <a:gd name="T13" fmla="*/ 717 h 981"/>
              <a:gd name="T14" fmla="*/ 668 w 1162"/>
              <a:gd name="T15" fmla="*/ 524 h 981"/>
              <a:gd name="T16" fmla="*/ 908 w 1162"/>
              <a:gd name="T17" fmla="*/ 373 h 981"/>
              <a:gd name="T18" fmla="*/ 957 w 1162"/>
              <a:gd name="T19" fmla="*/ 254 h 981"/>
              <a:gd name="T20" fmla="*/ 846 w 1162"/>
              <a:gd name="T21" fmla="*/ 129 h 981"/>
              <a:gd name="T22" fmla="*/ 573 w 1162"/>
              <a:gd name="T23" fmla="*/ 64 h 981"/>
              <a:gd name="T24" fmla="*/ 0 w 1162"/>
              <a:gd name="T25" fmla="*/ 17 h 9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62" h="981">
                <a:moveTo>
                  <a:pt x="0" y="17"/>
                </a:moveTo>
                <a:cubicBezTo>
                  <a:pt x="0" y="17"/>
                  <a:pt x="549" y="0"/>
                  <a:pt x="652" y="8"/>
                </a:cubicBezTo>
                <a:cubicBezTo>
                  <a:pt x="772" y="16"/>
                  <a:pt x="868" y="41"/>
                  <a:pt x="921" y="64"/>
                </a:cubicBezTo>
                <a:cubicBezTo>
                  <a:pt x="977" y="87"/>
                  <a:pt x="1117" y="162"/>
                  <a:pt x="1137" y="291"/>
                </a:cubicBezTo>
                <a:cubicBezTo>
                  <a:pt x="1162" y="450"/>
                  <a:pt x="1064" y="527"/>
                  <a:pt x="954" y="610"/>
                </a:cubicBezTo>
                <a:cubicBezTo>
                  <a:pt x="862" y="679"/>
                  <a:pt x="329" y="981"/>
                  <a:pt x="329" y="981"/>
                </a:cubicBezTo>
                <a:cubicBezTo>
                  <a:pt x="280" y="717"/>
                  <a:pt x="280" y="717"/>
                  <a:pt x="280" y="717"/>
                </a:cubicBezTo>
                <a:cubicBezTo>
                  <a:pt x="280" y="717"/>
                  <a:pt x="513" y="606"/>
                  <a:pt x="668" y="524"/>
                </a:cubicBezTo>
                <a:cubicBezTo>
                  <a:pt x="823" y="442"/>
                  <a:pt x="872" y="410"/>
                  <a:pt x="908" y="373"/>
                </a:cubicBezTo>
                <a:cubicBezTo>
                  <a:pt x="947" y="333"/>
                  <a:pt x="962" y="300"/>
                  <a:pt x="957" y="254"/>
                </a:cubicBezTo>
                <a:cubicBezTo>
                  <a:pt x="951" y="195"/>
                  <a:pt x="882" y="146"/>
                  <a:pt x="846" y="129"/>
                </a:cubicBezTo>
                <a:cubicBezTo>
                  <a:pt x="809" y="113"/>
                  <a:pt x="724" y="80"/>
                  <a:pt x="573" y="64"/>
                </a:cubicBezTo>
                <a:cubicBezTo>
                  <a:pt x="421" y="47"/>
                  <a:pt x="0" y="17"/>
                  <a:pt x="0" y="17"/>
                </a:cubicBezTo>
              </a:path>
            </a:pathLst>
          </a:custGeom>
          <a:solidFill>
            <a:srgbClr val="E50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63F0C06-6292-4009-A2E2-1998335191C7}"/>
              </a:ext>
            </a:extLst>
          </p:cNvPr>
          <p:cNvGrpSpPr>
            <a:grpSpLocks noSelect="1"/>
          </p:cNvGrpSpPr>
          <p:nvPr userDrawn="1"/>
        </p:nvGrpSpPr>
        <p:grpSpPr>
          <a:xfrm>
            <a:off x="2216150" y="5922963"/>
            <a:ext cx="1539875" cy="477838"/>
            <a:chOff x="2216150" y="5922963"/>
            <a:chExt cx="1539875" cy="477838"/>
          </a:xfrm>
        </p:grpSpPr>
        <p:sp>
          <p:nvSpPr>
            <p:cNvPr id="25" name="Freeform 5">
              <a:extLst>
                <a:ext uri="{FF2B5EF4-FFF2-40B4-BE49-F238E27FC236}">
                  <a16:creationId xmlns:a16="http://schemas.microsoft.com/office/drawing/2014/main" id="{2377BA98-5F01-45B1-8EA0-98934853E2BB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2216150" y="5922963"/>
              <a:ext cx="238125" cy="285750"/>
            </a:xfrm>
            <a:custGeom>
              <a:avLst/>
              <a:gdLst>
                <a:gd name="T0" fmla="*/ 751 w 751"/>
                <a:gd name="T1" fmla="*/ 901 h 901"/>
                <a:gd name="T2" fmla="*/ 571 w 751"/>
                <a:gd name="T3" fmla="*/ 901 h 901"/>
                <a:gd name="T4" fmla="*/ 127 w 751"/>
                <a:gd name="T5" fmla="*/ 183 h 901"/>
                <a:gd name="T6" fmla="*/ 122 w 751"/>
                <a:gd name="T7" fmla="*/ 183 h 901"/>
                <a:gd name="T8" fmla="*/ 125 w 751"/>
                <a:gd name="T9" fmla="*/ 223 h 901"/>
                <a:gd name="T10" fmla="*/ 134 w 751"/>
                <a:gd name="T11" fmla="*/ 432 h 901"/>
                <a:gd name="T12" fmla="*/ 134 w 751"/>
                <a:gd name="T13" fmla="*/ 901 h 901"/>
                <a:gd name="T14" fmla="*/ 0 w 751"/>
                <a:gd name="T15" fmla="*/ 901 h 901"/>
                <a:gd name="T16" fmla="*/ 0 w 751"/>
                <a:gd name="T17" fmla="*/ 0 h 901"/>
                <a:gd name="T18" fmla="*/ 179 w 751"/>
                <a:gd name="T19" fmla="*/ 0 h 901"/>
                <a:gd name="T20" fmla="*/ 621 w 751"/>
                <a:gd name="T21" fmla="*/ 714 h 901"/>
                <a:gd name="T22" fmla="*/ 625 w 751"/>
                <a:gd name="T23" fmla="*/ 714 h 901"/>
                <a:gd name="T24" fmla="*/ 620 w 751"/>
                <a:gd name="T25" fmla="*/ 611 h 901"/>
                <a:gd name="T26" fmla="*/ 616 w 751"/>
                <a:gd name="T27" fmla="*/ 472 h 901"/>
                <a:gd name="T28" fmla="*/ 616 w 751"/>
                <a:gd name="T29" fmla="*/ 0 h 901"/>
                <a:gd name="T30" fmla="*/ 751 w 751"/>
                <a:gd name="T31" fmla="*/ 0 h 901"/>
                <a:gd name="T32" fmla="*/ 751 w 751"/>
                <a:gd name="T33" fmla="*/ 901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51" h="901">
                  <a:moveTo>
                    <a:pt x="751" y="901"/>
                  </a:moveTo>
                  <a:cubicBezTo>
                    <a:pt x="571" y="901"/>
                    <a:pt x="571" y="901"/>
                    <a:pt x="571" y="901"/>
                  </a:cubicBezTo>
                  <a:cubicBezTo>
                    <a:pt x="127" y="183"/>
                    <a:pt x="127" y="183"/>
                    <a:pt x="127" y="183"/>
                  </a:cubicBezTo>
                  <a:cubicBezTo>
                    <a:pt x="122" y="183"/>
                    <a:pt x="122" y="183"/>
                    <a:pt x="122" y="183"/>
                  </a:cubicBezTo>
                  <a:cubicBezTo>
                    <a:pt x="125" y="223"/>
                    <a:pt x="125" y="223"/>
                    <a:pt x="125" y="223"/>
                  </a:cubicBezTo>
                  <a:cubicBezTo>
                    <a:pt x="131" y="299"/>
                    <a:pt x="134" y="369"/>
                    <a:pt x="134" y="432"/>
                  </a:cubicBezTo>
                  <a:cubicBezTo>
                    <a:pt x="134" y="901"/>
                    <a:pt x="134" y="901"/>
                    <a:pt x="134" y="901"/>
                  </a:cubicBezTo>
                  <a:cubicBezTo>
                    <a:pt x="0" y="901"/>
                    <a:pt x="0" y="901"/>
                    <a:pt x="0" y="90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621" y="714"/>
                    <a:pt x="621" y="714"/>
                    <a:pt x="621" y="714"/>
                  </a:cubicBezTo>
                  <a:cubicBezTo>
                    <a:pt x="625" y="714"/>
                    <a:pt x="625" y="714"/>
                    <a:pt x="625" y="714"/>
                  </a:cubicBezTo>
                  <a:cubicBezTo>
                    <a:pt x="624" y="705"/>
                    <a:pt x="622" y="670"/>
                    <a:pt x="620" y="611"/>
                  </a:cubicBezTo>
                  <a:cubicBezTo>
                    <a:pt x="617" y="552"/>
                    <a:pt x="616" y="505"/>
                    <a:pt x="616" y="472"/>
                  </a:cubicBezTo>
                  <a:cubicBezTo>
                    <a:pt x="616" y="0"/>
                    <a:pt x="616" y="0"/>
                    <a:pt x="616" y="0"/>
                  </a:cubicBezTo>
                  <a:cubicBezTo>
                    <a:pt x="751" y="0"/>
                    <a:pt x="751" y="0"/>
                    <a:pt x="751" y="0"/>
                  </a:cubicBezTo>
                  <a:lnTo>
                    <a:pt x="751" y="901"/>
                  </a:ln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7" name="Rectangle 6">
              <a:extLst>
                <a:ext uri="{FF2B5EF4-FFF2-40B4-BE49-F238E27FC236}">
                  <a16:creationId xmlns:a16="http://schemas.microsoft.com/office/drawing/2014/main" id="{7588434B-6747-4F81-ABDF-BAE7166E1E3C}"/>
                </a:ext>
              </a:extLst>
            </p:cNvPr>
            <p:cNvSpPr>
              <a:spLocks noSelect="1" noChangeArrowheads="1"/>
            </p:cNvSpPr>
            <p:nvPr userDrawn="1"/>
          </p:nvSpPr>
          <p:spPr bwMode="auto">
            <a:xfrm>
              <a:off x="2554288" y="5922963"/>
              <a:ext cx="46037" cy="285750"/>
            </a:xfrm>
            <a:prstGeom prst="rect">
              <a:avLst/>
            </a:pr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8" name="Freeform 7">
              <a:extLst>
                <a:ext uri="{FF2B5EF4-FFF2-40B4-BE49-F238E27FC236}">
                  <a16:creationId xmlns:a16="http://schemas.microsoft.com/office/drawing/2014/main" id="{2E8F2BF1-E80E-4969-95EC-37ACC1993FE8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2662238" y="5922963"/>
              <a:ext cx="249237" cy="285750"/>
            </a:xfrm>
            <a:custGeom>
              <a:avLst/>
              <a:gdLst>
                <a:gd name="T0" fmla="*/ 633 w 786"/>
                <a:gd name="T1" fmla="*/ 0 h 901"/>
                <a:gd name="T2" fmla="*/ 786 w 786"/>
                <a:gd name="T3" fmla="*/ 0 h 901"/>
                <a:gd name="T4" fmla="*/ 470 w 786"/>
                <a:gd name="T5" fmla="*/ 901 h 901"/>
                <a:gd name="T6" fmla="*/ 315 w 786"/>
                <a:gd name="T7" fmla="*/ 901 h 901"/>
                <a:gd name="T8" fmla="*/ 0 w 786"/>
                <a:gd name="T9" fmla="*/ 0 h 901"/>
                <a:gd name="T10" fmla="*/ 152 w 786"/>
                <a:gd name="T11" fmla="*/ 0 h 901"/>
                <a:gd name="T12" fmla="*/ 340 w 786"/>
                <a:gd name="T13" fmla="*/ 560 h 901"/>
                <a:gd name="T14" fmla="*/ 372 w 786"/>
                <a:gd name="T15" fmla="*/ 663 h 901"/>
                <a:gd name="T16" fmla="*/ 393 w 786"/>
                <a:gd name="T17" fmla="*/ 757 h 901"/>
                <a:gd name="T18" fmla="*/ 418 w 786"/>
                <a:gd name="T19" fmla="*/ 649 h 901"/>
                <a:gd name="T20" fmla="*/ 445 w 786"/>
                <a:gd name="T21" fmla="*/ 558 h 901"/>
                <a:gd name="T22" fmla="*/ 633 w 786"/>
                <a:gd name="T23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86" h="901">
                  <a:moveTo>
                    <a:pt x="633" y="0"/>
                  </a:moveTo>
                  <a:cubicBezTo>
                    <a:pt x="786" y="0"/>
                    <a:pt x="786" y="0"/>
                    <a:pt x="786" y="0"/>
                  </a:cubicBezTo>
                  <a:cubicBezTo>
                    <a:pt x="470" y="901"/>
                    <a:pt x="470" y="901"/>
                    <a:pt x="470" y="901"/>
                  </a:cubicBezTo>
                  <a:cubicBezTo>
                    <a:pt x="315" y="901"/>
                    <a:pt x="315" y="901"/>
                    <a:pt x="315" y="90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340" y="560"/>
                    <a:pt x="340" y="560"/>
                    <a:pt x="340" y="560"/>
                  </a:cubicBezTo>
                  <a:cubicBezTo>
                    <a:pt x="350" y="587"/>
                    <a:pt x="360" y="621"/>
                    <a:pt x="372" y="663"/>
                  </a:cubicBezTo>
                  <a:cubicBezTo>
                    <a:pt x="383" y="706"/>
                    <a:pt x="390" y="737"/>
                    <a:pt x="393" y="757"/>
                  </a:cubicBezTo>
                  <a:cubicBezTo>
                    <a:pt x="399" y="726"/>
                    <a:pt x="407" y="690"/>
                    <a:pt x="418" y="649"/>
                  </a:cubicBezTo>
                  <a:cubicBezTo>
                    <a:pt x="429" y="608"/>
                    <a:pt x="438" y="577"/>
                    <a:pt x="445" y="558"/>
                  </a:cubicBezTo>
                  <a:lnTo>
                    <a:pt x="633" y="0"/>
                  </a:ln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9" name="Freeform 8">
              <a:extLst>
                <a:ext uri="{FF2B5EF4-FFF2-40B4-BE49-F238E27FC236}">
                  <a16:creationId xmlns:a16="http://schemas.microsoft.com/office/drawing/2014/main" id="{8E0AC691-9E47-4972-AAF4-17ACE38D0AB4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2973388" y="5922963"/>
              <a:ext cx="161925" cy="285750"/>
            </a:xfrm>
            <a:custGeom>
              <a:avLst/>
              <a:gdLst>
                <a:gd name="T0" fmla="*/ 102 w 102"/>
                <a:gd name="T1" fmla="*/ 180 h 180"/>
                <a:gd name="T2" fmla="*/ 0 w 102"/>
                <a:gd name="T3" fmla="*/ 180 h 180"/>
                <a:gd name="T4" fmla="*/ 0 w 102"/>
                <a:gd name="T5" fmla="*/ 0 h 180"/>
                <a:gd name="T6" fmla="*/ 102 w 102"/>
                <a:gd name="T7" fmla="*/ 0 h 180"/>
                <a:gd name="T8" fmla="*/ 102 w 102"/>
                <a:gd name="T9" fmla="*/ 24 h 180"/>
                <a:gd name="T10" fmla="*/ 29 w 102"/>
                <a:gd name="T11" fmla="*/ 24 h 180"/>
                <a:gd name="T12" fmla="*/ 29 w 102"/>
                <a:gd name="T13" fmla="*/ 74 h 180"/>
                <a:gd name="T14" fmla="*/ 97 w 102"/>
                <a:gd name="T15" fmla="*/ 74 h 180"/>
                <a:gd name="T16" fmla="*/ 97 w 102"/>
                <a:gd name="T17" fmla="*/ 98 h 180"/>
                <a:gd name="T18" fmla="*/ 29 w 102"/>
                <a:gd name="T19" fmla="*/ 98 h 180"/>
                <a:gd name="T20" fmla="*/ 29 w 102"/>
                <a:gd name="T21" fmla="*/ 155 h 180"/>
                <a:gd name="T22" fmla="*/ 102 w 102"/>
                <a:gd name="T23" fmla="*/ 155 h 180"/>
                <a:gd name="T24" fmla="*/ 102 w 102"/>
                <a:gd name="T2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80">
                  <a:moveTo>
                    <a:pt x="102" y="180"/>
                  </a:moveTo>
                  <a:lnTo>
                    <a:pt x="0" y="180"/>
                  </a:lnTo>
                  <a:lnTo>
                    <a:pt x="0" y="0"/>
                  </a:lnTo>
                  <a:lnTo>
                    <a:pt x="102" y="0"/>
                  </a:lnTo>
                  <a:lnTo>
                    <a:pt x="102" y="24"/>
                  </a:lnTo>
                  <a:lnTo>
                    <a:pt x="29" y="24"/>
                  </a:lnTo>
                  <a:lnTo>
                    <a:pt x="29" y="74"/>
                  </a:lnTo>
                  <a:lnTo>
                    <a:pt x="97" y="74"/>
                  </a:lnTo>
                  <a:lnTo>
                    <a:pt x="97" y="98"/>
                  </a:lnTo>
                  <a:lnTo>
                    <a:pt x="29" y="98"/>
                  </a:lnTo>
                  <a:lnTo>
                    <a:pt x="29" y="155"/>
                  </a:lnTo>
                  <a:lnTo>
                    <a:pt x="102" y="155"/>
                  </a:lnTo>
                  <a:lnTo>
                    <a:pt x="102" y="180"/>
                  </a:ln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id="{59B6743C-6A31-405A-8E6B-C5CB9983E911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3221038" y="5922963"/>
              <a:ext cx="168275" cy="285750"/>
            </a:xfrm>
            <a:custGeom>
              <a:avLst/>
              <a:gdLst>
                <a:gd name="T0" fmla="*/ 0 w 106"/>
                <a:gd name="T1" fmla="*/ 180 h 180"/>
                <a:gd name="T2" fmla="*/ 0 w 106"/>
                <a:gd name="T3" fmla="*/ 0 h 180"/>
                <a:gd name="T4" fmla="*/ 30 w 106"/>
                <a:gd name="T5" fmla="*/ 0 h 180"/>
                <a:gd name="T6" fmla="*/ 30 w 106"/>
                <a:gd name="T7" fmla="*/ 155 h 180"/>
                <a:gd name="T8" fmla="*/ 106 w 106"/>
                <a:gd name="T9" fmla="*/ 155 h 180"/>
                <a:gd name="T10" fmla="*/ 106 w 106"/>
                <a:gd name="T11" fmla="*/ 180 h 180"/>
                <a:gd name="T12" fmla="*/ 0 w 106"/>
                <a:gd name="T13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80">
                  <a:moveTo>
                    <a:pt x="0" y="180"/>
                  </a:moveTo>
                  <a:lnTo>
                    <a:pt x="0" y="0"/>
                  </a:lnTo>
                  <a:lnTo>
                    <a:pt x="30" y="0"/>
                  </a:lnTo>
                  <a:lnTo>
                    <a:pt x="30" y="155"/>
                  </a:lnTo>
                  <a:lnTo>
                    <a:pt x="106" y="155"/>
                  </a:lnTo>
                  <a:lnTo>
                    <a:pt x="106" y="180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1" name="Freeform 13">
              <a:extLst>
                <a:ext uri="{FF2B5EF4-FFF2-40B4-BE49-F238E27FC236}">
                  <a16:creationId xmlns:a16="http://schemas.microsoft.com/office/drawing/2014/main" id="{F6BD243F-D578-4874-870E-6626C7824538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2216150" y="6300788"/>
              <a:ext cx="69850" cy="98425"/>
            </a:xfrm>
            <a:custGeom>
              <a:avLst/>
              <a:gdLst>
                <a:gd name="T0" fmla="*/ 36 w 220"/>
                <a:gd name="T1" fmla="*/ 182 h 312"/>
                <a:gd name="T2" fmla="*/ 36 w 220"/>
                <a:gd name="T3" fmla="*/ 312 h 312"/>
                <a:gd name="T4" fmla="*/ 0 w 220"/>
                <a:gd name="T5" fmla="*/ 312 h 312"/>
                <a:gd name="T6" fmla="*/ 0 w 220"/>
                <a:gd name="T7" fmla="*/ 0 h 312"/>
                <a:gd name="T8" fmla="*/ 86 w 220"/>
                <a:gd name="T9" fmla="*/ 0 h 312"/>
                <a:gd name="T10" fmla="*/ 171 w 220"/>
                <a:gd name="T11" fmla="*/ 22 h 312"/>
                <a:gd name="T12" fmla="*/ 198 w 220"/>
                <a:gd name="T13" fmla="*/ 88 h 312"/>
                <a:gd name="T14" fmla="*/ 135 w 220"/>
                <a:gd name="T15" fmla="*/ 172 h 312"/>
                <a:gd name="T16" fmla="*/ 220 w 220"/>
                <a:gd name="T17" fmla="*/ 312 h 312"/>
                <a:gd name="T18" fmla="*/ 177 w 220"/>
                <a:gd name="T19" fmla="*/ 312 h 312"/>
                <a:gd name="T20" fmla="*/ 102 w 220"/>
                <a:gd name="T21" fmla="*/ 182 h 312"/>
                <a:gd name="T22" fmla="*/ 36 w 220"/>
                <a:gd name="T23" fmla="*/ 182 h 312"/>
                <a:gd name="T24" fmla="*/ 36 w 220"/>
                <a:gd name="T25" fmla="*/ 151 h 312"/>
                <a:gd name="T26" fmla="*/ 86 w 220"/>
                <a:gd name="T27" fmla="*/ 151 h 312"/>
                <a:gd name="T28" fmla="*/ 143 w 220"/>
                <a:gd name="T29" fmla="*/ 136 h 312"/>
                <a:gd name="T30" fmla="*/ 161 w 220"/>
                <a:gd name="T31" fmla="*/ 90 h 312"/>
                <a:gd name="T32" fmla="*/ 142 w 220"/>
                <a:gd name="T33" fmla="*/ 45 h 312"/>
                <a:gd name="T34" fmla="*/ 84 w 220"/>
                <a:gd name="T35" fmla="*/ 32 h 312"/>
                <a:gd name="T36" fmla="*/ 36 w 220"/>
                <a:gd name="T37" fmla="*/ 32 h 312"/>
                <a:gd name="T38" fmla="*/ 36 w 220"/>
                <a:gd name="T39" fmla="*/ 151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0" h="312">
                  <a:moveTo>
                    <a:pt x="36" y="182"/>
                  </a:moveTo>
                  <a:cubicBezTo>
                    <a:pt x="36" y="312"/>
                    <a:pt x="36" y="312"/>
                    <a:pt x="36" y="312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124" y="0"/>
                    <a:pt x="152" y="7"/>
                    <a:pt x="171" y="22"/>
                  </a:cubicBezTo>
                  <a:cubicBezTo>
                    <a:pt x="189" y="37"/>
                    <a:pt x="198" y="59"/>
                    <a:pt x="198" y="88"/>
                  </a:cubicBezTo>
                  <a:cubicBezTo>
                    <a:pt x="198" y="129"/>
                    <a:pt x="177" y="157"/>
                    <a:pt x="135" y="172"/>
                  </a:cubicBezTo>
                  <a:cubicBezTo>
                    <a:pt x="220" y="312"/>
                    <a:pt x="220" y="312"/>
                    <a:pt x="220" y="312"/>
                  </a:cubicBezTo>
                  <a:cubicBezTo>
                    <a:pt x="177" y="312"/>
                    <a:pt x="177" y="312"/>
                    <a:pt x="177" y="312"/>
                  </a:cubicBezTo>
                  <a:cubicBezTo>
                    <a:pt x="102" y="182"/>
                    <a:pt x="102" y="182"/>
                    <a:pt x="102" y="182"/>
                  </a:cubicBezTo>
                  <a:lnTo>
                    <a:pt x="36" y="182"/>
                  </a:lnTo>
                  <a:close/>
                  <a:moveTo>
                    <a:pt x="36" y="151"/>
                  </a:moveTo>
                  <a:cubicBezTo>
                    <a:pt x="86" y="151"/>
                    <a:pt x="86" y="151"/>
                    <a:pt x="86" y="151"/>
                  </a:cubicBezTo>
                  <a:cubicBezTo>
                    <a:pt x="112" y="151"/>
                    <a:pt x="131" y="146"/>
                    <a:pt x="143" y="136"/>
                  </a:cubicBezTo>
                  <a:cubicBezTo>
                    <a:pt x="155" y="126"/>
                    <a:pt x="161" y="110"/>
                    <a:pt x="161" y="90"/>
                  </a:cubicBezTo>
                  <a:cubicBezTo>
                    <a:pt x="161" y="69"/>
                    <a:pt x="154" y="55"/>
                    <a:pt x="142" y="45"/>
                  </a:cubicBezTo>
                  <a:cubicBezTo>
                    <a:pt x="130" y="36"/>
                    <a:pt x="111" y="32"/>
                    <a:pt x="84" y="32"/>
                  </a:cubicBezTo>
                  <a:cubicBezTo>
                    <a:pt x="36" y="32"/>
                    <a:pt x="36" y="32"/>
                    <a:pt x="36" y="32"/>
                  </a:cubicBezTo>
                  <a:lnTo>
                    <a:pt x="36" y="151"/>
                  </a:ln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2" name="Freeform 14">
              <a:extLst>
                <a:ext uri="{FF2B5EF4-FFF2-40B4-BE49-F238E27FC236}">
                  <a16:creationId xmlns:a16="http://schemas.microsoft.com/office/drawing/2014/main" id="{52E5AB7F-B631-485D-B1BB-A9C3BD8FCBD2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2295525" y="6324600"/>
              <a:ext cx="63500" cy="76200"/>
            </a:xfrm>
            <a:custGeom>
              <a:avLst/>
              <a:gdLst>
                <a:gd name="T0" fmla="*/ 112 w 198"/>
                <a:gd name="T1" fmla="*/ 242 h 242"/>
                <a:gd name="T2" fmla="*/ 30 w 198"/>
                <a:gd name="T3" fmla="*/ 211 h 242"/>
                <a:gd name="T4" fmla="*/ 0 w 198"/>
                <a:gd name="T5" fmla="*/ 123 h 242"/>
                <a:gd name="T6" fmla="*/ 28 w 198"/>
                <a:gd name="T7" fmla="*/ 33 h 242"/>
                <a:gd name="T8" fmla="*/ 103 w 198"/>
                <a:gd name="T9" fmla="*/ 0 h 242"/>
                <a:gd name="T10" fmla="*/ 172 w 198"/>
                <a:gd name="T11" fmla="*/ 29 h 242"/>
                <a:gd name="T12" fmla="*/ 198 w 198"/>
                <a:gd name="T13" fmla="*/ 105 h 242"/>
                <a:gd name="T14" fmla="*/ 198 w 198"/>
                <a:gd name="T15" fmla="*/ 128 h 242"/>
                <a:gd name="T16" fmla="*/ 37 w 198"/>
                <a:gd name="T17" fmla="*/ 128 h 242"/>
                <a:gd name="T18" fmla="*/ 58 w 198"/>
                <a:gd name="T19" fmla="*/ 190 h 242"/>
                <a:gd name="T20" fmla="*/ 113 w 198"/>
                <a:gd name="T21" fmla="*/ 211 h 242"/>
                <a:gd name="T22" fmla="*/ 188 w 198"/>
                <a:gd name="T23" fmla="*/ 196 h 242"/>
                <a:gd name="T24" fmla="*/ 188 w 198"/>
                <a:gd name="T25" fmla="*/ 227 h 242"/>
                <a:gd name="T26" fmla="*/ 152 w 198"/>
                <a:gd name="T27" fmla="*/ 239 h 242"/>
                <a:gd name="T28" fmla="*/ 112 w 198"/>
                <a:gd name="T29" fmla="*/ 242 h 242"/>
                <a:gd name="T30" fmla="*/ 102 w 198"/>
                <a:gd name="T31" fmla="*/ 30 h 242"/>
                <a:gd name="T32" fmla="*/ 57 w 198"/>
                <a:gd name="T33" fmla="*/ 48 h 242"/>
                <a:gd name="T34" fmla="*/ 38 w 198"/>
                <a:gd name="T35" fmla="*/ 99 h 242"/>
                <a:gd name="T36" fmla="*/ 160 w 198"/>
                <a:gd name="T37" fmla="*/ 99 h 242"/>
                <a:gd name="T38" fmla="*/ 145 w 198"/>
                <a:gd name="T39" fmla="*/ 47 h 242"/>
                <a:gd name="T40" fmla="*/ 102 w 198"/>
                <a:gd name="T41" fmla="*/ 3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8" h="242">
                  <a:moveTo>
                    <a:pt x="112" y="242"/>
                  </a:moveTo>
                  <a:cubicBezTo>
                    <a:pt x="77" y="242"/>
                    <a:pt x="50" y="232"/>
                    <a:pt x="30" y="211"/>
                  </a:cubicBezTo>
                  <a:cubicBezTo>
                    <a:pt x="10" y="190"/>
                    <a:pt x="0" y="160"/>
                    <a:pt x="0" y="123"/>
                  </a:cubicBezTo>
                  <a:cubicBezTo>
                    <a:pt x="0" y="85"/>
                    <a:pt x="9" y="55"/>
                    <a:pt x="28" y="33"/>
                  </a:cubicBezTo>
                  <a:cubicBezTo>
                    <a:pt x="47" y="11"/>
                    <a:pt x="71" y="0"/>
                    <a:pt x="103" y="0"/>
                  </a:cubicBezTo>
                  <a:cubicBezTo>
                    <a:pt x="132" y="0"/>
                    <a:pt x="155" y="10"/>
                    <a:pt x="172" y="29"/>
                  </a:cubicBezTo>
                  <a:cubicBezTo>
                    <a:pt x="189" y="48"/>
                    <a:pt x="198" y="74"/>
                    <a:pt x="198" y="105"/>
                  </a:cubicBezTo>
                  <a:cubicBezTo>
                    <a:pt x="198" y="128"/>
                    <a:pt x="198" y="128"/>
                    <a:pt x="198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55"/>
                    <a:pt x="44" y="176"/>
                    <a:pt x="58" y="190"/>
                  </a:cubicBezTo>
                  <a:cubicBezTo>
                    <a:pt x="71" y="204"/>
                    <a:pt x="89" y="211"/>
                    <a:pt x="113" y="211"/>
                  </a:cubicBezTo>
                  <a:cubicBezTo>
                    <a:pt x="138" y="211"/>
                    <a:pt x="163" y="206"/>
                    <a:pt x="188" y="196"/>
                  </a:cubicBezTo>
                  <a:cubicBezTo>
                    <a:pt x="188" y="227"/>
                    <a:pt x="188" y="227"/>
                    <a:pt x="188" y="227"/>
                  </a:cubicBezTo>
                  <a:cubicBezTo>
                    <a:pt x="175" y="233"/>
                    <a:pt x="164" y="236"/>
                    <a:pt x="152" y="239"/>
                  </a:cubicBezTo>
                  <a:cubicBezTo>
                    <a:pt x="141" y="241"/>
                    <a:pt x="128" y="242"/>
                    <a:pt x="112" y="242"/>
                  </a:cubicBezTo>
                  <a:close/>
                  <a:moveTo>
                    <a:pt x="102" y="30"/>
                  </a:moveTo>
                  <a:cubicBezTo>
                    <a:pt x="84" y="30"/>
                    <a:pt x="69" y="36"/>
                    <a:pt x="57" y="48"/>
                  </a:cubicBezTo>
                  <a:cubicBezTo>
                    <a:pt x="46" y="60"/>
                    <a:pt x="40" y="77"/>
                    <a:pt x="38" y="99"/>
                  </a:cubicBezTo>
                  <a:cubicBezTo>
                    <a:pt x="160" y="99"/>
                    <a:pt x="160" y="99"/>
                    <a:pt x="160" y="99"/>
                  </a:cubicBezTo>
                  <a:cubicBezTo>
                    <a:pt x="160" y="76"/>
                    <a:pt x="155" y="59"/>
                    <a:pt x="145" y="47"/>
                  </a:cubicBezTo>
                  <a:cubicBezTo>
                    <a:pt x="135" y="36"/>
                    <a:pt x="121" y="30"/>
                    <a:pt x="102" y="30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3" name="Freeform 15">
              <a:extLst>
                <a:ext uri="{FF2B5EF4-FFF2-40B4-BE49-F238E27FC236}">
                  <a16:creationId xmlns:a16="http://schemas.microsoft.com/office/drawing/2014/main" id="{E67B12FB-D8A0-46C5-9CB8-81956D6C8D61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2373313" y="6324600"/>
              <a:ext cx="52387" cy="76200"/>
            </a:xfrm>
            <a:custGeom>
              <a:avLst/>
              <a:gdLst>
                <a:gd name="T0" fmla="*/ 166 w 166"/>
                <a:gd name="T1" fmla="*/ 174 h 242"/>
                <a:gd name="T2" fmla="*/ 142 w 166"/>
                <a:gd name="T3" fmla="*/ 225 h 242"/>
                <a:gd name="T4" fmla="*/ 74 w 166"/>
                <a:gd name="T5" fmla="*/ 242 h 242"/>
                <a:gd name="T6" fmla="*/ 1 w 166"/>
                <a:gd name="T7" fmla="*/ 228 h 242"/>
                <a:gd name="T8" fmla="*/ 1 w 166"/>
                <a:gd name="T9" fmla="*/ 195 h 242"/>
                <a:gd name="T10" fmla="*/ 37 w 166"/>
                <a:gd name="T11" fmla="*/ 208 h 242"/>
                <a:gd name="T12" fmla="*/ 74 w 166"/>
                <a:gd name="T13" fmla="*/ 213 h 242"/>
                <a:gd name="T14" fmla="*/ 117 w 166"/>
                <a:gd name="T15" fmla="*/ 204 h 242"/>
                <a:gd name="T16" fmla="*/ 132 w 166"/>
                <a:gd name="T17" fmla="*/ 177 h 242"/>
                <a:gd name="T18" fmla="*/ 120 w 166"/>
                <a:gd name="T19" fmla="*/ 154 h 242"/>
                <a:gd name="T20" fmla="*/ 74 w 166"/>
                <a:gd name="T21" fmla="*/ 131 h 242"/>
                <a:gd name="T22" fmla="*/ 28 w 166"/>
                <a:gd name="T23" fmla="*/ 110 h 242"/>
                <a:gd name="T24" fmla="*/ 7 w 166"/>
                <a:gd name="T25" fmla="*/ 89 h 242"/>
                <a:gd name="T26" fmla="*/ 0 w 166"/>
                <a:gd name="T27" fmla="*/ 62 h 242"/>
                <a:gd name="T28" fmla="*/ 24 w 166"/>
                <a:gd name="T29" fmla="*/ 16 h 242"/>
                <a:gd name="T30" fmla="*/ 88 w 166"/>
                <a:gd name="T31" fmla="*/ 0 h 242"/>
                <a:gd name="T32" fmla="*/ 161 w 166"/>
                <a:gd name="T33" fmla="*/ 15 h 242"/>
                <a:gd name="T34" fmla="*/ 149 w 166"/>
                <a:gd name="T35" fmla="*/ 44 h 242"/>
                <a:gd name="T36" fmla="*/ 85 w 166"/>
                <a:gd name="T37" fmla="*/ 30 h 242"/>
                <a:gd name="T38" fmla="*/ 47 w 166"/>
                <a:gd name="T39" fmla="*/ 37 h 242"/>
                <a:gd name="T40" fmla="*/ 34 w 166"/>
                <a:gd name="T41" fmla="*/ 59 h 242"/>
                <a:gd name="T42" fmla="*/ 39 w 166"/>
                <a:gd name="T43" fmla="*/ 75 h 242"/>
                <a:gd name="T44" fmla="*/ 54 w 166"/>
                <a:gd name="T45" fmla="*/ 88 h 242"/>
                <a:gd name="T46" fmla="*/ 95 w 166"/>
                <a:gd name="T47" fmla="*/ 105 h 242"/>
                <a:gd name="T48" fmla="*/ 152 w 166"/>
                <a:gd name="T49" fmla="*/ 136 h 242"/>
                <a:gd name="T50" fmla="*/ 166 w 166"/>
                <a:gd name="T51" fmla="*/ 174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6" h="242">
                  <a:moveTo>
                    <a:pt x="166" y="174"/>
                  </a:moveTo>
                  <a:cubicBezTo>
                    <a:pt x="166" y="196"/>
                    <a:pt x="158" y="213"/>
                    <a:pt x="142" y="225"/>
                  </a:cubicBezTo>
                  <a:cubicBezTo>
                    <a:pt x="126" y="236"/>
                    <a:pt x="103" y="242"/>
                    <a:pt x="74" y="242"/>
                  </a:cubicBezTo>
                  <a:cubicBezTo>
                    <a:pt x="43" y="242"/>
                    <a:pt x="18" y="237"/>
                    <a:pt x="1" y="228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12" y="200"/>
                    <a:pt x="24" y="205"/>
                    <a:pt x="37" y="208"/>
                  </a:cubicBezTo>
                  <a:cubicBezTo>
                    <a:pt x="50" y="211"/>
                    <a:pt x="63" y="213"/>
                    <a:pt x="74" y="213"/>
                  </a:cubicBezTo>
                  <a:cubicBezTo>
                    <a:pt x="93" y="213"/>
                    <a:pt x="107" y="210"/>
                    <a:pt x="117" y="204"/>
                  </a:cubicBezTo>
                  <a:cubicBezTo>
                    <a:pt x="127" y="198"/>
                    <a:pt x="132" y="189"/>
                    <a:pt x="132" y="177"/>
                  </a:cubicBezTo>
                  <a:cubicBezTo>
                    <a:pt x="132" y="168"/>
                    <a:pt x="128" y="160"/>
                    <a:pt x="120" y="154"/>
                  </a:cubicBezTo>
                  <a:cubicBezTo>
                    <a:pt x="112" y="147"/>
                    <a:pt x="97" y="140"/>
                    <a:pt x="74" y="131"/>
                  </a:cubicBezTo>
                  <a:cubicBezTo>
                    <a:pt x="52" y="123"/>
                    <a:pt x="37" y="116"/>
                    <a:pt x="28" y="110"/>
                  </a:cubicBezTo>
                  <a:cubicBezTo>
                    <a:pt x="18" y="104"/>
                    <a:pt x="12" y="97"/>
                    <a:pt x="7" y="89"/>
                  </a:cubicBezTo>
                  <a:cubicBezTo>
                    <a:pt x="3" y="81"/>
                    <a:pt x="0" y="72"/>
                    <a:pt x="0" y="62"/>
                  </a:cubicBezTo>
                  <a:cubicBezTo>
                    <a:pt x="0" y="43"/>
                    <a:pt x="8" y="27"/>
                    <a:pt x="24" y="16"/>
                  </a:cubicBezTo>
                  <a:cubicBezTo>
                    <a:pt x="39" y="5"/>
                    <a:pt x="60" y="0"/>
                    <a:pt x="88" y="0"/>
                  </a:cubicBezTo>
                  <a:cubicBezTo>
                    <a:pt x="113" y="0"/>
                    <a:pt x="137" y="5"/>
                    <a:pt x="161" y="15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25" y="34"/>
                    <a:pt x="104" y="30"/>
                    <a:pt x="85" y="30"/>
                  </a:cubicBezTo>
                  <a:cubicBezTo>
                    <a:pt x="68" y="30"/>
                    <a:pt x="56" y="32"/>
                    <a:pt x="47" y="37"/>
                  </a:cubicBezTo>
                  <a:cubicBezTo>
                    <a:pt x="38" y="43"/>
                    <a:pt x="34" y="50"/>
                    <a:pt x="34" y="59"/>
                  </a:cubicBezTo>
                  <a:cubicBezTo>
                    <a:pt x="34" y="65"/>
                    <a:pt x="36" y="71"/>
                    <a:pt x="39" y="75"/>
                  </a:cubicBezTo>
                  <a:cubicBezTo>
                    <a:pt x="42" y="80"/>
                    <a:pt x="47" y="84"/>
                    <a:pt x="54" y="88"/>
                  </a:cubicBezTo>
                  <a:cubicBezTo>
                    <a:pt x="62" y="92"/>
                    <a:pt x="75" y="98"/>
                    <a:pt x="95" y="105"/>
                  </a:cubicBezTo>
                  <a:cubicBezTo>
                    <a:pt x="123" y="115"/>
                    <a:pt x="142" y="125"/>
                    <a:pt x="152" y="136"/>
                  </a:cubicBezTo>
                  <a:cubicBezTo>
                    <a:pt x="161" y="146"/>
                    <a:pt x="166" y="159"/>
                    <a:pt x="166" y="174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4" name="Freeform 16">
              <a:extLst>
                <a:ext uri="{FF2B5EF4-FFF2-40B4-BE49-F238E27FC236}">
                  <a16:creationId xmlns:a16="http://schemas.microsoft.com/office/drawing/2014/main" id="{1521C979-A347-4DC3-A7EE-08C912697A7A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2439988" y="6324600"/>
              <a:ext cx="63500" cy="76200"/>
            </a:xfrm>
            <a:custGeom>
              <a:avLst/>
              <a:gdLst>
                <a:gd name="T0" fmla="*/ 112 w 198"/>
                <a:gd name="T1" fmla="*/ 242 h 242"/>
                <a:gd name="T2" fmla="*/ 30 w 198"/>
                <a:gd name="T3" fmla="*/ 211 h 242"/>
                <a:gd name="T4" fmla="*/ 0 w 198"/>
                <a:gd name="T5" fmla="*/ 123 h 242"/>
                <a:gd name="T6" fmla="*/ 28 w 198"/>
                <a:gd name="T7" fmla="*/ 33 h 242"/>
                <a:gd name="T8" fmla="*/ 103 w 198"/>
                <a:gd name="T9" fmla="*/ 0 h 242"/>
                <a:gd name="T10" fmla="*/ 172 w 198"/>
                <a:gd name="T11" fmla="*/ 29 h 242"/>
                <a:gd name="T12" fmla="*/ 198 w 198"/>
                <a:gd name="T13" fmla="*/ 105 h 242"/>
                <a:gd name="T14" fmla="*/ 198 w 198"/>
                <a:gd name="T15" fmla="*/ 128 h 242"/>
                <a:gd name="T16" fmla="*/ 37 w 198"/>
                <a:gd name="T17" fmla="*/ 128 h 242"/>
                <a:gd name="T18" fmla="*/ 57 w 198"/>
                <a:gd name="T19" fmla="*/ 190 h 242"/>
                <a:gd name="T20" fmla="*/ 113 w 198"/>
                <a:gd name="T21" fmla="*/ 211 h 242"/>
                <a:gd name="T22" fmla="*/ 188 w 198"/>
                <a:gd name="T23" fmla="*/ 196 h 242"/>
                <a:gd name="T24" fmla="*/ 188 w 198"/>
                <a:gd name="T25" fmla="*/ 227 h 242"/>
                <a:gd name="T26" fmla="*/ 152 w 198"/>
                <a:gd name="T27" fmla="*/ 239 h 242"/>
                <a:gd name="T28" fmla="*/ 112 w 198"/>
                <a:gd name="T29" fmla="*/ 242 h 242"/>
                <a:gd name="T30" fmla="*/ 102 w 198"/>
                <a:gd name="T31" fmla="*/ 30 h 242"/>
                <a:gd name="T32" fmla="*/ 57 w 198"/>
                <a:gd name="T33" fmla="*/ 48 h 242"/>
                <a:gd name="T34" fmla="*/ 37 w 198"/>
                <a:gd name="T35" fmla="*/ 99 h 242"/>
                <a:gd name="T36" fmla="*/ 160 w 198"/>
                <a:gd name="T37" fmla="*/ 99 h 242"/>
                <a:gd name="T38" fmla="*/ 145 w 198"/>
                <a:gd name="T39" fmla="*/ 47 h 242"/>
                <a:gd name="T40" fmla="*/ 102 w 198"/>
                <a:gd name="T41" fmla="*/ 3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8" h="242">
                  <a:moveTo>
                    <a:pt x="112" y="242"/>
                  </a:moveTo>
                  <a:cubicBezTo>
                    <a:pt x="77" y="242"/>
                    <a:pt x="50" y="232"/>
                    <a:pt x="30" y="211"/>
                  </a:cubicBezTo>
                  <a:cubicBezTo>
                    <a:pt x="10" y="190"/>
                    <a:pt x="0" y="160"/>
                    <a:pt x="0" y="123"/>
                  </a:cubicBezTo>
                  <a:cubicBezTo>
                    <a:pt x="0" y="85"/>
                    <a:pt x="9" y="55"/>
                    <a:pt x="28" y="33"/>
                  </a:cubicBezTo>
                  <a:cubicBezTo>
                    <a:pt x="46" y="11"/>
                    <a:pt x="71" y="0"/>
                    <a:pt x="103" y="0"/>
                  </a:cubicBezTo>
                  <a:cubicBezTo>
                    <a:pt x="132" y="0"/>
                    <a:pt x="155" y="10"/>
                    <a:pt x="172" y="29"/>
                  </a:cubicBezTo>
                  <a:cubicBezTo>
                    <a:pt x="189" y="48"/>
                    <a:pt x="198" y="74"/>
                    <a:pt x="198" y="105"/>
                  </a:cubicBezTo>
                  <a:cubicBezTo>
                    <a:pt x="198" y="128"/>
                    <a:pt x="198" y="128"/>
                    <a:pt x="198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7" y="155"/>
                    <a:pt x="44" y="176"/>
                    <a:pt x="57" y="190"/>
                  </a:cubicBezTo>
                  <a:cubicBezTo>
                    <a:pt x="71" y="204"/>
                    <a:pt x="89" y="211"/>
                    <a:pt x="113" y="211"/>
                  </a:cubicBezTo>
                  <a:cubicBezTo>
                    <a:pt x="138" y="211"/>
                    <a:pt x="163" y="206"/>
                    <a:pt x="188" y="196"/>
                  </a:cubicBezTo>
                  <a:cubicBezTo>
                    <a:pt x="188" y="227"/>
                    <a:pt x="188" y="227"/>
                    <a:pt x="188" y="227"/>
                  </a:cubicBezTo>
                  <a:cubicBezTo>
                    <a:pt x="175" y="233"/>
                    <a:pt x="163" y="236"/>
                    <a:pt x="152" y="239"/>
                  </a:cubicBezTo>
                  <a:cubicBezTo>
                    <a:pt x="141" y="241"/>
                    <a:pt x="128" y="242"/>
                    <a:pt x="112" y="242"/>
                  </a:cubicBezTo>
                  <a:close/>
                  <a:moveTo>
                    <a:pt x="102" y="30"/>
                  </a:moveTo>
                  <a:cubicBezTo>
                    <a:pt x="83" y="30"/>
                    <a:pt x="68" y="36"/>
                    <a:pt x="57" y="48"/>
                  </a:cubicBezTo>
                  <a:cubicBezTo>
                    <a:pt x="46" y="60"/>
                    <a:pt x="39" y="77"/>
                    <a:pt x="37" y="99"/>
                  </a:cubicBezTo>
                  <a:cubicBezTo>
                    <a:pt x="160" y="99"/>
                    <a:pt x="160" y="99"/>
                    <a:pt x="160" y="99"/>
                  </a:cubicBezTo>
                  <a:cubicBezTo>
                    <a:pt x="160" y="76"/>
                    <a:pt x="155" y="59"/>
                    <a:pt x="145" y="47"/>
                  </a:cubicBezTo>
                  <a:cubicBezTo>
                    <a:pt x="135" y="36"/>
                    <a:pt x="121" y="30"/>
                    <a:pt x="102" y="30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5" name="Freeform 17">
              <a:extLst>
                <a:ext uri="{FF2B5EF4-FFF2-40B4-BE49-F238E27FC236}">
                  <a16:creationId xmlns:a16="http://schemas.microsoft.com/office/drawing/2014/main" id="{B92CBCC0-FFBF-4E21-ABCF-4FFDD4636F20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2516188" y="6324600"/>
              <a:ext cx="60325" cy="76200"/>
            </a:xfrm>
            <a:custGeom>
              <a:avLst/>
              <a:gdLst>
                <a:gd name="T0" fmla="*/ 161 w 187"/>
                <a:gd name="T1" fmla="*/ 238 h 242"/>
                <a:gd name="T2" fmla="*/ 154 w 187"/>
                <a:gd name="T3" fmla="*/ 205 h 242"/>
                <a:gd name="T4" fmla="*/ 152 w 187"/>
                <a:gd name="T5" fmla="*/ 205 h 242"/>
                <a:gd name="T6" fmla="*/ 117 w 187"/>
                <a:gd name="T7" fmla="*/ 235 h 242"/>
                <a:gd name="T8" fmla="*/ 74 w 187"/>
                <a:gd name="T9" fmla="*/ 242 h 242"/>
                <a:gd name="T10" fmla="*/ 19 w 187"/>
                <a:gd name="T11" fmla="*/ 224 h 242"/>
                <a:gd name="T12" fmla="*/ 0 w 187"/>
                <a:gd name="T13" fmla="*/ 173 h 242"/>
                <a:gd name="T14" fmla="*/ 113 w 187"/>
                <a:gd name="T15" fmla="*/ 99 h 242"/>
                <a:gd name="T16" fmla="*/ 153 w 187"/>
                <a:gd name="T17" fmla="*/ 98 h 242"/>
                <a:gd name="T18" fmla="*/ 153 w 187"/>
                <a:gd name="T19" fmla="*/ 83 h 242"/>
                <a:gd name="T20" fmla="*/ 141 w 187"/>
                <a:gd name="T21" fmla="*/ 43 h 242"/>
                <a:gd name="T22" fmla="*/ 103 w 187"/>
                <a:gd name="T23" fmla="*/ 30 h 242"/>
                <a:gd name="T24" fmla="*/ 37 w 187"/>
                <a:gd name="T25" fmla="*/ 47 h 242"/>
                <a:gd name="T26" fmla="*/ 26 w 187"/>
                <a:gd name="T27" fmla="*/ 20 h 242"/>
                <a:gd name="T28" fmla="*/ 64 w 187"/>
                <a:gd name="T29" fmla="*/ 6 h 242"/>
                <a:gd name="T30" fmla="*/ 105 w 187"/>
                <a:gd name="T31" fmla="*/ 0 h 242"/>
                <a:gd name="T32" fmla="*/ 167 w 187"/>
                <a:gd name="T33" fmla="*/ 19 h 242"/>
                <a:gd name="T34" fmla="*/ 187 w 187"/>
                <a:gd name="T35" fmla="*/ 78 h 242"/>
                <a:gd name="T36" fmla="*/ 187 w 187"/>
                <a:gd name="T37" fmla="*/ 238 h 242"/>
                <a:gd name="T38" fmla="*/ 161 w 187"/>
                <a:gd name="T39" fmla="*/ 238 h 242"/>
                <a:gd name="T40" fmla="*/ 81 w 187"/>
                <a:gd name="T41" fmla="*/ 213 h 242"/>
                <a:gd name="T42" fmla="*/ 133 w 187"/>
                <a:gd name="T43" fmla="*/ 195 h 242"/>
                <a:gd name="T44" fmla="*/ 152 w 187"/>
                <a:gd name="T45" fmla="*/ 144 h 242"/>
                <a:gd name="T46" fmla="*/ 152 w 187"/>
                <a:gd name="T47" fmla="*/ 123 h 242"/>
                <a:gd name="T48" fmla="*/ 116 w 187"/>
                <a:gd name="T49" fmla="*/ 125 h 242"/>
                <a:gd name="T50" fmla="*/ 56 w 187"/>
                <a:gd name="T51" fmla="*/ 138 h 242"/>
                <a:gd name="T52" fmla="*/ 37 w 187"/>
                <a:gd name="T53" fmla="*/ 174 h 242"/>
                <a:gd name="T54" fmla="*/ 48 w 187"/>
                <a:gd name="T55" fmla="*/ 203 h 242"/>
                <a:gd name="T56" fmla="*/ 81 w 187"/>
                <a:gd name="T57" fmla="*/ 213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7" h="242">
                  <a:moveTo>
                    <a:pt x="161" y="238"/>
                  </a:moveTo>
                  <a:cubicBezTo>
                    <a:pt x="154" y="205"/>
                    <a:pt x="154" y="205"/>
                    <a:pt x="154" y="205"/>
                  </a:cubicBezTo>
                  <a:cubicBezTo>
                    <a:pt x="152" y="205"/>
                    <a:pt x="152" y="205"/>
                    <a:pt x="152" y="205"/>
                  </a:cubicBezTo>
                  <a:cubicBezTo>
                    <a:pt x="141" y="219"/>
                    <a:pt x="129" y="229"/>
                    <a:pt x="117" y="235"/>
                  </a:cubicBezTo>
                  <a:cubicBezTo>
                    <a:pt x="106" y="240"/>
                    <a:pt x="91" y="242"/>
                    <a:pt x="74" y="242"/>
                  </a:cubicBezTo>
                  <a:cubicBezTo>
                    <a:pt x="51" y="242"/>
                    <a:pt x="33" y="236"/>
                    <a:pt x="19" y="224"/>
                  </a:cubicBezTo>
                  <a:cubicBezTo>
                    <a:pt x="6" y="212"/>
                    <a:pt x="0" y="195"/>
                    <a:pt x="0" y="173"/>
                  </a:cubicBezTo>
                  <a:cubicBezTo>
                    <a:pt x="0" y="126"/>
                    <a:pt x="37" y="101"/>
                    <a:pt x="113" y="9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53" y="83"/>
                    <a:pt x="153" y="83"/>
                    <a:pt x="153" y="83"/>
                  </a:cubicBezTo>
                  <a:cubicBezTo>
                    <a:pt x="153" y="65"/>
                    <a:pt x="149" y="51"/>
                    <a:pt x="141" y="43"/>
                  </a:cubicBezTo>
                  <a:cubicBezTo>
                    <a:pt x="133" y="34"/>
                    <a:pt x="120" y="30"/>
                    <a:pt x="103" y="30"/>
                  </a:cubicBezTo>
                  <a:cubicBezTo>
                    <a:pt x="84" y="30"/>
                    <a:pt x="61" y="36"/>
                    <a:pt x="37" y="47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37" y="14"/>
                    <a:pt x="50" y="9"/>
                    <a:pt x="64" y="6"/>
                  </a:cubicBezTo>
                  <a:cubicBezTo>
                    <a:pt x="78" y="2"/>
                    <a:pt x="91" y="0"/>
                    <a:pt x="105" y="0"/>
                  </a:cubicBezTo>
                  <a:cubicBezTo>
                    <a:pt x="133" y="0"/>
                    <a:pt x="154" y="7"/>
                    <a:pt x="167" y="19"/>
                  </a:cubicBezTo>
                  <a:cubicBezTo>
                    <a:pt x="181" y="31"/>
                    <a:pt x="187" y="51"/>
                    <a:pt x="187" y="78"/>
                  </a:cubicBezTo>
                  <a:cubicBezTo>
                    <a:pt x="187" y="238"/>
                    <a:pt x="187" y="238"/>
                    <a:pt x="187" y="238"/>
                  </a:cubicBezTo>
                  <a:lnTo>
                    <a:pt x="161" y="238"/>
                  </a:lnTo>
                  <a:close/>
                  <a:moveTo>
                    <a:pt x="81" y="213"/>
                  </a:moveTo>
                  <a:cubicBezTo>
                    <a:pt x="103" y="213"/>
                    <a:pt x="120" y="207"/>
                    <a:pt x="133" y="195"/>
                  </a:cubicBezTo>
                  <a:cubicBezTo>
                    <a:pt x="146" y="183"/>
                    <a:pt x="152" y="166"/>
                    <a:pt x="152" y="144"/>
                  </a:cubicBezTo>
                  <a:cubicBezTo>
                    <a:pt x="152" y="123"/>
                    <a:pt x="152" y="123"/>
                    <a:pt x="152" y="123"/>
                  </a:cubicBezTo>
                  <a:cubicBezTo>
                    <a:pt x="116" y="125"/>
                    <a:pt x="116" y="125"/>
                    <a:pt x="116" y="125"/>
                  </a:cubicBezTo>
                  <a:cubicBezTo>
                    <a:pt x="88" y="126"/>
                    <a:pt x="68" y="130"/>
                    <a:pt x="56" y="138"/>
                  </a:cubicBezTo>
                  <a:cubicBezTo>
                    <a:pt x="43" y="145"/>
                    <a:pt x="37" y="157"/>
                    <a:pt x="37" y="174"/>
                  </a:cubicBezTo>
                  <a:cubicBezTo>
                    <a:pt x="37" y="187"/>
                    <a:pt x="41" y="196"/>
                    <a:pt x="48" y="203"/>
                  </a:cubicBezTo>
                  <a:cubicBezTo>
                    <a:pt x="56" y="210"/>
                    <a:pt x="67" y="213"/>
                    <a:pt x="81" y="213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6" name="Freeform 18">
              <a:extLst>
                <a:ext uri="{FF2B5EF4-FFF2-40B4-BE49-F238E27FC236}">
                  <a16:creationId xmlns:a16="http://schemas.microsoft.com/office/drawing/2014/main" id="{FDED2E20-2187-4906-B83D-22667C269758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2598738" y="6324600"/>
              <a:ext cx="42862" cy="74613"/>
            </a:xfrm>
            <a:custGeom>
              <a:avLst/>
              <a:gdLst>
                <a:gd name="T0" fmla="*/ 107 w 135"/>
                <a:gd name="T1" fmla="*/ 0 h 238"/>
                <a:gd name="T2" fmla="*/ 135 w 135"/>
                <a:gd name="T3" fmla="*/ 2 h 238"/>
                <a:gd name="T4" fmla="*/ 130 w 135"/>
                <a:gd name="T5" fmla="*/ 35 h 238"/>
                <a:gd name="T6" fmla="*/ 105 w 135"/>
                <a:gd name="T7" fmla="*/ 32 h 238"/>
                <a:gd name="T8" fmla="*/ 56 w 135"/>
                <a:gd name="T9" fmla="*/ 55 h 238"/>
                <a:gd name="T10" fmla="*/ 36 w 135"/>
                <a:gd name="T11" fmla="*/ 113 h 238"/>
                <a:gd name="T12" fmla="*/ 36 w 135"/>
                <a:gd name="T13" fmla="*/ 238 h 238"/>
                <a:gd name="T14" fmla="*/ 0 w 135"/>
                <a:gd name="T15" fmla="*/ 238 h 238"/>
                <a:gd name="T16" fmla="*/ 0 w 135"/>
                <a:gd name="T17" fmla="*/ 4 h 238"/>
                <a:gd name="T18" fmla="*/ 30 w 135"/>
                <a:gd name="T19" fmla="*/ 4 h 238"/>
                <a:gd name="T20" fmla="*/ 34 w 135"/>
                <a:gd name="T21" fmla="*/ 47 h 238"/>
                <a:gd name="T22" fmla="*/ 35 w 135"/>
                <a:gd name="T23" fmla="*/ 47 h 238"/>
                <a:gd name="T24" fmla="*/ 67 w 135"/>
                <a:gd name="T25" fmla="*/ 12 h 238"/>
                <a:gd name="T26" fmla="*/ 107 w 135"/>
                <a:gd name="T2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238">
                  <a:moveTo>
                    <a:pt x="107" y="0"/>
                  </a:moveTo>
                  <a:cubicBezTo>
                    <a:pt x="117" y="0"/>
                    <a:pt x="127" y="1"/>
                    <a:pt x="135" y="2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20" y="33"/>
                    <a:pt x="112" y="32"/>
                    <a:pt x="105" y="32"/>
                  </a:cubicBezTo>
                  <a:cubicBezTo>
                    <a:pt x="86" y="32"/>
                    <a:pt x="69" y="40"/>
                    <a:pt x="56" y="55"/>
                  </a:cubicBezTo>
                  <a:cubicBezTo>
                    <a:pt x="42" y="71"/>
                    <a:pt x="36" y="90"/>
                    <a:pt x="36" y="113"/>
                  </a:cubicBezTo>
                  <a:cubicBezTo>
                    <a:pt x="36" y="238"/>
                    <a:pt x="36" y="238"/>
                    <a:pt x="36" y="238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44" y="32"/>
                    <a:pt x="54" y="21"/>
                    <a:pt x="67" y="12"/>
                  </a:cubicBezTo>
                  <a:cubicBezTo>
                    <a:pt x="79" y="4"/>
                    <a:pt x="92" y="0"/>
                    <a:pt x="107" y="0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7" name="Freeform 19">
              <a:extLst>
                <a:ext uri="{FF2B5EF4-FFF2-40B4-BE49-F238E27FC236}">
                  <a16:creationId xmlns:a16="http://schemas.microsoft.com/office/drawing/2014/main" id="{E5AA4C08-F7C1-4A69-AFDA-EBA45A2263C0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2651125" y="6324600"/>
              <a:ext cx="53975" cy="76200"/>
            </a:xfrm>
            <a:custGeom>
              <a:avLst/>
              <a:gdLst>
                <a:gd name="T0" fmla="*/ 106 w 169"/>
                <a:gd name="T1" fmla="*/ 242 h 242"/>
                <a:gd name="T2" fmla="*/ 28 w 169"/>
                <a:gd name="T3" fmla="*/ 211 h 242"/>
                <a:gd name="T4" fmla="*/ 0 w 169"/>
                <a:gd name="T5" fmla="*/ 123 h 242"/>
                <a:gd name="T6" fmla="*/ 28 w 169"/>
                <a:gd name="T7" fmla="*/ 32 h 242"/>
                <a:gd name="T8" fmla="*/ 109 w 169"/>
                <a:gd name="T9" fmla="*/ 0 h 242"/>
                <a:gd name="T10" fmla="*/ 142 w 169"/>
                <a:gd name="T11" fmla="*/ 4 h 242"/>
                <a:gd name="T12" fmla="*/ 169 w 169"/>
                <a:gd name="T13" fmla="*/ 12 h 242"/>
                <a:gd name="T14" fmla="*/ 158 w 169"/>
                <a:gd name="T15" fmla="*/ 42 h 242"/>
                <a:gd name="T16" fmla="*/ 132 w 169"/>
                <a:gd name="T17" fmla="*/ 34 h 242"/>
                <a:gd name="T18" fmla="*/ 108 w 169"/>
                <a:gd name="T19" fmla="*/ 31 h 242"/>
                <a:gd name="T20" fmla="*/ 36 w 169"/>
                <a:gd name="T21" fmla="*/ 122 h 242"/>
                <a:gd name="T22" fmla="*/ 54 w 169"/>
                <a:gd name="T23" fmla="*/ 188 h 242"/>
                <a:gd name="T24" fmla="*/ 105 w 169"/>
                <a:gd name="T25" fmla="*/ 211 h 242"/>
                <a:gd name="T26" fmla="*/ 165 w 169"/>
                <a:gd name="T27" fmla="*/ 199 h 242"/>
                <a:gd name="T28" fmla="*/ 165 w 169"/>
                <a:gd name="T29" fmla="*/ 230 h 242"/>
                <a:gd name="T30" fmla="*/ 106 w 169"/>
                <a:gd name="T31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9" h="242">
                  <a:moveTo>
                    <a:pt x="106" y="242"/>
                  </a:moveTo>
                  <a:cubicBezTo>
                    <a:pt x="72" y="242"/>
                    <a:pt x="46" y="232"/>
                    <a:pt x="28" y="211"/>
                  </a:cubicBezTo>
                  <a:cubicBezTo>
                    <a:pt x="9" y="190"/>
                    <a:pt x="0" y="161"/>
                    <a:pt x="0" y="123"/>
                  </a:cubicBezTo>
                  <a:cubicBezTo>
                    <a:pt x="0" y="83"/>
                    <a:pt x="9" y="53"/>
                    <a:pt x="28" y="32"/>
                  </a:cubicBezTo>
                  <a:cubicBezTo>
                    <a:pt x="47" y="11"/>
                    <a:pt x="74" y="0"/>
                    <a:pt x="109" y="0"/>
                  </a:cubicBezTo>
                  <a:cubicBezTo>
                    <a:pt x="120" y="0"/>
                    <a:pt x="131" y="1"/>
                    <a:pt x="142" y="4"/>
                  </a:cubicBezTo>
                  <a:cubicBezTo>
                    <a:pt x="154" y="6"/>
                    <a:pt x="162" y="9"/>
                    <a:pt x="169" y="12"/>
                  </a:cubicBezTo>
                  <a:cubicBezTo>
                    <a:pt x="158" y="42"/>
                    <a:pt x="158" y="42"/>
                    <a:pt x="158" y="42"/>
                  </a:cubicBezTo>
                  <a:cubicBezTo>
                    <a:pt x="150" y="39"/>
                    <a:pt x="142" y="36"/>
                    <a:pt x="132" y="34"/>
                  </a:cubicBezTo>
                  <a:cubicBezTo>
                    <a:pt x="123" y="32"/>
                    <a:pt x="115" y="31"/>
                    <a:pt x="108" y="31"/>
                  </a:cubicBezTo>
                  <a:cubicBezTo>
                    <a:pt x="60" y="31"/>
                    <a:pt x="36" y="62"/>
                    <a:pt x="36" y="122"/>
                  </a:cubicBezTo>
                  <a:cubicBezTo>
                    <a:pt x="36" y="151"/>
                    <a:pt x="42" y="173"/>
                    <a:pt x="54" y="188"/>
                  </a:cubicBezTo>
                  <a:cubicBezTo>
                    <a:pt x="65" y="204"/>
                    <a:pt x="83" y="211"/>
                    <a:pt x="105" y="211"/>
                  </a:cubicBezTo>
                  <a:cubicBezTo>
                    <a:pt x="125" y="211"/>
                    <a:pt x="145" y="207"/>
                    <a:pt x="165" y="199"/>
                  </a:cubicBezTo>
                  <a:cubicBezTo>
                    <a:pt x="165" y="230"/>
                    <a:pt x="165" y="230"/>
                    <a:pt x="165" y="230"/>
                  </a:cubicBezTo>
                  <a:cubicBezTo>
                    <a:pt x="150" y="238"/>
                    <a:pt x="130" y="242"/>
                    <a:pt x="106" y="242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8" name="Freeform 20">
              <a:extLst>
                <a:ext uri="{FF2B5EF4-FFF2-40B4-BE49-F238E27FC236}">
                  <a16:creationId xmlns:a16="http://schemas.microsoft.com/office/drawing/2014/main" id="{AC1995E6-8DC7-4D06-A5B0-5C40A15F9A2F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2722563" y="6294438"/>
              <a:ext cx="61912" cy="104775"/>
            </a:xfrm>
            <a:custGeom>
              <a:avLst/>
              <a:gdLst>
                <a:gd name="T0" fmla="*/ 160 w 195"/>
                <a:gd name="T1" fmla="*/ 332 h 332"/>
                <a:gd name="T2" fmla="*/ 160 w 195"/>
                <a:gd name="T3" fmla="*/ 181 h 332"/>
                <a:gd name="T4" fmla="*/ 147 w 195"/>
                <a:gd name="T5" fmla="*/ 138 h 332"/>
                <a:gd name="T6" fmla="*/ 106 w 195"/>
                <a:gd name="T7" fmla="*/ 124 h 332"/>
                <a:gd name="T8" fmla="*/ 52 w 195"/>
                <a:gd name="T9" fmla="*/ 144 h 332"/>
                <a:gd name="T10" fmla="*/ 35 w 195"/>
                <a:gd name="T11" fmla="*/ 210 h 332"/>
                <a:gd name="T12" fmla="*/ 35 w 195"/>
                <a:gd name="T13" fmla="*/ 332 h 332"/>
                <a:gd name="T14" fmla="*/ 0 w 195"/>
                <a:gd name="T15" fmla="*/ 332 h 332"/>
                <a:gd name="T16" fmla="*/ 0 w 195"/>
                <a:gd name="T17" fmla="*/ 0 h 332"/>
                <a:gd name="T18" fmla="*/ 35 w 195"/>
                <a:gd name="T19" fmla="*/ 0 h 332"/>
                <a:gd name="T20" fmla="*/ 35 w 195"/>
                <a:gd name="T21" fmla="*/ 101 h 332"/>
                <a:gd name="T22" fmla="*/ 34 w 195"/>
                <a:gd name="T23" fmla="*/ 131 h 332"/>
                <a:gd name="T24" fmla="*/ 36 w 195"/>
                <a:gd name="T25" fmla="*/ 131 h 332"/>
                <a:gd name="T26" fmla="*/ 66 w 195"/>
                <a:gd name="T27" fmla="*/ 104 h 332"/>
                <a:gd name="T28" fmla="*/ 110 w 195"/>
                <a:gd name="T29" fmla="*/ 94 h 332"/>
                <a:gd name="T30" fmla="*/ 174 w 195"/>
                <a:gd name="T31" fmla="*/ 115 h 332"/>
                <a:gd name="T32" fmla="*/ 195 w 195"/>
                <a:gd name="T33" fmla="*/ 179 h 332"/>
                <a:gd name="T34" fmla="*/ 195 w 195"/>
                <a:gd name="T35" fmla="*/ 332 h 332"/>
                <a:gd name="T36" fmla="*/ 160 w 195"/>
                <a:gd name="T37" fmla="*/ 33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5" h="332">
                  <a:moveTo>
                    <a:pt x="160" y="332"/>
                  </a:moveTo>
                  <a:cubicBezTo>
                    <a:pt x="160" y="181"/>
                    <a:pt x="160" y="181"/>
                    <a:pt x="160" y="181"/>
                  </a:cubicBezTo>
                  <a:cubicBezTo>
                    <a:pt x="160" y="162"/>
                    <a:pt x="156" y="147"/>
                    <a:pt x="147" y="138"/>
                  </a:cubicBezTo>
                  <a:cubicBezTo>
                    <a:pt x="138" y="129"/>
                    <a:pt x="125" y="124"/>
                    <a:pt x="106" y="124"/>
                  </a:cubicBezTo>
                  <a:cubicBezTo>
                    <a:pt x="82" y="124"/>
                    <a:pt x="64" y="131"/>
                    <a:pt x="52" y="144"/>
                  </a:cubicBezTo>
                  <a:cubicBezTo>
                    <a:pt x="41" y="157"/>
                    <a:pt x="35" y="179"/>
                    <a:pt x="35" y="210"/>
                  </a:cubicBezTo>
                  <a:cubicBezTo>
                    <a:pt x="35" y="332"/>
                    <a:pt x="35" y="332"/>
                    <a:pt x="35" y="332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101"/>
                    <a:pt x="35" y="101"/>
                    <a:pt x="35" y="101"/>
                  </a:cubicBezTo>
                  <a:cubicBezTo>
                    <a:pt x="35" y="113"/>
                    <a:pt x="35" y="123"/>
                    <a:pt x="34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43" y="119"/>
                    <a:pt x="53" y="111"/>
                    <a:pt x="66" y="104"/>
                  </a:cubicBezTo>
                  <a:cubicBezTo>
                    <a:pt x="78" y="98"/>
                    <a:pt x="93" y="94"/>
                    <a:pt x="110" y="94"/>
                  </a:cubicBezTo>
                  <a:cubicBezTo>
                    <a:pt x="138" y="94"/>
                    <a:pt x="160" y="101"/>
                    <a:pt x="174" y="115"/>
                  </a:cubicBezTo>
                  <a:cubicBezTo>
                    <a:pt x="188" y="128"/>
                    <a:pt x="195" y="150"/>
                    <a:pt x="195" y="179"/>
                  </a:cubicBezTo>
                  <a:cubicBezTo>
                    <a:pt x="195" y="332"/>
                    <a:pt x="195" y="332"/>
                    <a:pt x="195" y="332"/>
                  </a:cubicBezTo>
                  <a:lnTo>
                    <a:pt x="160" y="332"/>
                  </a:ln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9" name="Freeform 21">
              <a:extLst>
                <a:ext uri="{FF2B5EF4-FFF2-40B4-BE49-F238E27FC236}">
                  <a16:creationId xmlns:a16="http://schemas.microsoft.com/office/drawing/2014/main" id="{26F2ECA3-BD15-4763-9EE8-F90FC308816F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2833688" y="6294438"/>
              <a:ext cx="50800" cy="104775"/>
            </a:xfrm>
            <a:custGeom>
              <a:avLst/>
              <a:gdLst>
                <a:gd name="T0" fmla="*/ 137 w 161"/>
                <a:gd name="T1" fmla="*/ 128 h 334"/>
                <a:gd name="T2" fmla="*/ 78 w 161"/>
                <a:gd name="T3" fmla="*/ 128 h 334"/>
                <a:gd name="T4" fmla="*/ 78 w 161"/>
                <a:gd name="T5" fmla="*/ 334 h 334"/>
                <a:gd name="T6" fmla="*/ 42 w 161"/>
                <a:gd name="T7" fmla="*/ 334 h 334"/>
                <a:gd name="T8" fmla="*/ 42 w 161"/>
                <a:gd name="T9" fmla="*/ 128 h 334"/>
                <a:gd name="T10" fmla="*/ 0 w 161"/>
                <a:gd name="T11" fmla="*/ 128 h 334"/>
                <a:gd name="T12" fmla="*/ 0 w 161"/>
                <a:gd name="T13" fmla="*/ 112 h 334"/>
                <a:gd name="T14" fmla="*/ 42 w 161"/>
                <a:gd name="T15" fmla="*/ 99 h 334"/>
                <a:gd name="T16" fmla="*/ 42 w 161"/>
                <a:gd name="T17" fmla="*/ 86 h 334"/>
                <a:gd name="T18" fmla="*/ 118 w 161"/>
                <a:gd name="T19" fmla="*/ 0 h 334"/>
                <a:gd name="T20" fmla="*/ 161 w 161"/>
                <a:gd name="T21" fmla="*/ 7 h 334"/>
                <a:gd name="T22" fmla="*/ 152 w 161"/>
                <a:gd name="T23" fmla="*/ 35 h 334"/>
                <a:gd name="T24" fmla="*/ 117 w 161"/>
                <a:gd name="T25" fmla="*/ 29 h 334"/>
                <a:gd name="T26" fmla="*/ 87 w 161"/>
                <a:gd name="T27" fmla="*/ 42 h 334"/>
                <a:gd name="T28" fmla="*/ 78 w 161"/>
                <a:gd name="T29" fmla="*/ 85 h 334"/>
                <a:gd name="T30" fmla="*/ 78 w 161"/>
                <a:gd name="T31" fmla="*/ 100 h 334"/>
                <a:gd name="T32" fmla="*/ 137 w 161"/>
                <a:gd name="T33" fmla="*/ 100 h 334"/>
                <a:gd name="T34" fmla="*/ 137 w 161"/>
                <a:gd name="T35" fmla="*/ 128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1" h="334">
                  <a:moveTo>
                    <a:pt x="137" y="128"/>
                  </a:moveTo>
                  <a:cubicBezTo>
                    <a:pt x="78" y="128"/>
                    <a:pt x="78" y="128"/>
                    <a:pt x="78" y="128"/>
                  </a:cubicBezTo>
                  <a:cubicBezTo>
                    <a:pt x="78" y="334"/>
                    <a:pt x="78" y="334"/>
                    <a:pt x="78" y="334"/>
                  </a:cubicBezTo>
                  <a:cubicBezTo>
                    <a:pt x="42" y="334"/>
                    <a:pt x="42" y="334"/>
                    <a:pt x="42" y="334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42" y="86"/>
                    <a:pt x="42" y="86"/>
                    <a:pt x="42" y="86"/>
                  </a:cubicBezTo>
                  <a:cubicBezTo>
                    <a:pt x="42" y="28"/>
                    <a:pt x="67" y="0"/>
                    <a:pt x="118" y="0"/>
                  </a:cubicBezTo>
                  <a:cubicBezTo>
                    <a:pt x="130" y="0"/>
                    <a:pt x="145" y="2"/>
                    <a:pt x="161" y="7"/>
                  </a:cubicBezTo>
                  <a:cubicBezTo>
                    <a:pt x="152" y="35"/>
                    <a:pt x="152" y="35"/>
                    <a:pt x="152" y="35"/>
                  </a:cubicBezTo>
                  <a:cubicBezTo>
                    <a:pt x="138" y="31"/>
                    <a:pt x="127" y="29"/>
                    <a:pt x="117" y="29"/>
                  </a:cubicBezTo>
                  <a:cubicBezTo>
                    <a:pt x="104" y="29"/>
                    <a:pt x="94" y="33"/>
                    <a:pt x="87" y="42"/>
                  </a:cubicBezTo>
                  <a:cubicBezTo>
                    <a:pt x="81" y="51"/>
                    <a:pt x="78" y="65"/>
                    <a:pt x="78" y="85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137" y="100"/>
                    <a:pt x="137" y="100"/>
                    <a:pt x="137" y="100"/>
                  </a:cubicBezTo>
                  <a:lnTo>
                    <a:pt x="137" y="128"/>
                  </a:ln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1825EFD9-0BD8-41E8-9587-25FEBD511816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2886075" y="6324600"/>
              <a:ext cx="68262" cy="76200"/>
            </a:xfrm>
            <a:custGeom>
              <a:avLst/>
              <a:gdLst>
                <a:gd name="T0" fmla="*/ 215 w 215"/>
                <a:gd name="T1" fmla="*/ 121 h 242"/>
                <a:gd name="T2" fmla="*/ 186 w 215"/>
                <a:gd name="T3" fmla="*/ 210 h 242"/>
                <a:gd name="T4" fmla="*/ 106 w 215"/>
                <a:gd name="T5" fmla="*/ 242 h 242"/>
                <a:gd name="T6" fmla="*/ 51 w 215"/>
                <a:gd name="T7" fmla="*/ 228 h 242"/>
                <a:gd name="T8" fmla="*/ 13 w 215"/>
                <a:gd name="T9" fmla="*/ 185 h 242"/>
                <a:gd name="T10" fmla="*/ 0 w 215"/>
                <a:gd name="T11" fmla="*/ 121 h 242"/>
                <a:gd name="T12" fmla="*/ 29 w 215"/>
                <a:gd name="T13" fmla="*/ 32 h 242"/>
                <a:gd name="T14" fmla="*/ 108 w 215"/>
                <a:gd name="T15" fmla="*/ 0 h 242"/>
                <a:gd name="T16" fmla="*/ 186 w 215"/>
                <a:gd name="T17" fmla="*/ 33 h 242"/>
                <a:gd name="T18" fmla="*/ 215 w 215"/>
                <a:gd name="T19" fmla="*/ 121 h 242"/>
                <a:gd name="T20" fmla="*/ 37 w 215"/>
                <a:gd name="T21" fmla="*/ 121 h 242"/>
                <a:gd name="T22" fmla="*/ 55 w 215"/>
                <a:gd name="T23" fmla="*/ 189 h 242"/>
                <a:gd name="T24" fmla="*/ 107 w 215"/>
                <a:gd name="T25" fmla="*/ 213 h 242"/>
                <a:gd name="T26" fmla="*/ 160 w 215"/>
                <a:gd name="T27" fmla="*/ 189 h 242"/>
                <a:gd name="T28" fmla="*/ 178 w 215"/>
                <a:gd name="T29" fmla="*/ 121 h 242"/>
                <a:gd name="T30" fmla="*/ 160 w 215"/>
                <a:gd name="T31" fmla="*/ 53 h 242"/>
                <a:gd name="T32" fmla="*/ 107 w 215"/>
                <a:gd name="T33" fmla="*/ 30 h 242"/>
                <a:gd name="T34" fmla="*/ 54 w 215"/>
                <a:gd name="T35" fmla="*/ 53 h 242"/>
                <a:gd name="T36" fmla="*/ 37 w 215"/>
                <a:gd name="T37" fmla="*/ 121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5" h="242">
                  <a:moveTo>
                    <a:pt x="215" y="121"/>
                  </a:moveTo>
                  <a:cubicBezTo>
                    <a:pt x="215" y="159"/>
                    <a:pt x="205" y="189"/>
                    <a:pt x="186" y="210"/>
                  </a:cubicBezTo>
                  <a:cubicBezTo>
                    <a:pt x="167" y="232"/>
                    <a:pt x="140" y="242"/>
                    <a:pt x="106" y="242"/>
                  </a:cubicBezTo>
                  <a:cubicBezTo>
                    <a:pt x="86" y="242"/>
                    <a:pt x="67" y="237"/>
                    <a:pt x="51" y="228"/>
                  </a:cubicBezTo>
                  <a:cubicBezTo>
                    <a:pt x="35" y="218"/>
                    <a:pt x="22" y="204"/>
                    <a:pt x="13" y="185"/>
                  </a:cubicBezTo>
                  <a:cubicBezTo>
                    <a:pt x="4" y="167"/>
                    <a:pt x="0" y="146"/>
                    <a:pt x="0" y="121"/>
                  </a:cubicBezTo>
                  <a:cubicBezTo>
                    <a:pt x="0" y="83"/>
                    <a:pt x="9" y="53"/>
                    <a:pt x="29" y="32"/>
                  </a:cubicBezTo>
                  <a:cubicBezTo>
                    <a:pt x="48" y="11"/>
                    <a:pt x="74" y="0"/>
                    <a:pt x="108" y="0"/>
                  </a:cubicBezTo>
                  <a:cubicBezTo>
                    <a:pt x="141" y="0"/>
                    <a:pt x="167" y="11"/>
                    <a:pt x="186" y="33"/>
                  </a:cubicBezTo>
                  <a:cubicBezTo>
                    <a:pt x="205" y="54"/>
                    <a:pt x="215" y="84"/>
                    <a:pt x="215" y="121"/>
                  </a:cubicBezTo>
                  <a:close/>
                  <a:moveTo>
                    <a:pt x="37" y="121"/>
                  </a:moveTo>
                  <a:cubicBezTo>
                    <a:pt x="37" y="151"/>
                    <a:pt x="43" y="174"/>
                    <a:pt x="55" y="189"/>
                  </a:cubicBezTo>
                  <a:cubicBezTo>
                    <a:pt x="67" y="205"/>
                    <a:pt x="84" y="213"/>
                    <a:pt x="107" y="213"/>
                  </a:cubicBezTo>
                  <a:cubicBezTo>
                    <a:pt x="130" y="213"/>
                    <a:pt x="148" y="205"/>
                    <a:pt x="160" y="189"/>
                  </a:cubicBezTo>
                  <a:cubicBezTo>
                    <a:pt x="172" y="174"/>
                    <a:pt x="178" y="151"/>
                    <a:pt x="178" y="121"/>
                  </a:cubicBezTo>
                  <a:cubicBezTo>
                    <a:pt x="178" y="91"/>
                    <a:pt x="172" y="69"/>
                    <a:pt x="160" y="53"/>
                  </a:cubicBezTo>
                  <a:cubicBezTo>
                    <a:pt x="148" y="38"/>
                    <a:pt x="130" y="30"/>
                    <a:pt x="107" y="30"/>
                  </a:cubicBezTo>
                  <a:cubicBezTo>
                    <a:pt x="84" y="30"/>
                    <a:pt x="66" y="38"/>
                    <a:pt x="54" y="53"/>
                  </a:cubicBezTo>
                  <a:cubicBezTo>
                    <a:pt x="43" y="68"/>
                    <a:pt x="37" y="91"/>
                    <a:pt x="37" y="121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1" name="Freeform 23">
              <a:extLst>
                <a:ext uri="{FF2B5EF4-FFF2-40B4-BE49-F238E27FC236}">
                  <a16:creationId xmlns:a16="http://schemas.microsoft.com/office/drawing/2014/main" id="{5802E9AC-CEC4-4F87-ADF0-36B4B56292EA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2973388" y="6324600"/>
              <a:ext cx="42862" cy="74613"/>
            </a:xfrm>
            <a:custGeom>
              <a:avLst/>
              <a:gdLst>
                <a:gd name="T0" fmla="*/ 107 w 135"/>
                <a:gd name="T1" fmla="*/ 0 h 238"/>
                <a:gd name="T2" fmla="*/ 135 w 135"/>
                <a:gd name="T3" fmla="*/ 2 h 238"/>
                <a:gd name="T4" fmla="*/ 130 w 135"/>
                <a:gd name="T5" fmla="*/ 35 h 238"/>
                <a:gd name="T6" fmla="*/ 104 w 135"/>
                <a:gd name="T7" fmla="*/ 32 h 238"/>
                <a:gd name="T8" fmla="*/ 56 w 135"/>
                <a:gd name="T9" fmla="*/ 55 h 238"/>
                <a:gd name="T10" fmla="*/ 35 w 135"/>
                <a:gd name="T11" fmla="*/ 113 h 238"/>
                <a:gd name="T12" fmla="*/ 35 w 135"/>
                <a:gd name="T13" fmla="*/ 238 h 238"/>
                <a:gd name="T14" fmla="*/ 0 w 135"/>
                <a:gd name="T15" fmla="*/ 238 h 238"/>
                <a:gd name="T16" fmla="*/ 0 w 135"/>
                <a:gd name="T17" fmla="*/ 4 h 238"/>
                <a:gd name="T18" fmla="*/ 29 w 135"/>
                <a:gd name="T19" fmla="*/ 4 h 238"/>
                <a:gd name="T20" fmla="*/ 33 w 135"/>
                <a:gd name="T21" fmla="*/ 47 h 238"/>
                <a:gd name="T22" fmla="*/ 35 w 135"/>
                <a:gd name="T23" fmla="*/ 47 h 238"/>
                <a:gd name="T24" fmla="*/ 66 w 135"/>
                <a:gd name="T25" fmla="*/ 12 h 238"/>
                <a:gd name="T26" fmla="*/ 107 w 135"/>
                <a:gd name="T2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238">
                  <a:moveTo>
                    <a:pt x="107" y="0"/>
                  </a:moveTo>
                  <a:cubicBezTo>
                    <a:pt x="117" y="0"/>
                    <a:pt x="126" y="1"/>
                    <a:pt x="135" y="2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20" y="33"/>
                    <a:pt x="112" y="32"/>
                    <a:pt x="104" y="32"/>
                  </a:cubicBezTo>
                  <a:cubicBezTo>
                    <a:pt x="85" y="32"/>
                    <a:pt x="69" y="40"/>
                    <a:pt x="56" y="55"/>
                  </a:cubicBezTo>
                  <a:cubicBezTo>
                    <a:pt x="42" y="71"/>
                    <a:pt x="35" y="90"/>
                    <a:pt x="35" y="113"/>
                  </a:cubicBezTo>
                  <a:cubicBezTo>
                    <a:pt x="35" y="238"/>
                    <a:pt x="35" y="238"/>
                    <a:pt x="35" y="238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44" y="32"/>
                    <a:pt x="54" y="21"/>
                    <a:pt x="66" y="12"/>
                  </a:cubicBezTo>
                  <a:cubicBezTo>
                    <a:pt x="79" y="4"/>
                    <a:pt x="92" y="0"/>
                    <a:pt x="107" y="0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2" name="Freeform 24">
              <a:extLst>
                <a:ext uri="{FF2B5EF4-FFF2-40B4-BE49-F238E27FC236}">
                  <a16:creationId xmlns:a16="http://schemas.microsoft.com/office/drawing/2014/main" id="{515B5DF8-F66B-44E8-A5A2-D580AD923847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3067050" y="6294438"/>
              <a:ext cx="65087" cy="106363"/>
            </a:xfrm>
            <a:custGeom>
              <a:avLst/>
              <a:gdLst>
                <a:gd name="T0" fmla="*/ 109 w 206"/>
                <a:gd name="T1" fmla="*/ 94 h 336"/>
                <a:gd name="T2" fmla="*/ 181 w 206"/>
                <a:gd name="T3" fmla="*/ 126 h 336"/>
                <a:gd name="T4" fmla="*/ 206 w 206"/>
                <a:gd name="T5" fmla="*/ 215 h 336"/>
                <a:gd name="T6" fmla="*/ 180 w 206"/>
                <a:gd name="T7" fmla="*/ 304 h 336"/>
                <a:gd name="T8" fmla="*/ 109 w 206"/>
                <a:gd name="T9" fmla="*/ 336 h 336"/>
                <a:gd name="T10" fmla="*/ 67 w 206"/>
                <a:gd name="T11" fmla="*/ 328 h 336"/>
                <a:gd name="T12" fmla="*/ 35 w 206"/>
                <a:gd name="T13" fmla="*/ 302 h 336"/>
                <a:gd name="T14" fmla="*/ 33 w 206"/>
                <a:gd name="T15" fmla="*/ 302 h 336"/>
                <a:gd name="T16" fmla="*/ 25 w 206"/>
                <a:gd name="T17" fmla="*/ 332 h 336"/>
                <a:gd name="T18" fmla="*/ 0 w 206"/>
                <a:gd name="T19" fmla="*/ 332 h 336"/>
                <a:gd name="T20" fmla="*/ 0 w 206"/>
                <a:gd name="T21" fmla="*/ 0 h 336"/>
                <a:gd name="T22" fmla="*/ 35 w 206"/>
                <a:gd name="T23" fmla="*/ 0 h 336"/>
                <a:gd name="T24" fmla="*/ 35 w 206"/>
                <a:gd name="T25" fmla="*/ 81 h 336"/>
                <a:gd name="T26" fmla="*/ 34 w 206"/>
                <a:gd name="T27" fmla="*/ 129 h 336"/>
                <a:gd name="T28" fmla="*/ 35 w 206"/>
                <a:gd name="T29" fmla="*/ 129 h 336"/>
                <a:gd name="T30" fmla="*/ 109 w 206"/>
                <a:gd name="T31" fmla="*/ 94 h 336"/>
                <a:gd name="T32" fmla="*/ 104 w 206"/>
                <a:gd name="T33" fmla="*/ 124 h 336"/>
                <a:gd name="T34" fmla="*/ 51 w 206"/>
                <a:gd name="T35" fmla="*/ 145 h 336"/>
                <a:gd name="T36" fmla="*/ 35 w 206"/>
                <a:gd name="T37" fmla="*/ 215 h 336"/>
                <a:gd name="T38" fmla="*/ 52 w 206"/>
                <a:gd name="T39" fmla="*/ 285 h 336"/>
                <a:gd name="T40" fmla="*/ 105 w 206"/>
                <a:gd name="T41" fmla="*/ 307 h 336"/>
                <a:gd name="T42" fmla="*/ 153 w 206"/>
                <a:gd name="T43" fmla="*/ 283 h 336"/>
                <a:gd name="T44" fmla="*/ 169 w 206"/>
                <a:gd name="T45" fmla="*/ 214 h 336"/>
                <a:gd name="T46" fmla="*/ 153 w 206"/>
                <a:gd name="T47" fmla="*/ 146 h 336"/>
                <a:gd name="T48" fmla="*/ 104 w 206"/>
                <a:gd name="T49" fmla="*/ 124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6" h="336">
                  <a:moveTo>
                    <a:pt x="109" y="94"/>
                  </a:moveTo>
                  <a:cubicBezTo>
                    <a:pt x="140" y="94"/>
                    <a:pt x="164" y="105"/>
                    <a:pt x="181" y="126"/>
                  </a:cubicBezTo>
                  <a:cubicBezTo>
                    <a:pt x="198" y="147"/>
                    <a:pt x="206" y="176"/>
                    <a:pt x="206" y="215"/>
                  </a:cubicBezTo>
                  <a:cubicBezTo>
                    <a:pt x="206" y="253"/>
                    <a:pt x="197" y="283"/>
                    <a:pt x="180" y="304"/>
                  </a:cubicBezTo>
                  <a:cubicBezTo>
                    <a:pt x="163" y="326"/>
                    <a:pt x="139" y="336"/>
                    <a:pt x="109" y="336"/>
                  </a:cubicBezTo>
                  <a:cubicBezTo>
                    <a:pt x="94" y="336"/>
                    <a:pt x="80" y="334"/>
                    <a:pt x="67" y="328"/>
                  </a:cubicBezTo>
                  <a:cubicBezTo>
                    <a:pt x="55" y="322"/>
                    <a:pt x="44" y="314"/>
                    <a:pt x="35" y="302"/>
                  </a:cubicBezTo>
                  <a:cubicBezTo>
                    <a:pt x="33" y="302"/>
                    <a:pt x="33" y="302"/>
                    <a:pt x="33" y="302"/>
                  </a:cubicBezTo>
                  <a:cubicBezTo>
                    <a:pt x="25" y="332"/>
                    <a:pt x="25" y="332"/>
                    <a:pt x="25" y="332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99"/>
                    <a:pt x="35" y="115"/>
                    <a:pt x="34" y="129"/>
                  </a:cubicBezTo>
                  <a:cubicBezTo>
                    <a:pt x="35" y="129"/>
                    <a:pt x="35" y="129"/>
                    <a:pt x="35" y="129"/>
                  </a:cubicBezTo>
                  <a:cubicBezTo>
                    <a:pt x="52" y="106"/>
                    <a:pt x="76" y="94"/>
                    <a:pt x="109" y="94"/>
                  </a:cubicBezTo>
                  <a:close/>
                  <a:moveTo>
                    <a:pt x="104" y="124"/>
                  </a:moveTo>
                  <a:cubicBezTo>
                    <a:pt x="80" y="124"/>
                    <a:pt x="62" y="131"/>
                    <a:pt x="51" y="145"/>
                  </a:cubicBezTo>
                  <a:cubicBezTo>
                    <a:pt x="41" y="159"/>
                    <a:pt x="35" y="182"/>
                    <a:pt x="35" y="215"/>
                  </a:cubicBezTo>
                  <a:cubicBezTo>
                    <a:pt x="35" y="248"/>
                    <a:pt x="41" y="271"/>
                    <a:pt x="52" y="285"/>
                  </a:cubicBezTo>
                  <a:cubicBezTo>
                    <a:pt x="63" y="300"/>
                    <a:pt x="80" y="307"/>
                    <a:pt x="105" y="307"/>
                  </a:cubicBezTo>
                  <a:cubicBezTo>
                    <a:pt x="126" y="307"/>
                    <a:pt x="143" y="299"/>
                    <a:pt x="153" y="283"/>
                  </a:cubicBezTo>
                  <a:cubicBezTo>
                    <a:pt x="164" y="267"/>
                    <a:pt x="169" y="244"/>
                    <a:pt x="169" y="214"/>
                  </a:cubicBezTo>
                  <a:cubicBezTo>
                    <a:pt x="169" y="184"/>
                    <a:pt x="164" y="161"/>
                    <a:pt x="153" y="146"/>
                  </a:cubicBezTo>
                  <a:cubicBezTo>
                    <a:pt x="143" y="131"/>
                    <a:pt x="126" y="124"/>
                    <a:pt x="104" y="124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3" name="Freeform 25">
              <a:extLst>
                <a:ext uri="{FF2B5EF4-FFF2-40B4-BE49-F238E27FC236}">
                  <a16:creationId xmlns:a16="http://schemas.microsoft.com/office/drawing/2014/main" id="{2BB4A2B6-9988-42C4-9B65-4A9E70CA296A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3148013" y="6324600"/>
              <a:ext cx="61912" cy="76200"/>
            </a:xfrm>
            <a:custGeom>
              <a:avLst/>
              <a:gdLst>
                <a:gd name="T0" fmla="*/ 112 w 198"/>
                <a:gd name="T1" fmla="*/ 242 h 242"/>
                <a:gd name="T2" fmla="*/ 30 w 198"/>
                <a:gd name="T3" fmla="*/ 211 h 242"/>
                <a:gd name="T4" fmla="*/ 0 w 198"/>
                <a:gd name="T5" fmla="*/ 123 h 242"/>
                <a:gd name="T6" fmla="*/ 28 w 198"/>
                <a:gd name="T7" fmla="*/ 33 h 242"/>
                <a:gd name="T8" fmla="*/ 103 w 198"/>
                <a:gd name="T9" fmla="*/ 0 h 242"/>
                <a:gd name="T10" fmla="*/ 172 w 198"/>
                <a:gd name="T11" fmla="*/ 29 h 242"/>
                <a:gd name="T12" fmla="*/ 198 w 198"/>
                <a:gd name="T13" fmla="*/ 105 h 242"/>
                <a:gd name="T14" fmla="*/ 198 w 198"/>
                <a:gd name="T15" fmla="*/ 128 h 242"/>
                <a:gd name="T16" fmla="*/ 37 w 198"/>
                <a:gd name="T17" fmla="*/ 128 h 242"/>
                <a:gd name="T18" fmla="*/ 57 w 198"/>
                <a:gd name="T19" fmla="*/ 190 h 242"/>
                <a:gd name="T20" fmla="*/ 113 w 198"/>
                <a:gd name="T21" fmla="*/ 211 h 242"/>
                <a:gd name="T22" fmla="*/ 188 w 198"/>
                <a:gd name="T23" fmla="*/ 196 h 242"/>
                <a:gd name="T24" fmla="*/ 188 w 198"/>
                <a:gd name="T25" fmla="*/ 227 h 242"/>
                <a:gd name="T26" fmla="*/ 152 w 198"/>
                <a:gd name="T27" fmla="*/ 239 h 242"/>
                <a:gd name="T28" fmla="*/ 112 w 198"/>
                <a:gd name="T29" fmla="*/ 242 h 242"/>
                <a:gd name="T30" fmla="*/ 102 w 198"/>
                <a:gd name="T31" fmla="*/ 30 h 242"/>
                <a:gd name="T32" fmla="*/ 57 w 198"/>
                <a:gd name="T33" fmla="*/ 48 h 242"/>
                <a:gd name="T34" fmla="*/ 37 w 198"/>
                <a:gd name="T35" fmla="*/ 99 h 242"/>
                <a:gd name="T36" fmla="*/ 160 w 198"/>
                <a:gd name="T37" fmla="*/ 99 h 242"/>
                <a:gd name="T38" fmla="*/ 145 w 198"/>
                <a:gd name="T39" fmla="*/ 47 h 242"/>
                <a:gd name="T40" fmla="*/ 102 w 198"/>
                <a:gd name="T41" fmla="*/ 3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8" h="242">
                  <a:moveTo>
                    <a:pt x="112" y="242"/>
                  </a:moveTo>
                  <a:cubicBezTo>
                    <a:pt x="77" y="242"/>
                    <a:pt x="50" y="232"/>
                    <a:pt x="30" y="211"/>
                  </a:cubicBezTo>
                  <a:cubicBezTo>
                    <a:pt x="10" y="190"/>
                    <a:pt x="0" y="160"/>
                    <a:pt x="0" y="123"/>
                  </a:cubicBezTo>
                  <a:cubicBezTo>
                    <a:pt x="0" y="85"/>
                    <a:pt x="9" y="55"/>
                    <a:pt x="28" y="33"/>
                  </a:cubicBezTo>
                  <a:cubicBezTo>
                    <a:pt x="46" y="11"/>
                    <a:pt x="71" y="0"/>
                    <a:pt x="103" y="0"/>
                  </a:cubicBezTo>
                  <a:cubicBezTo>
                    <a:pt x="132" y="0"/>
                    <a:pt x="155" y="10"/>
                    <a:pt x="172" y="29"/>
                  </a:cubicBezTo>
                  <a:cubicBezTo>
                    <a:pt x="189" y="48"/>
                    <a:pt x="198" y="74"/>
                    <a:pt x="198" y="105"/>
                  </a:cubicBezTo>
                  <a:cubicBezTo>
                    <a:pt x="198" y="128"/>
                    <a:pt x="198" y="128"/>
                    <a:pt x="198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7" y="155"/>
                    <a:pt x="44" y="176"/>
                    <a:pt x="57" y="190"/>
                  </a:cubicBezTo>
                  <a:cubicBezTo>
                    <a:pt x="71" y="204"/>
                    <a:pt x="89" y="211"/>
                    <a:pt x="113" y="211"/>
                  </a:cubicBezTo>
                  <a:cubicBezTo>
                    <a:pt x="138" y="211"/>
                    <a:pt x="163" y="206"/>
                    <a:pt x="188" y="196"/>
                  </a:cubicBezTo>
                  <a:cubicBezTo>
                    <a:pt x="188" y="227"/>
                    <a:pt x="188" y="227"/>
                    <a:pt x="188" y="227"/>
                  </a:cubicBezTo>
                  <a:cubicBezTo>
                    <a:pt x="175" y="233"/>
                    <a:pt x="163" y="236"/>
                    <a:pt x="152" y="239"/>
                  </a:cubicBezTo>
                  <a:cubicBezTo>
                    <a:pt x="141" y="241"/>
                    <a:pt x="128" y="242"/>
                    <a:pt x="112" y="242"/>
                  </a:cubicBezTo>
                  <a:close/>
                  <a:moveTo>
                    <a:pt x="102" y="30"/>
                  </a:moveTo>
                  <a:cubicBezTo>
                    <a:pt x="83" y="30"/>
                    <a:pt x="68" y="36"/>
                    <a:pt x="57" y="48"/>
                  </a:cubicBezTo>
                  <a:cubicBezTo>
                    <a:pt x="46" y="60"/>
                    <a:pt x="39" y="77"/>
                    <a:pt x="37" y="99"/>
                  </a:cubicBezTo>
                  <a:cubicBezTo>
                    <a:pt x="160" y="99"/>
                    <a:pt x="160" y="99"/>
                    <a:pt x="160" y="99"/>
                  </a:cubicBezTo>
                  <a:cubicBezTo>
                    <a:pt x="160" y="76"/>
                    <a:pt x="155" y="59"/>
                    <a:pt x="145" y="47"/>
                  </a:cubicBezTo>
                  <a:cubicBezTo>
                    <a:pt x="135" y="36"/>
                    <a:pt x="121" y="30"/>
                    <a:pt x="102" y="30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4" name="Freeform 26">
              <a:extLst>
                <a:ext uri="{FF2B5EF4-FFF2-40B4-BE49-F238E27FC236}">
                  <a16:creationId xmlns:a16="http://schemas.microsoft.com/office/drawing/2014/main" id="{69EB326B-AA7E-4F48-A542-3975155FABEA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3219450" y="6308725"/>
              <a:ext cx="44450" cy="92075"/>
            </a:xfrm>
            <a:custGeom>
              <a:avLst/>
              <a:gdLst>
                <a:gd name="T0" fmla="*/ 107 w 139"/>
                <a:gd name="T1" fmla="*/ 263 h 292"/>
                <a:gd name="T2" fmla="*/ 125 w 139"/>
                <a:gd name="T3" fmla="*/ 262 h 292"/>
                <a:gd name="T4" fmla="*/ 139 w 139"/>
                <a:gd name="T5" fmla="*/ 259 h 292"/>
                <a:gd name="T6" fmla="*/ 139 w 139"/>
                <a:gd name="T7" fmla="*/ 286 h 292"/>
                <a:gd name="T8" fmla="*/ 122 w 139"/>
                <a:gd name="T9" fmla="*/ 291 h 292"/>
                <a:gd name="T10" fmla="*/ 102 w 139"/>
                <a:gd name="T11" fmla="*/ 292 h 292"/>
                <a:gd name="T12" fmla="*/ 34 w 139"/>
                <a:gd name="T13" fmla="*/ 221 h 292"/>
                <a:gd name="T14" fmla="*/ 34 w 139"/>
                <a:gd name="T15" fmla="*/ 82 h 292"/>
                <a:gd name="T16" fmla="*/ 0 w 139"/>
                <a:gd name="T17" fmla="*/ 82 h 292"/>
                <a:gd name="T18" fmla="*/ 0 w 139"/>
                <a:gd name="T19" fmla="*/ 65 h 292"/>
                <a:gd name="T20" fmla="*/ 34 w 139"/>
                <a:gd name="T21" fmla="*/ 50 h 292"/>
                <a:gd name="T22" fmla="*/ 49 w 139"/>
                <a:gd name="T23" fmla="*/ 0 h 292"/>
                <a:gd name="T24" fmla="*/ 69 w 139"/>
                <a:gd name="T25" fmla="*/ 0 h 292"/>
                <a:gd name="T26" fmla="*/ 69 w 139"/>
                <a:gd name="T27" fmla="*/ 54 h 292"/>
                <a:gd name="T28" fmla="*/ 137 w 139"/>
                <a:gd name="T29" fmla="*/ 54 h 292"/>
                <a:gd name="T30" fmla="*/ 137 w 139"/>
                <a:gd name="T31" fmla="*/ 82 h 292"/>
                <a:gd name="T32" fmla="*/ 69 w 139"/>
                <a:gd name="T33" fmla="*/ 82 h 292"/>
                <a:gd name="T34" fmla="*/ 69 w 139"/>
                <a:gd name="T35" fmla="*/ 219 h 292"/>
                <a:gd name="T36" fmla="*/ 79 w 139"/>
                <a:gd name="T37" fmla="*/ 252 h 292"/>
                <a:gd name="T38" fmla="*/ 107 w 139"/>
                <a:gd name="T39" fmla="*/ 26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9" h="292">
                  <a:moveTo>
                    <a:pt x="107" y="263"/>
                  </a:moveTo>
                  <a:cubicBezTo>
                    <a:pt x="113" y="263"/>
                    <a:pt x="119" y="263"/>
                    <a:pt x="125" y="262"/>
                  </a:cubicBezTo>
                  <a:cubicBezTo>
                    <a:pt x="131" y="261"/>
                    <a:pt x="135" y="260"/>
                    <a:pt x="139" y="259"/>
                  </a:cubicBezTo>
                  <a:cubicBezTo>
                    <a:pt x="139" y="286"/>
                    <a:pt x="139" y="286"/>
                    <a:pt x="139" y="286"/>
                  </a:cubicBezTo>
                  <a:cubicBezTo>
                    <a:pt x="135" y="288"/>
                    <a:pt x="129" y="289"/>
                    <a:pt x="122" y="291"/>
                  </a:cubicBezTo>
                  <a:cubicBezTo>
                    <a:pt x="114" y="292"/>
                    <a:pt x="108" y="292"/>
                    <a:pt x="102" y="292"/>
                  </a:cubicBezTo>
                  <a:cubicBezTo>
                    <a:pt x="56" y="292"/>
                    <a:pt x="34" y="269"/>
                    <a:pt x="34" y="221"/>
                  </a:cubicBezTo>
                  <a:cubicBezTo>
                    <a:pt x="34" y="82"/>
                    <a:pt x="34" y="82"/>
                    <a:pt x="34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137" y="54"/>
                    <a:pt x="137" y="54"/>
                    <a:pt x="137" y="54"/>
                  </a:cubicBezTo>
                  <a:cubicBezTo>
                    <a:pt x="137" y="82"/>
                    <a:pt x="137" y="82"/>
                    <a:pt x="137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69" y="219"/>
                    <a:pt x="69" y="219"/>
                    <a:pt x="69" y="219"/>
                  </a:cubicBezTo>
                  <a:cubicBezTo>
                    <a:pt x="69" y="233"/>
                    <a:pt x="73" y="244"/>
                    <a:pt x="79" y="252"/>
                  </a:cubicBezTo>
                  <a:cubicBezTo>
                    <a:pt x="86" y="259"/>
                    <a:pt x="95" y="263"/>
                    <a:pt x="107" y="263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5" name="Freeform 27">
              <a:extLst>
                <a:ext uri="{FF2B5EF4-FFF2-40B4-BE49-F238E27FC236}">
                  <a16:creationId xmlns:a16="http://schemas.microsoft.com/office/drawing/2014/main" id="{6A5B31AC-687E-4F88-A768-89A1279264A5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3268663" y="6308725"/>
              <a:ext cx="44450" cy="92075"/>
            </a:xfrm>
            <a:custGeom>
              <a:avLst/>
              <a:gdLst>
                <a:gd name="T0" fmla="*/ 106 w 138"/>
                <a:gd name="T1" fmla="*/ 263 h 292"/>
                <a:gd name="T2" fmla="*/ 124 w 138"/>
                <a:gd name="T3" fmla="*/ 262 h 292"/>
                <a:gd name="T4" fmla="*/ 138 w 138"/>
                <a:gd name="T5" fmla="*/ 259 h 292"/>
                <a:gd name="T6" fmla="*/ 138 w 138"/>
                <a:gd name="T7" fmla="*/ 286 h 292"/>
                <a:gd name="T8" fmla="*/ 121 w 138"/>
                <a:gd name="T9" fmla="*/ 291 h 292"/>
                <a:gd name="T10" fmla="*/ 101 w 138"/>
                <a:gd name="T11" fmla="*/ 292 h 292"/>
                <a:gd name="T12" fmla="*/ 33 w 138"/>
                <a:gd name="T13" fmla="*/ 221 h 292"/>
                <a:gd name="T14" fmla="*/ 33 w 138"/>
                <a:gd name="T15" fmla="*/ 82 h 292"/>
                <a:gd name="T16" fmla="*/ 0 w 138"/>
                <a:gd name="T17" fmla="*/ 82 h 292"/>
                <a:gd name="T18" fmla="*/ 0 w 138"/>
                <a:gd name="T19" fmla="*/ 65 h 292"/>
                <a:gd name="T20" fmla="*/ 33 w 138"/>
                <a:gd name="T21" fmla="*/ 50 h 292"/>
                <a:gd name="T22" fmla="*/ 48 w 138"/>
                <a:gd name="T23" fmla="*/ 0 h 292"/>
                <a:gd name="T24" fmla="*/ 69 w 138"/>
                <a:gd name="T25" fmla="*/ 0 h 292"/>
                <a:gd name="T26" fmla="*/ 69 w 138"/>
                <a:gd name="T27" fmla="*/ 54 h 292"/>
                <a:gd name="T28" fmla="*/ 136 w 138"/>
                <a:gd name="T29" fmla="*/ 54 h 292"/>
                <a:gd name="T30" fmla="*/ 136 w 138"/>
                <a:gd name="T31" fmla="*/ 82 h 292"/>
                <a:gd name="T32" fmla="*/ 69 w 138"/>
                <a:gd name="T33" fmla="*/ 82 h 292"/>
                <a:gd name="T34" fmla="*/ 69 w 138"/>
                <a:gd name="T35" fmla="*/ 219 h 292"/>
                <a:gd name="T36" fmla="*/ 79 w 138"/>
                <a:gd name="T37" fmla="*/ 252 h 292"/>
                <a:gd name="T38" fmla="*/ 106 w 138"/>
                <a:gd name="T39" fmla="*/ 26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8" h="292">
                  <a:moveTo>
                    <a:pt x="106" y="263"/>
                  </a:moveTo>
                  <a:cubicBezTo>
                    <a:pt x="112" y="263"/>
                    <a:pt x="118" y="263"/>
                    <a:pt x="124" y="262"/>
                  </a:cubicBezTo>
                  <a:cubicBezTo>
                    <a:pt x="130" y="261"/>
                    <a:pt x="135" y="260"/>
                    <a:pt x="138" y="259"/>
                  </a:cubicBezTo>
                  <a:cubicBezTo>
                    <a:pt x="138" y="286"/>
                    <a:pt x="138" y="286"/>
                    <a:pt x="138" y="286"/>
                  </a:cubicBezTo>
                  <a:cubicBezTo>
                    <a:pt x="134" y="288"/>
                    <a:pt x="129" y="289"/>
                    <a:pt x="121" y="291"/>
                  </a:cubicBezTo>
                  <a:cubicBezTo>
                    <a:pt x="114" y="292"/>
                    <a:pt x="107" y="292"/>
                    <a:pt x="101" y="292"/>
                  </a:cubicBezTo>
                  <a:cubicBezTo>
                    <a:pt x="56" y="292"/>
                    <a:pt x="33" y="269"/>
                    <a:pt x="33" y="221"/>
                  </a:cubicBezTo>
                  <a:cubicBezTo>
                    <a:pt x="33" y="82"/>
                    <a:pt x="33" y="82"/>
                    <a:pt x="33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136" y="54"/>
                    <a:pt x="136" y="54"/>
                    <a:pt x="136" y="54"/>
                  </a:cubicBezTo>
                  <a:cubicBezTo>
                    <a:pt x="136" y="82"/>
                    <a:pt x="136" y="82"/>
                    <a:pt x="136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69" y="219"/>
                    <a:pt x="69" y="219"/>
                    <a:pt x="69" y="219"/>
                  </a:cubicBezTo>
                  <a:cubicBezTo>
                    <a:pt x="69" y="233"/>
                    <a:pt x="72" y="244"/>
                    <a:pt x="79" y="252"/>
                  </a:cubicBezTo>
                  <a:cubicBezTo>
                    <a:pt x="85" y="259"/>
                    <a:pt x="94" y="263"/>
                    <a:pt x="106" y="263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6" name="Freeform 28">
              <a:extLst>
                <a:ext uri="{FF2B5EF4-FFF2-40B4-BE49-F238E27FC236}">
                  <a16:creationId xmlns:a16="http://schemas.microsoft.com/office/drawing/2014/main" id="{15B379B9-DE5E-48A4-9408-3F3EC1396509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3322638" y="6324600"/>
              <a:ext cx="63500" cy="76200"/>
            </a:xfrm>
            <a:custGeom>
              <a:avLst/>
              <a:gdLst>
                <a:gd name="T0" fmla="*/ 112 w 198"/>
                <a:gd name="T1" fmla="*/ 242 h 242"/>
                <a:gd name="T2" fmla="*/ 30 w 198"/>
                <a:gd name="T3" fmla="*/ 211 h 242"/>
                <a:gd name="T4" fmla="*/ 0 w 198"/>
                <a:gd name="T5" fmla="*/ 123 h 242"/>
                <a:gd name="T6" fmla="*/ 28 w 198"/>
                <a:gd name="T7" fmla="*/ 33 h 242"/>
                <a:gd name="T8" fmla="*/ 103 w 198"/>
                <a:gd name="T9" fmla="*/ 0 h 242"/>
                <a:gd name="T10" fmla="*/ 172 w 198"/>
                <a:gd name="T11" fmla="*/ 29 h 242"/>
                <a:gd name="T12" fmla="*/ 198 w 198"/>
                <a:gd name="T13" fmla="*/ 105 h 242"/>
                <a:gd name="T14" fmla="*/ 198 w 198"/>
                <a:gd name="T15" fmla="*/ 128 h 242"/>
                <a:gd name="T16" fmla="*/ 37 w 198"/>
                <a:gd name="T17" fmla="*/ 128 h 242"/>
                <a:gd name="T18" fmla="*/ 57 w 198"/>
                <a:gd name="T19" fmla="*/ 190 h 242"/>
                <a:gd name="T20" fmla="*/ 113 w 198"/>
                <a:gd name="T21" fmla="*/ 211 h 242"/>
                <a:gd name="T22" fmla="*/ 188 w 198"/>
                <a:gd name="T23" fmla="*/ 196 h 242"/>
                <a:gd name="T24" fmla="*/ 188 w 198"/>
                <a:gd name="T25" fmla="*/ 227 h 242"/>
                <a:gd name="T26" fmla="*/ 152 w 198"/>
                <a:gd name="T27" fmla="*/ 239 h 242"/>
                <a:gd name="T28" fmla="*/ 112 w 198"/>
                <a:gd name="T29" fmla="*/ 242 h 242"/>
                <a:gd name="T30" fmla="*/ 102 w 198"/>
                <a:gd name="T31" fmla="*/ 30 h 242"/>
                <a:gd name="T32" fmla="*/ 57 w 198"/>
                <a:gd name="T33" fmla="*/ 48 h 242"/>
                <a:gd name="T34" fmla="*/ 37 w 198"/>
                <a:gd name="T35" fmla="*/ 99 h 242"/>
                <a:gd name="T36" fmla="*/ 160 w 198"/>
                <a:gd name="T37" fmla="*/ 99 h 242"/>
                <a:gd name="T38" fmla="*/ 145 w 198"/>
                <a:gd name="T39" fmla="*/ 47 h 242"/>
                <a:gd name="T40" fmla="*/ 102 w 198"/>
                <a:gd name="T41" fmla="*/ 3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8" h="242">
                  <a:moveTo>
                    <a:pt x="112" y="242"/>
                  </a:moveTo>
                  <a:cubicBezTo>
                    <a:pt x="77" y="242"/>
                    <a:pt x="50" y="232"/>
                    <a:pt x="30" y="211"/>
                  </a:cubicBezTo>
                  <a:cubicBezTo>
                    <a:pt x="10" y="190"/>
                    <a:pt x="0" y="160"/>
                    <a:pt x="0" y="123"/>
                  </a:cubicBezTo>
                  <a:cubicBezTo>
                    <a:pt x="0" y="85"/>
                    <a:pt x="9" y="55"/>
                    <a:pt x="28" y="33"/>
                  </a:cubicBezTo>
                  <a:cubicBezTo>
                    <a:pt x="46" y="11"/>
                    <a:pt x="71" y="0"/>
                    <a:pt x="103" y="0"/>
                  </a:cubicBezTo>
                  <a:cubicBezTo>
                    <a:pt x="132" y="0"/>
                    <a:pt x="155" y="10"/>
                    <a:pt x="172" y="29"/>
                  </a:cubicBezTo>
                  <a:cubicBezTo>
                    <a:pt x="189" y="48"/>
                    <a:pt x="198" y="74"/>
                    <a:pt x="198" y="105"/>
                  </a:cubicBezTo>
                  <a:cubicBezTo>
                    <a:pt x="198" y="128"/>
                    <a:pt x="198" y="128"/>
                    <a:pt x="198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7" y="155"/>
                    <a:pt x="44" y="176"/>
                    <a:pt x="57" y="190"/>
                  </a:cubicBezTo>
                  <a:cubicBezTo>
                    <a:pt x="71" y="204"/>
                    <a:pt x="89" y="211"/>
                    <a:pt x="113" y="211"/>
                  </a:cubicBezTo>
                  <a:cubicBezTo>
                    <a:pt x="138" y="211"/>
                    <a:pt x="163" y="206"/>
                    <a:pt x="188" y="196"/>
                  </a:cubicBezTo>
                  <a:cubicBezTo>
                    <a:pt x="188" y="227"/>
                    <a:pt x="188" y="227"/>
                    <a:pt x="188" y="227"/>
                  </a:cubicBezTo>
                  <a:cubicBezTo>
                    <a:pt x="175" y="233"/>
                    <a:pt x="163" y="236"/>
                    <a:pt x="152" y="239"/>
                  </a:cubicBezTo>
                  <a:cubicBezTo>
                    <a:pt x="141" y="241"/>
                    <a:pt x="127" y="242"/>
                    <a:pt x="112" y="242"/>
                  </a:cubicBezTo>
                  <a:close/>
                  <a:moveTo>
                    <a:pt x="102" y="30"/>
                  </a:moveTo>
                  <a:cubicBezTo>
                    <a:pt x="83" y="30"/>
                    <a:pt x="68" y="36"/>
                    <a:pt x="57" y="48"/>
                  </a:cubicBezTo>
                  <a:cubicBezTo>
                    <a:pt x="46" y="60"/>
                    <a:pt x="39" y="77"/>
                    <a:pt x="37" y="99"/>
                  </a:cubicBezTo>
                  <a:cubicBezTo>
                    <a:pt x="160" y="99"/>
                    <a:pt x="160" y="99"/>
                    <a:pt x="160" y="99"/>
                  </a:cubicBezTo>
                  <a:cubicBezTo>
                    <a:pt x="160" y="76"/>
                    <a:pt x="155" y="59"/>
                    <a:pt x="145" y="47"/>
                  </a:cubicBezTo>
                  <a:cubicBezTo>
                    <a:pt x="135" y="36"/>
                    <a:pt x="121" y="30"/>
                    <a:pt x="102" y="30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7" name="Freeform 29">
              <a:extLst>
                <a:ext uri="{FF2B5EF4-FFF2-40B4-BE49-F238E27FC236}">
                  <a16:creationId xmlns:a16="http://schemas.microsoft.com/office/drawing/2014/main" id="{18D1B8BE-4CCB-41DB-B6FA-57F3E189A940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3405188" y="6324600"/>
              <a:ext cx="42862" cy="74613"/>
            </a:xfrm>
            <a:custGeom>
              <a:avLst/>
              <a:gdLst>
                <a:gd name="T0" fmla="*/ 107 w 135"/>
                <a:gd name="T1" fmla="*/ 0 h 238"/>
                <a:gd name="T2" fmla="*/ 135 w 135"/>
                <a:gd name="T3" fmla="*/ 2 h 238"/>
                <a:gd name="T4" fmla="*/ 130 w 135"/>
                <a:gd name="T5" fmla="*/ 35 h 238"/>
                <a:gd name="T6" fmla="*/ 104 w 135"/>
                <a:gd name="T7" fmla="*/ 32 h 238"/>
                <a:gd name="T8" fmla="*/ 56 w 135"/>
                <a:gd name="T9" fmla="*/ 55 h 238"/>
                <a:gd name="T10" fmla="*/ 36 w 135"/>
                <a:gd name="T11" fmla="*/ 113 h 238"/>
                <a:gd name="T12" fmla="*/ 36 w 135"/>
                <a:gd name="T13" fmla="*/ 238 h 238"/>
                <a:gd name="T14" fmla="*/ 0 w 135"/>
                <a:gd name="T15" fmla="*/ 238 h 238"/>
                <a:gd name="T16" fmla="*/ 0 w 135"/>
                <a:gd name="T17" fmla="*/ 4 h 238"/>
                <a:gd name="T18" fmla="*/ 29 w 135"/>
                <a:gd name="T19" fmla="*/ 4 h 238"/>
                <a:gd name="T20" fmla="*/ 33 w 135"/>
                <a:gd name="T21" fmla="*/ 47 h 238"/>
                <a:gd name="T22" fmla="*/ 35 w 135"/>
                <a:gd name="T23" fmla="*/ 47 h 238"/>
                <a:gd name="T24" fmla="*/ 67 w 135"/>
                <a:gd name="T25" fmla="*/ 12 h 238"/>
                <a:gd name="T26" fmla="*/ 107 w 135"/>
                <a:gd name="T2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238">
                  <a:moveTo>
                    <a:pt x="107" y="0"/>
                  </a:moveTo>
                  <a:cubicBezTo>
                    <a:pt x="117" y="0"/>
                    <a:pt x="127" y="1"/>
                    <a:pt x="135" y="2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20" y="33"/>
                    <a:pt x="112" y="32"/>
                    <a:pt x="104" y="32"/>
                  </a:cubicBezTo>
                  <a:cubicBezTo>
                    <a:pt x="85" y="32"/>
                    <a:pt x="69" y="40"/>
                    <a:pt x="56" y="55"/>
                  </a:cubicBezTo>
                  <a:cubicBezTo>
                    <a:pt x="42" y="71"/>
                    <a:pt x="36" y="90"/>
                    <a:pt x="36" y="113"/>
                  </a:cubicBezTo>
                  <a:cubicBezTo>
                    <a:pt x="36" y="238"/>
                    <a:pt x="36" y="238"/>
                    <a:pt x="36" y="238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44" y="32"/>
                    <a:pt x="54" y="21"/>
                    <a:pt x="67" y="12"/>
                  </a:cubicBezTo>
                  <a:cubicBezTo>
                    <a:pt x="79" y="4"/>
                    <a:pt x="92" y="0"/>
                    <a:pt x="107" y="0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8" name="Freeform 30">
              <a:extLst>
                <a:ext uri="{FF2B5EF4-FFF2-40B4-BE49-F238E27FC236}">
                  <a16:creationId xmlns:a16="http://schemas.microsoft.com/office/drawing/2014/main" id="{78C3AE22-214E-428F-9497-571108716038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3494088" y="6324600"/>
              <a:ext cx="52387" cy="76200"/>
            </a:xfrm>
            <a:custGeom>
              <a:avLst/>
              <a:gdLst>
                <a:gd name="T0" fmla="*/ 107 w 169"/>
                <a:gd name="T1" fmla="*/ 242 h 242"/>
                <a:gd name="T2" fmla="*/ 28 w 169"/>
                <a:gd name="T3" fmla="*/ 211 h 242"/>
                <a:gd name="T4" fmla="*/ 0 w 169"/>
                <a:gd name="T5" fmla="*/ 123 h 242"/>
                <a:gd name="T6" fmla="*/ 28 w 169"/>
                <a:gd name="T7" fmla="*/ 32 h 242"/>
                <a:gd name="T8" fmla="*/ 109 w 169"/>
                <a:gd name="T9" fmla="*/ 0 h 242"/>
                <a:gd name="T10" fmla="*/ 143 w 169"/>
                <a:gd name="T11" fmla="*/ 4 h 242"/>
                <a:gd name="T12" fmla="*/ 169 w 169"/>
                <a:gd name="T13" fmla="*/ 12 h 242"/>
                <a:gd name="T14" fmla="*/ 158 w 169"/>
                <a:gd name="T15" fmla="*/ 42 h 242"/>
                <a:gd name="T16" fmla="*/ 133 w 169"/>
                <a:gd name="T17" fmla="*/ 34 h 242"/>
                <a:gd name="T18" fmla="*/ 108 w 169"/>
                <a:gd name="T19" fmla="*/ 31 h 242"/>
                <a:gd name="T20" fmla="*/ 37 w 169"/>
                <a:gd name="T21" fmla="*/ 122 h 242"/>
                <a:gd name="T22" fmla="*/ 54 w 169"/>
                <a:gd name="T23" fmla="*/ 188 h 242"/>
                <a:gd name="T24" fmla="*/ 106 w 169"/>
                <a:gd name="T25" fmla="*/ 211 h 242"/>
                <a:gd name="T26" fmla="*/ 166 w 169"/>
                <a:gd name="T27" fmla="*/ 199 h 242"/>
                <a:gd name="T28" fmla="*/ 166 w 169"/>
                <a:gd name="T29" fmla="*/ 230 h 242"/>
                <a:gd name="T30" fmla="*/ 107 w 169"/>
                <a:gd name="T31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9" h="242">
                  <a:moveTo>
                    <a:pt x="107" y="242"/>
                  </a:moveTo>
                  <a:cubicBezTo>
                    <a:pt x="73" y="242"/>
                    <a:pt x="47" y="232"/>
                    <a:pt x="28" y="211"/>
                  </a:cubicBezTo>
                  <a:cubicBezTo>
                    <a:pt x="9" y="190"/>
                    <a:pt x="0" y="161"/>
                    <a:pt x="0" y="123"/>
                  </a:cubicBezTo>
                  <a:cubicBezTo>
                    <a:pt x="0" y="83"/>
                    <a:pt x="10" y="53"/>
                    <a:pt x="28" y="32"/>
                  </a:cubicBezTo>
                  <a:cubicBezTo>
                    <a:pt x="47" y="11"/>
                    <a:pt x="74" y="0"/>
                    <a:pt x="109" y="0"/>
                  </a:cubicBezTo>
                  <a:cubicBezTo>
                    <a:pt x="120" y="0"/>
                    <a:pt x="131" y="1"/>
                    <a:pt x="143" y="4"/>
                  </a:cubicBezTo>
                  <a:cubicBezTo>
                    <a:pt x="154" y="6"/>
                    <a:pt x="163" y="9"/>
                    <a:pt x="169" y="12"/>
                  </a:cubicBezTo>
                  <a:cubicBezTo>
                    <a:pt x="158" y="42"/>
                    <a:pt x="158" y="42"/>
                    <a:pt x="158" y="42"/>
                  </a:cubicBezTo>
                  <a:cubicBezTo>
                    <a:pt x="150" y="39"/>
                    <a:pt x="142" y="36"/>
                    <a:pt x="133" y="34"/>
                  </a:cubicBezTo>
                  <a:cubicBezTo>
                    <a:pt x="123" y="32"/>
                    <a:pt x="115" y="31"/>
                    <a:pt x="108" y="31"/>
                  </a:cubicBezTo>
                  <a:cubicBezTo>
                    <a:pt x="61" y="31"/>
                    <a:pt x="37" y="62"/>
                    <a:pt x="37" y="122"/>
                  </a:cubicBezTo>
                  <a:cubicBezTo>
                    <a:pt x="37" y="151"/>
                    <a:pt x="43" y="173"/>
                    <a:pt x="54" y="188"/>
                  </a:cubicBezTo>
                  <a:cubicBezTo>
                    <a:pt x="66" y="204"/>
                    <a:pt x="83" y="211"/>
                    <a:pt x="106" y="211"/>
                  </a:cubicBezTo>
                  <a:cubicBezTo>
                    <a:pt x="125" y="211"/>
                    <a:pt x="145" y="207"/>
                    <a:pt x="166" y="199"/>
                  </a:cubicBezTo>
                  <a:cubicBezTo>
                    <a:pt x="166" y="230"/>
                    <a:pt x="166" y="230"/>
                    <a:pt x="166" y="230"/>
                  </a:cubicBezTo>
                  <a:cubicBezTo>
                    <a:pt x="150" y="238"/>
                    <a:pt x="130" y="242"/>
                    <a:pt x="107" y="242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9" name="Freeform 31">
              <a:extLst>
                <a:ext uri="{FF2B5EF4-FFF2-40B4-BE49-F238E27FC236}">
                  <a16:creationId xmlns:a16="http://schemas.microsoft.com/office/drawing/2014/main" id="{5C17BC95-1102-4A11-AAC8-D0868FC791EE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3557588" y="6324600"/>
              <a:ext cx="60325" cy="76200"/>
            </a:xfrm>
            <a:custGeom>
              <a:avLst/>
              <a:gdLst>
                <a:gd name="T0" fmla="*/ 161 w 187"/>
                <a:gd name="T1" fmla="*/ 238 h 242"/>
                <a:gd name="T2" fmla="*/ 154 w 187"/>
                <a:gd name="T3" fmla="*/ 205 h 242"/>
                <a:gd name="T4" fmla="*/ 152 w 187"/>
                <a:gd name="T5" fmla="*/ 205 h 242"/>
                <a:gd name="T6" fmla="*/ 118 w 187"/>
                <a:gd name="T7" fmla="*/ 235 h 242"/>
                <a:gd name="T8" fmla="*/ 74 w 187"/>
                <a:gd name="T9" fmla="*/ 242 h 242"/>
                <a:gd name="T10" fmla="*/ 20 w 187"/>
                <a:gd name="T11" fmla="*/ 224 h 242"/>
                <a:gd name="T12" fmla="*/ 0 w 187"/>
                <a:gd name="T13" fmla="*/ 173 h 242"/>
                <a:gd name="T14" fmla="*/ 113 w 187"/>
                <a:gd name="T15" fmla="*/ 99 h 242"/>
                <a:gd name="T16" fmla="*/ 153 w 187"/>
                <a:gd name="T17" fmla="*/ 98 h 242"/>
                <a:gd name="T18" fmla="*/ 153 w 187"/>
                <a:gd name="T19" fmla="*/ 83 h 242"/>
                <a:gd name="T20" fmla="*/ 141 w 187"/>
                <a:gd name="T21" fmla="*/ 43 h 242"/>
                <a:gd name="T22" fmla="*/ 103 w 187"/>
                <a:gd name="T23" fmla="*/ 30 h 242"/>
                <a:gd name="T24" fmla="*/ 37 w 187"/>
                <a:gd name="T25" fmla="*/ 47 h 242"/>
                <a:gd name="T26" fmla="*/ 26 w 187"/>
                <a:gd name="T27" fmla="*/ 20 h 242"/>
                <a:gd name="T28" fmla="*/ 64 w 187"/>
                <a:gd name="T29" fmla="*/ 6 h 242"/>
                <a:gd name="T30" fmla="*/ 105 w 187"/>
                <a:gd name="T31" fmla="*/ 0 h 242"/>
                <a:gd name="T32" fmla="*/ 167 w 187"/>
                <a:gd name="T33" fmla="*/ 19 h 242"/>
                <a:gd name="T34" fmla="*/ 187 w 187"/>
                <a:gd name="T35" fmla="*/ 78 h 242"/>
                <a:gd name="T36" fmla="*/ 187 w 187"/>
                <a:gd name="T37" fmla="*/ 238 h 242"/>
                <a:gd name="T38" fmla="*/ 161 w 187"/>
                <a:gd name="T39" fmla="*/ 238 h 242"/>
                <a:gd name="T40" fmla="*/ 81 w 187"/>
                <a:gd name="T41" fmla="*/ 213 h 242"/>
                <a:gd name="T42" fmla="*/ 133 w 187"/>
                <a:gd name="T43" fmla="*/ 195 h 242"/>
                <a:gd name="T44" fmla="*/ 152 w 187"/>
                <a:gd name="T45" fmla="*/ 144 h 242"/>
                <a:gd name="T46" fmla="*/ 152 w 187"/>
                <a:gd name="T47" fmla="*/ 123 h 242"/>
                <a:gd name="T48" fmla="*/ 117 w 187"/>
                <a:gd name="T49" fmla="*/ 125 h 242"/>
                <a:gd name="T50" fmla="*/ 56 w 187"/>
                <a:gd name="T51" fmla="*/ 138 h 242"/>
                <a:gd name="T52" fmla="*/ 37 w 187"/>
                <a:gd name="T53" fmla="*/ 174 h 242"/>
                <a:gd name="T54" fmla="*/ 49 w 187"/>
                <a:gd name="T55" fmla="*/ 203 h 242"/>
                <a:gd name="T56" fmla="*/ 81 w 187"/>
                <a:gd name="T57" fmla="*/ 213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7" h="242">
                  <a:moveTo>
                    <a:pt x="161" y="238"/>
                  </a:moveTo>
                  <a:cubicBezTo>
                    <a:pt x="154" y="205"/>
                    <a:pt x="154" y="205"/>
                    <a:pt x="154" y="205"/>
                  </a:cubicBezTo>
                  <a:cubicBezTo>
                    <a:pt x="152" y="205"/>
                    <a:pt x="152" y="205"/>
                    <a:pt x="152" y="205"/>
                  </a:cubicBezTo>
                  <a:cubicBezTo>
                    <a:pt x="141" y="219"/>
                    <a:pt x="129" y="229"/>
                    <a:pt x="118" y="235"/>
                  </a:cubicBezTo>
                  <a:cubicBezTo>
                    <a:pt x="106" y="240"/>
                    <a:pt x="91" y="242"/>
                    <a:pt x="74" y="242"/>
                  </a:cubicBezTo>
                  <a:cubicBezTo>
                    <a:pt x="51" y="242"/>
                    <a:pt x="33" y="236"/>
                    <a:pt x="20" y="224"/>
                  </a:cubicBezTo>
                  <a:cubicBezTo>
                    <a:pt x="6" y="212"/>
                    <a:pt x="0" y="195"/>
                    <a:pt x="0" y="173"/>
                  </a:cubicBezTo>
                  <a:cubicBezTo>
                    <a:pt x="0" y="126"/>
                    <a:pt x="38" y="101"/>
                    <a:pt x="113" y="9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53" y="83"/>
                    <a:pt x="153" y="83"/>
                    <a:pt x="153" y="83"/>
                  </a:cubicBezTo>
                  <a:cubicBezTo>
                    <a:pt x="153" y="65"/>
                    <a:pt x="149" y="51"/>
                    <a:pt x="141" y="43"/>
                  </a:cubicBezTo>
                  <a:cubicBezTo>
                    <a:pt x="133" y="34"/>
                    <a:pt x="120" y="30"/>
                    <a:pt x="103" y="30"/>
                  </a:cubicBezTo>
                  <a:cubicBezTo>
                    <a:pt x="84" y="30"/>
                    <a:pt x="62" y="36"/>
                    <a:pt x="37" y="47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38" y="14"/>
                    <a:pt x="50" y="9"/>
                    <a:pt x="64" y="6"/>
                  </a:cubicBezTo>
                  <a:cubicBezTo>
                    <a:pt x="78" y="2"/>
                    <a:pt x="91" y="0"/>
                    <a:pt x="105" y="0"/>
                  </a:cubicBezTo>
                  <a:cubicBezTo>
                    <a:pt x="133" y="0"/>
                    <a:pt x="154" y="7"/>
                    <a:pt x="167" y="19"/>
                  </a:cubicBezTo>
                  <a:cubicBezTo>
                    <a:pt x="181" y="31"/>
                    <a:pt x="187" y="51"/>
                    <a:pt x="187" y="78"/>
                  </a:cubicBezTo>
                  <a:cubicBezTo>
                    <a:pt x="187" y="238"/>
                    <a:pt x="187" y="238"/>
                    <a:pt x="187" y="238"/>
                  </a:cubicBezTo>
                  <a:lnTo>
                    <a:pt x="161" y="238"/>
                  </a:lnTo>
                  <a:close/>
                  <a:moveTo>
                    <a:pt x="81" y="213"/>
                  </a:moveTo>
                  <a:cubicBezTo>
                    <a:pt x="103" y="213"/>
                    <a:pt x="120" y="207"/>
                    <a:pt x="133" y="195"/>
                  </a:cubicBezTo>
                  <a:cubicBezTo>
                    <a:pt x="146" y="183"/>
                    <a:pt x="152" y="166"/>
                    <a:pt x="152" y="144"/>
                  </a:cubicBezTo>
                  <a:cubicBezTo>
                    <a:pt x="152" y="123"/>
                    <a:pt x="152" y="123"/>
                    <a:pt x="152" y="123"/>
                  </a:cubicBezTo>
                  <a:cubicBezTo>
                    <a:pt x="117" y="125"/>
                    <a:pt x="117" y="125"/>
                    <a:pt x="117" y="125"/>
                  </a:cubicBezTo>
                  <a:cubicBezTo>
                    <a:pt x="88" y="126"/>
                    <a:pt x="68" y="130"/>
                    <a:pt x="56" y="138"/>
                  </a:cubicBezTo>
                  <a:cubicBezTo>
                    <a:pt x="43" y="145"/>
                    <a:pt x="37" y="157"/>
                    <a:pt x="37" y="174"/>
                  </a:cubicBezTo>
                  <a:cubicBezTo>
                    <a:pt x="37" y="187"/>
                    <a:pt x="41" y="196"/>
                    <a:pt x="49" y="203"/>
                  </a:cubicBezTo>
                  <a:cubicBezTo>
                    <a:pt x="56" y="210"/>
                    <a:pt x="67" y="213"/>
                    <a:pt x="81" y="213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0" name="Freeform 32">
              <a:extLst>
                <a:ext uri="{FF2B5EF4-FFF2-40B4-BE49-F238E27FC236}">
                  <a16:creationId xmlns:a16="http://schemas.microsoft.com/office/drawing/2014/main" id="{54A52C9C-9B7E-4A96-8788-9F40AD26704C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3640138" y="6324600"/>
              <a:ext cx="42862" cy="74613"/>
            </a:xfrm>
            <a:custGeom>
              <a:avLst/>
              <a:gdLst>
                <a:gd name="T0" fmla="*/ 107 w 135"/>
                <a:gd name="T1" fmla="*/ 0 h 238"/>
                <a:gd name="T2" fmla="*/ 135 w 135"/>
                <a:gd name="T3" fmla="*/ 2 h 238"/>
                <a:gd name="T4" fmla="*/ 130 w 135"/>
                <a:gd name="T5" fmla="*/ 35 h 238"/>
                <a:gd name="T6" fmla="*/ 105 w 135"/>
                <a:gd name="T7" fmla="*/ 32 h 238"/>
                <a:gd name="T8" fmla="*/ 56 w 135"/>
                <a:gd name="T9" fmla="*/ 55 h 238"/>
                <a:gd name="T10" fmla="*/ 36 w 135"/>
                <a:gd name="T11" fmla="*/ 113 h 238"/>
                <a:gd name="T12" fmla="*/ 36 w 135"/>
                <a:gd name="T13" fmla="*/ 238 h 238"/>
                <a:gd name="T14" fmla="*/ 0 w 135"/>
                <a:gd name="T15" fmla="*/ 238 h 238"/>
                <a:gd name="T16" fmla="*/ 0 w 135"/>
                <a:gd name="T17" fmla="*/ 4 h 238"/>
                <a:gd name="T18" fmla="*/ 30 w 135"/>
                <a:gd name="T19" fmla="*/ 4 h 238"/>
                <a:gd name="T20" fmla="*/ 34 w 135"/>
                <a:gd name="T21" fmla="*/ 47 h 238"/>
                <a:gd name="T22" fmla="*/ 35 w 135"/>
                <a:gd name="T23" fmla="*/ 47 h 238"/>
                <a:gd name="T24" fmla="*/ 67 w 135"/>
                <a:gd name="T25" fmla="*/ 12 h 238"/>
                <a:gd name="T26" fmla="*/ 107 w 135"/>
                <a:gd name="T2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238">
                  <a:moveTo>
                    <a:pt x="107" y="0"/>
                  </a:moveTo>
                  <a:cubicBezTo>
                    <a:pt x="118" y="0"/>
                    <a:pt x="127" y="1"/>
                    <a:pt x="135" y="2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21" y="33"/>
                    <a:pt x="112" y="32"/>
                    <a:pt x="105" y="32"/>
                  </a:cubicBezTo>
                  <a:cubicBezTo>
                    <a:pt x="86" y="32"/>
                    <a:pt x="69" y="40"/>
                    <a:pt x="56" y="55"/>
                  </a:cubicBezTo>
                  <a:cubicBezTo>
                    <a:pt x="43" y="71"/>
                    <a:pt x="36" y="90"/>
                    <a:pt x="36" y="113"/>
                  </a:cubicBezTo>
                  <a:cubicBezTo>
                    <a:pt x="36" y="238"/>
                    <a:pt x="36" y="238"/>
                    <a:pt x="36" y="238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44" y="32"/>
                    <a:pt x="55" y="21"/>
                    <a:pt x="67" y="12"/>
                  </a:cubicBezTo>
                  <a:cubicBezTo>
                    <a:pt x="79" y="4"/>
                    <a:pt x="92" y="0"/>
                    <a:pt x="107" y="0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1" name="Freeform 33">
              <a:extLst>
                <a:ext uri="{FF2B5EF4-FFF2-40B4-BE49-F238E27FC236}">
                  <a16:creationId xmlns:a16="http://schemas.microsoft.com/office/drawing/2014/main" id="{781CF032-7D32-4575-818C-E8A26494C048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3694113" y="6324600"/>
              <a:ext cx="61912" cy="76200"/>
            </a:xfrm>
            <a:custGeom>
              <a:avLst/>
              <a:gdLst>
                <a:gd name="T0" fmla="*/ 112 w 198"/>
                <a:gd name="T1" fmla="*/ 242 h 242"/>
                <a:gd name="T2" fmla="*/ 30 w 198"/>
                <a:gd name="T3" fmla="*/ 211 h 242"/>
                <a:gd name="T4" fmla="*/ 0 w 198"/>
                <a:gd name="T5" fmla="*/ 123 h 242"/>
                <a:gd name="T6" fmla="*/ 28 w 198"/>
                <a:gd name="T7" fmla="*/ 33 h 242"/>
                <a:gd name="T8" fmla="*/ 103 w 198"/>
                <a:gd name="T9" fmla="*/ 0 h 242"/>
                <a:gd name="T10" fmla="*/ 172 w 198"/>
                <a:gd name="T11" fmla="*/ 29 h 242"/>
                <a:gd name="T12" fmla="*/ 198 w 198"/>
                <a:gd name="T13" fmla="*/ 105 h 242"/>
                <a:gd name="T14" fmla="*/ 198 w 198"/>
                <a:gd name="T15" fmla="*/ 128 h 242"/>
                <a:gd name="T16" fmla="*/ 37 w 198"/>
                <a:gd name="T17" fmla="*/ 128 h 242"/>
                <a:gd name="T18" fmla="*/ 57 w 198"/>
                <a:gd name="T19" fmla="*/ 190 h 242"/>
                <a:gd name="T20" fmla="*/ 113 w 198"/>
                <a:gd name="T21" fmla="*/ 211 h 242"/>
                <a:gd name="T22" fmla="*/ 188 w 198"/>
                <a:gd name="T23" fmla="*/ 196 h 242"/>
                <a:gd name="T24" fmla="*/ 188 w 198"/>
                <a:gd name="T25" fmla="*/ 227 h 242"/>
                <a:gd name="T26" fmla="*/ 152 w 198"/>
                <a:gd name="T27" fmla="*/ 239 h 242"/>
                <a:gd name="T28" fmla="*/ 112 w 198"/>
                <a:gd name="T29" fmla="*/ 242 h 242"/>
                <a:gd name="T30" fmla="*/ 102 w 198"/>
                <a:gd name="T31" fmla="*/ 30 h 242"/>
                <a:gd name="T32" fmla="*/ 57 w 198"/>
                <a:gd name="T33" fmla="*/ 48 h 242"/>
                <a:gd name="T34" fmla="*/ 37 w 198"/>
                <a:gd name="T35" fmla="*/ 99 h 242"/>
                <a:gd name="T36" fmla="*/ 160 w 198"/>
                <a:gd name="T37" fmla="*/ 99 h 242"/>
                <a:gd name="T38" fmla="*/ 145 w 198"/>
                <a:gd name="T39" fmla="*/ 47 h 242"/>
                <a:gd name="T40" fmla="*/ 102 w 198"/>
                <a:gd name="T41" fmla="*/ 3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8" h="242">
                  <a:moveTo>
                    <a:pt x="112" y="242"/>
                  </a:moveTo>
                  <a:cubicBezTo>
                    <a:pt x="77" y="242"/>
                    <a:pt x="50" y="232"/>
                    <a:pt x="30" y="211"/>
                  </a:cubicBezTo>
                  <a:cubicBezTo>
                    <a:pt x="10" y="190"/>
                    <a:pt x="0" y="160"/>
                    <a:pt x="0" y="123"/>
                  </a:cubicBezTo>
                  <a:cubicBezTo>
                    <a:pt x="0" y="85"/>
                    <a:pt x="9" y="55"/>
                    <a:pt x="28" y="33"/>
                  </a:cubicBezTo>
                  <a:cubicBezTo>
                    <a:pt x="46" y="11"/>
                    <a:pt x="71" y="0"/>
                    <a:pt x="103" y="0"/>
                  </a:cubicBezTo>
                  <a:cubicBezTo>
                    <a:pt x="132" y="0"/>
                    <a:pt x="155" y="10"/>
                    <a:pt x="172" y="29"/>
                  </a:cubicBezTo>
                  <a:cubicBezTo>
                    <a:pt x="189" y="48"/>
                    <a:pt x="198" y="74"/>
                    <a:pt x="198" y="105"/>
                  </a:cubicBezTo>
                  <a:cubicBezTo>
                    <a:pt x="198" y="128"/>
                    <a:pt x="198" y="128"/>
                    <a:pt x="198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7" y="155"/>
                    <a:pt x="44" y="176"/>
                    <a:pt x="57" y="190"/>
                  </a:cubicBezTo>
                  <a:cubicBezTo>
                    <a:pt x="71" y="204"/>
                    <a:pt x="89" y="211"/>
                    <a:pt x="113" y="211"/>
                  </a:cubicBezTo>
                  <a:cubicBezTo>
                    <a:pt x="138" y="211"/>
                    <a:pt x="163" y="206"/>
                    <a:pt x="188" y="196"/>
                  </a:cubicBezTo>
                  <a:cubicBezTo>
                    <a:pt x="188" y="227"/>
                    <a:pt x="188" y="227"/>
                    <a:pt x="188" y="227"/>
                  </a:cubicBezTo>
                  <a:cubicBezTo>
                    <a:pt x="175" y="233"/>
                    <a:pt x="163" y="236"/>
                    <a:pt x="152" y="239"/>
                  </a:cubicBezTo>
                  <a:cubicBezTo>
                    <a:pt x="141" y="241"/>
                    <a:pt x="128" y="242"/>
                    <a:pt x="112" y="242"/>
                  </a:cubicBezTo>
                  <a:close/>
                  <a:moveTo>
                    <a:pt x="102" y="30"/>
                  </a:moveTo>
                  <a:cubicBezTo>
                    <a:pt x="83" y="30"/>
                    <a:pt x="68" y="36"/>
                    <a:pt x="57" y="48"/>
                  </a:cubicBezTo>
                  <a:cubicBezTo>
                    <a:pt x="46" y="60"/>
                    <a:pt x="39" y="77"/>
                    <a:pt x="37" y="99"/>
                  </a:cubicBezTo>
                  <a:cubicBezTo>
                    <a:pt x="160" y="99"/>
                    <a:pt x="160" y="99"/>
                    <a:pt x="160" y="99"/>
                  </a:cubicBezTo>
                  <a:cubicBezTo>
                    <a:pt x="160" y="76"/>
                    <a:pt x="155" y="59"/>
                    <a:pt x="145" y="47"/>
                  </a:cubicBezTo>
                  <a:cubicBezTo>
                    <a:pt x="135" y="36"/>
                    <a:pt x="121" y="30"/>
                    <a:pt x="102" y="30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sp>
        <p:nvSpPr>
          <p:cNvPr id="72" name="Freeform 29">
            <a:extLst>
              <a:ext uri="{FF2B5EF4-FFF2-40B4-BE49-F238E27FC236}">
                <a16:creationId xmlns:a16="http://schemas.microsoft.com/office/drawing/2014/main" id="{23830B47-2571-4EDF-9385-29A3DCB1B5A8}"/>
              </a:ext>
            </a:extLst>
          </p:cNvPr>
          <p:cNvSpPr>
            <a:spLocks noSelect="1"/>
          </p:cNvSpPr>
          <p:nvPr userDrawn="1"/>
        </p:nvSpPr>
        <p:spPr bwMode="auto">
          <a:xfrm>
            <a:off x="1012825" y="1509713"/>
            <a:ext cx="2414588" cy="804862"/>
          </a:xfrm>
          <a:custGeom>
            <a:avLst/>
            <a:gdLst>
              <a:gd name="T0" fmla="*/ 290 w 3594"/>
              <a:gd name="T1" fmla="*/ 136 h 1199"/>
              <a:gd name="T2" fmla="*/ 77 w 3594"/>
              <a:gd name="T3" fmla="*/ 51 h 1199"/>
              <a:gd name="T4" fmla="*/ 77 w 3594"/>
              <a:gd name="T5" fmla="*/ 51 h 1199"/>
              <a:gd name="T6" fmla="*/ 600 w 3594"/>
              <a:gd name="T7" fmla="*/ 280 h 1199"/>
              <a:gd name="T8" fmla="*/ 495 w 3594"/>
              <a:gd name="T9" fmla="*/ 431 h 1199"/>
              <a:gd name="T10" fmla="*/ 388 w 3594"/>
              <a:gd name="T11" fmla="*/ 256 h 1199"/>
              <a:gd name="T12" fmla="*/ 655 w 3594"/>
              <a:gd name="T13" fmla="*/ 383 h 1199"/>
              <a:gd name="T14" fmla="*/ 672 w 3594"/>
              <a:gd name="T15" fmla="*/ 230 h 1199"/>
              <a:gd name="T16" fmla="*/ 712 w 3594"/>
              <a:gd name="T17" fmla="*/ 159 h 1199"/>
              <a:gd name="T18" fmla="*/ 961 w 3594"/>
              <a:gd name="T19" fmla="*/ 165 h 1199"/>
              <a:gd name="T20" fmla="*/ 1108 w 3594"/>
              <a:gd name="T21" fmla="*/ 403 h 1199"/>
              <a:gd name="T22" fmla="*/ 1055 w 3594"/>
              <a:gd name="T23" fmla="*/ 122 h 1199"/>
              <a:gd name="T24" fmla="*/ 1320 w 3594"/>
              <a:gd name="T25" fmla="*/ 431 h 1199"/>
              <a:gd name="T26" fmla="*/ 1427 w 3594"/>
              <a:gd name="T27" fmla="*/ 148 h 1199"/>
              <a:gd name="T28" fmla="*/ 1425 w 3594"/>
              <a:gd name="T29" fmla="*/ 252 h 1199"/>
              <a:gd name="T30" fmla="*/ 1372 w 3594"/>
              <a:gd name="T31" fmla="*/ 276 h 1199"/>
              <a:gd name="T32" fmla="*/ 1283 w 3594"/>
              <a:gd name="T33" fmla="*/ 296 h 1199"/>
              <a:gd name="T34" fmla="*/ 1614 w 3594"/>
              <a:gd name="T35" fmla="*/ 136 h 1199"/>
              <a:gd name="T36" fmla="*/ 1574 w 3594"/>
              <a:gd name="T37" fmla="*/ 425 h 1199"/>
              <a:gd name="T38" fmla="*/ 1962 w 3594"/>
              <a:gd name="T39" fmla="*/ 136 h 1199"/>
              <a:gd name="T40" fmla="*/ 1958 w 3594"/>
              <a:gd name="T41" fmla="*/ 392 h 1199"/>
              <a:gd name="T42" fmla="*/ 2058 w 3594"/>
              <a:gd name="T43" fmla="*/ 425 h 1199"/>
              <a:gd name="T44" fmla="*/ 2101 w 3594"/>
              <a:gd name="T45" fmla="*/ 134 h 1199"/>
              <a:gd name="T46" fmla="*/ 191 w 3594"/>
              <a:gd name="T47" fmla="*/ 772 h 1199"/>
              <a:gd name="T48" fmla="*/ 153 w 3594"/>
              <a:gd name="T49" fmla="*/ 920 h 1199"/>
              <a:gd name="T50" fmla="*/ 56 w 3594"/>
              <a:gd name="T51" fmla="*/ 894 h 1199"/>
              <a:gd name="T52" fmla="*/ 209 w 3594"/>
              <a:gd name="T53" fmla="*/ 1126 h 1199"/>
              <a:gd name="T54" fmla="*/ 401 w 3594"/>
              <a:gd name="T55" fmla="*/ 1140 h 1199"/>
              <a:gd name="T56" fmla="*/ 427 w 3594"/>
              <a:gd name="T57" fmla="*/ 1044 h 1199"/>
              <a:gd name="T58" fmla="*/ 565 w 3594"/>
              <a:gd name="T59" fmla="*/ 1029 h 1199"/>
              <a:gd name="T60" fmla="*/ 605 w 3594"/>
              <a:gd name="T61" fmla="*/ 904 h 1199"/>
              <a:gd name="T62" fmla="*/ 929 w 3594"/>
              <a:gd name="T63" fmla="*/ 875 h 1199"/>
              <a:gd name="T64" fmla="*/ 969 w 3594"/>
              <a:gd name="T65" fmla="*/ 1186 h 1199"/>
              <a:gd name="T66" fmla="*/ 1026 w 3594"/>
              <a:gd name="T67" fmla="*/ 1175 h 1199"/>
              <a:gd name="T68" fmla="*/ 1099 w 3594"/>
              <a:gd name="T69" fmla="*/ 1141 h 1199"/>
              <a:gd name="T70" fmla="*/ 1448 w 3594"/>
              <a:gd name="T71" fmla="*/ 1180 h 1199"/>
              <a:gd name="T72" fmla="*/ 1460 w 3594"/>
              <a:gd name="T73" fmla="*/ 1026 h 1199"/>
              <a:gd name="T74" fmla="*/ 1432 w 3594"/>
              <a:gd name="T75" fmla="*/ 1024 h 1199"/>
              <a:gd name="T76" fmla="*/ 1543 w 3594"/>
              <a:gd name="T77" fmla="*/ 1111 h 1199"/>
              <a:gd name="T78" fmla="*/ 1571 w 3594"/>
              <a:gd name="T79" fmla="*/ 896 h 1199"/>
              <a:gd name="T80" fmla="*/ 1808 w 3594"/>
              <a:gd name="T81" fmla="*/ 1175 h 1199"/>
              <a:gd name="T82" fmla="*/ 1687 w 3594"/>
              <a:gd name="T83" fmla="*/ 920 h 1199"/>
              <a:gd name="T84" fmla="*/ 1846 w 3594"/>
              <a:gd name="T85" fmla="*/ 920 h 1199"/>
              <a:gd name="T86" fmla="*/ 1900 w 3594"/>
              <a:gd name="T87" fmla="*/ 1047 h 1199"/>
              <a:gd name="T88" fmla="*/ 2037 w 3594"/>
              <a:gd name="T89" fmla="*/ 1174 h 1199"/>
              <a:gd name="T90" fmla="*/ 1930 w 3594"/>
              <a:gd name="T91" fmla="*/ 1024 h 1199"/>
              <a:gd name="T92" fmla="*/ 2382 w 3594"/>
              <a:gd name="T93" fmla="*/ 894 h 1199"/>
              <a:gd name="T94" fmla="*/ 2225 w 3594"/>
              <a:gd name="T95" fmla="*/ 896 h 1199"/>
              <a:gd name="T96" fmla="*/ 2599 w 3594"/>
              <a:gd name="T97" fmla="*/ 1046 h 1199"/>
              <a:gd name="T98" fmla="*/ 2571 w 3594"/>
              <a:gd name="T99" fmla="*/ 1046 h 1199"/>
              <a:gd name="T100" fmla="*/ 2957 w 3594"/>
              <a:gd name="T101" fmla="*/ 891 h 1199"/>
              <a:gd name="T102" fmla="*/ 2972 w 3594"/>
              <a:gd name="T103" fmla="*/ 1021 h 1199"/>
              <a:gd name="T104" fmla="*/ 3028 w 3594"/>
              <a:gd name="T105" fmla="*/ 1146 h 1199"/>
              <a:gd name="T106" fmla="*/ 3000 w 3594"/>
              <a:gd name="T107" fmla="*/ 1147 h 1199"/>
              <a:gd name="T108" fmla="*/ 3028 w 3594"/>
              <a:gd name="T109" fmla="*/ 1071 h 1199"/>
              <a:gd name="T110" fmla="*/ 3178 w 3594"/>
              <a:gd name="T111" fmla="*/ 1193 h 1199"/>
              <a:gd name="T112" fmla="*/ 3268 w 3594"/>
              <a:gd name="T113" fmla="*/ 890 h 1199"/>
              <a:gd name="T114" fmla="*/ 3489 w 3594"/>
              <a:gd name="T115" fmla="*/ 1199 h 1199"/>
              <a:gd name="T116" fmla="*/ 3380 w 3594"/>
              <a:gd name="T117" fmla="*/ 1048 h 1199"/>
              <a:gd name="T118" fmla="*/ 3565 w 3594"/>
              <a:gd name="T119" fmla="*/ 1024 h 1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594" h="1199">
                <a:moveTo>
                  <a:pt x="77" y="251"/>
                </a:moveTo>
                <a:cubicBezTo>
                  <a:pt x="176" y="251"/>
                  <a:pt x="176" y="251"/>
                  <a:pt x="176" y="251"/>
                </a:cubicBezTo>
                <a:cubicBezTo>
                  <a:pt x="279" y="425"/>
                  <a:pt x="279" y="425"/>
                  <a:pt x="279" y="425"/>
                </a:cubicBezTo>
                <a:cubicBezTo>
                  <a:pt x="313" y="425"/>
                  <a:pt x="313" y="425"/>
                  <a:pt x="313" y="425"/>
                </a:cubicBezTo>
                <a:cubicBezTo>
                  <a:pt x="204" y="243"/>
                  <a:pt x="204" y="243"/>
                  <a:pt x="204" y="243"/>
                </a:cubicBezTo>
                <a:cubicBezTo>
                  <a:pt x="233" y="235"/>
                  <a:pt x="254" y="222"/>
                  <a:pt x="268" y="203"/>
                </a:cubicBezTo>
                <a:cubicBezTo>
                  <a:pt x="283" y="185"/>
                  <a:pt x="290" y="162"/>
                  <a:pt x="290" y="136"/>
                </a:cubicBezTo>
                <a:cubicBezTo>
                  <a:pt x="290" y="99"/>
                  <a:pt x="278" y="71"/>
                  <a:pt x="254" y="53"/>
                </a:cubicBezTo>
                <a:cubicBezTo>
                  <a:pt x="230" y="35"/>
                  <a:pt x="194" y="25"/>
                  <a:pt x="144" y="25"/>
                </a:cubicBezTo>
                <a:cubicBezTo>
                  <a:pt x="49" y="25"/>
                  <a:pt x="49" y="25"/>
                  <a:pt x="49" y="25"/>
                </a:cubicBezTo>
                <a:cubicBezTo>
                  <a:pt x="49" y="425"/>
                  <a:pt x="49" y="425"/>
                  <a:pt x="49" y="425"/>
                </a:cubicBezTo>
                <a:cubicBezTo>
                  <a:pt x="77" y="425"/>
                  <a:pt x="77" y="425"/>
                  <a:pt x="77" y="425"/>
                </a:cubicBezTo>
                <a:lnTo>
                  <a:pt x="77" y="251"/>
                </a:lnTo>
                <a:close/>
                <a:moveTo>
                  <a:pt x="77" y="51"/>
                </a:moveTo>
                <a:cubicBezTo>
                  <a:pt x="143" y="51"/>
                  <a:pt x="143" y="51"/>
                  <a:pt x="143" y="51"/>
                </a:cubicBezTo>
                <a:cubicBezTo>
                  <a:pt x="184" y="51"/>
                  <a:pt x="214" y="58"/>
                  <a:pt x="232" y="71"/>
                </a:cubicBezTo>
                <a:cubicBezTo>
                  <a:pt x="250" y="85"/>
                  <a:pt x="260" y="107"/>
                  <a:pt x="260" y="138"/>
                </a:cubicBezTo>
                <a:cubicBezTo>
                  <a:pt x="260" y="167"/>
                  <a:pt x="250" y="189"/>
                  <a:pt x="232" y="204"/>
                </a:cubicBezTo>
                <a:cubicBezTo>
                  <a:pt x="213" y="219"/>
                  <a:pt x="187" y="227"/>
                  <a:pt x="153" y="227"/>
                </a:cubicBezTo>
                <a:cubicBezTo>
                  <a:pt x="77" y="227"/>
                  <a:pt x="77" y="227"/>
                  <a:pt x="77" y="227"/>
                </a:cubicBezTo>
                <a:lnTo>
                  <a:pt x="77" y="51"/>
                </a:lnTo>
                <a:close/>
                <a:moveTo>
                  <a:pt x="588" y="412"/>
                </a:moveTo>
                <a:cubicBezTo>
                  <a:pt x="588" y="387"/>
                  <a:pt x="588" y="387"/>
                  <a:pt x="588" y="387"/>
                </a:cubicBezTo>
                <a:cubicBezTo>
                  <a:pt x="569" y="395"/>
                  <a:pt x="553" y="400"/>
                  <a:pt x="540" y="403"/>
                </a:cubicBezTo>
                <a:cubicBezTo>
                  <a:pt x="527" y="405"/>
                  <a:pt x="512" y="406"/>
                  <a:pt x="495" y="406"/>
                </a:cubicBezTo>
                <a:cubicBezTo>
                  <a:pt x="460" y="406"/>
                  <a:pt x="433" y="395"/>
                  <a:pt x="415" y="374"/>
                </a:cubicBezTo>
                <a:cubicBezTo>
                  <a:pt x="396" y="352"/>
                  <a:pt x="387" y="321"/>
                  <a:pt x="386" y="280"/>
                </a:cubicBezTo>
                <a:cubicBezTo>
                  <a:pt x="600" y="280"/>
                  <a:pt x="600" y="280"/>
                  <a:pt x="600" y="280"/>
                </a:cubicBezTo>
                <a:cubicBezTo>
                  <a:pt x="600" y="258"/>
                  <a:pt x="600" y="258"/>
                  <a:pt x="600" y="258"/>
                </a:cubicBezTo>
                <a:cubicBezTo>
                  <a:pt x="600" y="217"/>
                  <a:pt x="590" y="183"/>
                  <a:pt x="570" y="159"/>
                </a:cubicBezTo>
                <a:cubicBezTo>
                  <a:pt x="550" y="134"/>
                  <a:pt x="522" y="122"/>
                  <a:pt x="487" y="122"/>
                </a:cubicBezTo>
                <a:cubicBezTo>
                  <a:pt x="447" y="122"/>
                  <a:pt x="416" y="137"/>
                  <a:pt x="393" y="165"/>
                </a:cubicBezTo>
                <a:cubicBezTo>
                  <a:pt x="369" y="194"/>
                  <a:pt x="358" y="232"/>
                  <a:pt x="358" y="279"/>
                </a:cubicBezTo>
                <a:cubicBezTo>
                  <a:pt x="358" y="327"/>
                  <a:pt x="370" y="364"/>
                  <a:pt x="394" y="391"/>
                </a:cubicBezTo>
                <a:cubicBezTo>
                  <a:pt x="418" y="417"/>
                  <a:pt x="452" y="431"/>
                  <a:pt x="495" y="431"/>
                </a:cubicBezTo>
                <a:cubicBezTo>
                  <a:pt x="512" y="431"/>
                  <a:pt x="528" y="429"/>
                  <a:pt x="542" y="427"/>
                </a:cubicBezTo>
                <a:cubicBezTo>
                  <a:pt x="556" y="424"/>
                  <a:pt x="572" y="419"/>
                  <a:pt x="588" y="412"/>
                </a:cubicBezTo>
                <a:close/>
                <a:moveTo>
                  <a:pt x="418" y="175"/>
                </a:moveTo>
                <a:cubicBezTo>
                  <a:pt x="435" y="156"/>
                  <a:pt x="458" y="146"/>
                  <a:pt x="487" y="146"/>
                </a:cubicBezTo>
                <a:cubicBezTo>
                  <a:pt x="513" y="146"/>
                  <a:pt x="534" y="156"/>
                  <a:pt x="549" y="175"/>
                </a:cubicBezTo>
                <a:cubicBezTo>
                  <a:pt x="564" y="195"/>
                  <a:pt x="572" y="222"/>
                  <a:pt x="572" y="256"/>
                </a:cubicBezTo>
                <a:cubicBezTo>
                  <a:pt x="388" y="256"/>
                  <a:pt x="388" y="256"/>
                  <a:pt x="388" y="256"/>
                </a:cubicBezTo>
                <a:cubicBezTo>
                  <a:pt x="391" y="221"/>
                  <a:pt x="401" y="194"/>
                  <a:pt x="418" y="175"/>
                </a:cubicBezTo>
                <a:close/>
                <a:moveTo>
                  <a:pt x="857" y="313"/>
                </a:moveTo>
                <a:cubicBezTo>
                  <a:pt x="864" y="323"/>
                  <a:pt x="867" y="335"/>
                  <a:pt x="867" y="348"/>
                </a:cubicBezTo>
                <a:cubicBezTo>
                  <a:pt x="867" y="374"/>
                  <a:pt x="856" y="395"/>
                  <a:pt x="836" y="409"/>
                </a:cubicBezTo>
                <a:cubicBezTo>
                  <a:pt x="816" y="424"/>
                  <a:pt x="787" y="431"/>
                  <a:pt x="750" y="431"/>
                </a:cubicBezTo>
                <a:cubicBezTo>
                  <a:pt x="710" y="431"/>
                  <a:pt x="679" y="425"/>
                  <a:pt x="655" y="412"/>
                </a:cubicBezTo>
                <a:cubicBezTo>
                  <a:pt x="655" y="383"/>
                  <a:pt x="655" y="383"/>
                  <a:pt x="655" y="383"/>
                </a:cubicBezTo>
                <a:cubicBezTo>
                  <a:pt x="685" y="398"/>
                  <a:pt x="717" y="406"/>
                  <a:pt x="750" y="406"/>
                </a:cubicBezTo>
                <a:cubicBezTo>
                  <a:pt x="779" y="406"/>
                  <a:pt x="802" y="401"/>
                  <a:pt x="817" y="391"/>
                </a:cubicBezTo>
                <a:cubicBezTo>
                  <a:pt x="832" y="381"/>
                  <a:pt x="840" y="368"/>
                  <a:pt x="840" y="352"/>
                </a:cubicBezTo>
                <a:cubicBezTo>
                  <a:pt x="840" y="337"/>
                  <a:pt x="834" y="324"/>
                  <a:pt x="822" y="314"/>
                </a:cubicBezTo>
                <a:cubicBezTo>
                  <a:pt x="809" y="304"/>
                  <a:pt x="790" y="294"/>
                  <a:pt x="762" y="284"/>
                </a:cubicBezTo>
                <a:cubicBezTo>
                  <a:pt x="732" y="273"/>
                  <a:pt x="711" y="264"/>
                  <a:pt x="699" y="256"/>
                </a:cubicBezTo>
                <a:cubicBezTo>
                  <a:pt x="687" y="249"/>
                  <a:pt x="678" y="240"/>
                  <a:pt x="672" y="230"/>
                </a:cubicBezTo>
                <a:cubicBezTo>
                  <a:pt x="666" y="220"/>
                  <a:pt x="663" y="208"/>
                  <a:pt x="663" y="194"/>
                </a:cubicBezTo>
                <a:cubicBezTo>
                  <a:pt x="663" y="172"/>
                  <a:pt x="672" y="155"/>
                  <a:pt x="691" y="142"/>
                </a:cubicBezTo>
                <a:cubicBezTo>
                  <a:pt x="710" y="129"/>
                  <a:pt x="736" y="122"/>
                  <a:pt x="769" y="122"/>
                </a:cubicBezTo>
                <a:cubicBezTo>
                  <a:pt x="801" y="122"/>
                  <a:pt x="832" y="128"/>
                  <a:pt x="861" y="140"/>
                </a:cubicBezTo>
                <a:cubicBezTo>
                  <a:pt x="850" y="165"/>
                  <a:pt x="850" y="165"/>
                  <a:pt x="850" y="165"/>
                </a:cubicBezTo>
                <a:cubicBezTo>
                  <a:pt x="821" y="153"/>
                  <a:pt x="794" y="147"/>
                  <a:pt x="769" y="147"/>
                </a:cubicBezTo>
                <a:cubicBezTo>
                  <a:pt x="745" y="147"/>
                  <a:pt x="726" y="151"/>
                  <a:pt x="712" y="159"/>
                </a:cubicBezTo>
                <a:cubicBezTo>
                  <a:pt x="697" y="167"/>
                  <a:pt x="690" y="178"/>
                  <a:pt x="690" y="192"/>
                </a:cubicBezTo>
                <a:cubicBezTo>
                  <a:pt x="690" y="208"/>
                  <a:pt x="696" y="220"/>
                  <a:pt x="707" y="229"/>
                </a:cubicBezTo>
                <a:cubicBezTo>
                  <a:pt x="718" y="239"/>
                  <a:pt x="739" y="249"/>
                  <a:pt x="771" y="261"/>
                </a:cubicBezTo>
                <a:cubicBezTo>
                  <a:pt x="798" y="270"/>
                  <a:pt x="818" y="279"/>
                  <a:pt x="830" y="287"/>
                </a:cubicBezTo>
                <a:cubicBezTo>
                  <a:pt x="842" y="294"/>
                  <a:pt x="851" y="303"/>
                  <a:pt x="857" y="313"/>
                </a:cubicBezTo>
                <a:close/>
                <a:moveTo>
                  <a:pt x="1055" y="122"/>
                </a:moveTo>
                <a:cubicBezTo>
                  <a:pt x="1016" y="122"/>
                  <a:pt x="984" y="137"/>
                  <a:pt x="961" y="165"/>
                </a:cubicBezTo>
                <a:cubicBezTo>
                  <a:pt x="938" y="194"/>
                  <a:pt x="926" y="232"/>
                  <a:pt x="926" y="279"/>
                </a:cubicBezTo>
                <a:cubicBezTo>
                  <a:pt x="926" y="327"/>
                  <a:pt x="938" y="364"/>
                  <a:pt x="962" y="391"/>
                </a:cubicBezTo>
                <a:cubicBezTo>
                  <a:pt x="986" y="417"/>
                  <a:pt x="1020" y="431"/>
                  <a:pt x="1063" y="431"/>
                </a:cubicBezTo>
                <a:cubicBezTo>
                  <a:pt x="1080" y="431"/>
                  <a:pt x="1096" y="429"/>
                  <a:pt x="1110" y="427"/>
                </a:cubicBezTo>
                <a:cubicBezTo>
                  <a:pt x="1124" y="424"/>
                  <a:pt x="1140" y="419"/>
                  <a:pt x="1157" y="412"/>
                </a:cubicBezTo>
                <a:cubicBezTo>
                  <a:pt x="1157" y="387"/>
                  <a:pt x="1157" y="387"/>
                  <a:pt x="1157" y="387"/>
                </a:cubicBezTo>
                <a:cubicBezTo>
                  <a:pt x="1137" y="395"/>
                  <a:pt x="1121" y="400"/>
                  <a:pt x="1108" y="403"/>
                </a:cubicBezTo>
                <a:cubicBezTo>
                  <a:pt x="1095" y="405"/>
                  <a:pt x="1080" y="406"/>
                  <a:pt x="1063" y="406"/>
                </a:cubicBezTo>
                <a:cubicBezTo>
                  <a:pt x="1028" y="406"/>
                  <a:pt x="1002" y="395"/>
                  <a:pt x="983" y="374"/>
                </a:cubicBezTo>
                <a:cubicBezTo>
                  <a:pt x="964" y="352"/>
                  <a:pt x="955" y="321"/>
                  <a:pt x="954" y="280"/>
                </a:cubicBezTo>
                <a:cubicBezTo>
                  <a:pt x="1168" y="280"/>
                  <a:pt x="1168" y="280"/>
                  <a:pt x="1168" y="280"/>
                </a:cubicBezTo>
                <a:cubicBezTo>
                  <a:pt x="1168" y="258"/>
                  <a:pt x="1168" y="258"/>
                  <a:pt x="1168" y="258"/>
                </a:cubicBezTo>
                <a:cubicBezTo>
                  <a:pt x="1168" y="217"/>
                  <a:pt x="1158" y="183"/>
                  <a:pt x="1138" y="159"/>
                </a:cubicBezTo>
                <a:cubicBezTo>
                  <a:pt x="1118" y="134"/>
                  <a:pt x="1090" y="122"/>
                  <a:pt x="1055" y="122"/>
                </a:cubicBezTo>
                <a:close/>
                <a:moveTo>
                  <a:pt x="956" y="256"/>
                </a:moveTo>
                <a:cubicBezTo>
                  <a:pt x="959" y="221"/>
                  <a:pt x="969" y="194"/>
                  <a:pt x="986" y="175"/>
                </a:cubicBezTo>
                <a:cubicBezTo>
                  <a:pt x="1004" y="156"/>
                  <a:pt x="1027" y="146"/>
                  <a:pt x="1055" y="146"/>
                </a:cubicBezTo>
                <a:cubicBezTo>
                  <a:pt x="1082" y="146"/>
                  <a:pt x="1102" y="156"/>
                  <a:pt x="1117" y="175"/>
                </a:cubicBezTo>
                <a:cubicBezTo>
                  <a:pt x="1132" y="195"/>
                  <a:pt x="1140" y="222"/>
                  <a:pt x="1140" y="256"/>
                </a:cubicBezTo>
                <a:lnTo>
                  <a:pt x="956" y="256"/>
                </a:lnTo>
                <a:close/>
                <a:moveTo>
                  <a:pt x="1320" y="431"/>
                </a:moveTo>
                <a:cubicBezTo>
                  <a:pt x="1341" y="431"/>
                  <a:pt x="1360" y="427"/>
                  <a:pt x="1376" y="419"/>
                </a:cubicBezTo>
                <a:cubicBezTo>
                  <a:pt x="1392" y="411"/>
                  <a:pt x="1407" y="397"/>
                  <a:pt x="1422" y="378"/>
                </a:cubicBezTo>
                <a:cubicBezTo>
                  <a:pt x="1424" y="378"/>
                  <a:pt x="1424" y="378"/>
                  <a:pt x="1424" y="378"/>
                </a:cubicBezTo>
                <a:cubicBezTo>
                  <a:pt x="1431" y="425"/>
                  <a:pt x="1431" y="425"/>
                  <a:pt x="1431" y="425"/>
                </a:cubicBezTo>
                <a:cubicBezTo>
                  <a:pt x="1451" y="425"/>
                  <a:pt x="1451" y="425"/>
                  <a:pt x="1451" y="425"/>
                </a:cubicBezTo>
                <a:cubicBezTo>
                  <a:pt x="1451" y="228"/>
                  <a:pt x="1451" y="228"/>
                  <a:pt x="1451" y="228"/>
                </a:cubicBezTo>
                <a:cubicBezTo>
                  <a:pt x="1451" y="192"/>
                  <a:pt x="1443" y="165"/>
                  <a:pt x="1427" y="148"/>
                </a:cubicBezTo>
                <a:cubicBezTo>
                  <a:pt x="1411" y="131"/>
                  <a:pt x="1386" y="123"/>
                  <a:pt x="1354" y="123"/>
                </a:cubicBezTo>
                <a:cubicBezTo>
                  <a:pt x="1322" y="123"/>
                  <a:pt x="1289" y="130"/>
                  <a:pt x="1257" y="146"/>
                </a:cubicBezTo>
                <a:cubicBezTo>
                  <a:pt x="1267" y="169"/>
                  <a:pt x="1267" y="169"/>
                  <a:pt x="1267" y="169"/>
                </a:cubicBezTo>
                <a:cubicBezTo>
                  <a:pt x="1296" y="154"/>
                  <a:pt x="1325" y="146"/>
                  <a:pt x="1352" y="146"/>
                </a:cubicBezTo>
                <a:cubicBezTo>
                  <a:pt x="1378" y="146"/>
                  <a:pt x="1397" y="154"/>
                  <a:pt x="1408" y="168"/>
                </a:cubicBezTo>
                <a:cubicBezTo>
                  <a:pt x="1419" y="182"/>
                  <a:pt x="1425" y="204"/>
                  <a:pt x="1425" y="232"/>
                </a:cubicBezTo>
                <a:cubicBezTo>
                  <a:pt x="1425" y="252"/>
                  <a:pt x="1425" y="252"/>
                  <a:pt x="1425" y="252"/>
                </a:cubicBezTo>
                <a:cubicBezTo>
                  <a:pt x="1369" y="253"/>
                  <a:pt x="1369" y="253"/>
                  <a:pt x="1369" y="253"/>
                </a:cubicBezTo>
                <a:cubicBezTo>
                  <a:pt x="1323" y="254"/>
                  <a:pt x="1288" y="263"/>
                  <a:pt x="1264" y="279"/>
                </a:cubicBezTo>
                <a:cubicBezTo>
                  <a:pt x="1240" y="295"/>
                  <a:pt x="1228" y="317"/>
                  <a:pt x="1228" y="346"/>
                </a:cubicBezTo>
                <a:cubicBezTo>
                  <a:pt x="1228" y="373"/>
                  <a:pt x="1236" y="393"/>
                  <a:pt x="1252" y="408"/>
                </a:cubicBezTo>
                <a:cubicBezTo>
                  <a:pt x="1268" y="423"/>
                  <a:pt x="1291" y="431"/>
                  <a:pt x="1320" y="431"/>
                </a:cubicBezTo>
                <a:close/>
                <a:moveTo>
                  <a:pt x="1283" y="296"/>
                </a:moveTo>
                <a:cubicBezTo>
                  <a:pt x="1301" y="285"/>
                  <a:pt x="1330" y="278"/>
                  <a:pt x="1372" y="276"/>
                </a:cubicBezTo>
                <a:cubicBezTo>
                  <a:pt x="1424" y="274"/>
                  <a:pt x="1424" y="274"/>
                  <a:pt x="1424" y="274"/>
                </a:cubicBezTo>
                <a:cubicBezTo>
                  <a:pt x="1424" y="303"/>
                  <a:pt x="1424" y="303"/>
                  <a:pt x="1424" y="303"/>
                </a:cubicBezTo>
                <a:cubicBezTo>
                  <a:pt x="1424" y="336"/>
                  <a:pt x="1415" y="361"/>
                  <a:pt x="1397" y="379"/>
                </a:cubicBezTo>
                <a:cubicBezTo>
                  <a:pt x="1378" y="397"/>
                  <a:pt x="1353" y="406"/>
                  <a:pt x="1322" y="406"/>
                </a:cubicBezTo>
                <a:cubicBezTo>
                  <a:pt x="1301" y="406"/>
                  <a:pt x="1285" y="401"/>
                  <a:pt x="1273" y="391"/>
                </a:cubicBezTo>
                <a:cubicBezTo>
                  <a:pt x="1262" y="380"/>
                  <a:pt x="1256" y="366"/>
                  <a:pt x="1256" y="347"/>
                </a:cubicBezTo>
                <a:cubicBezTo>
                  <a:pt x="1256" y="324"/>
                  <a:pt x="1265" y="307"/>
                  <a:pt x="1283" y="296"/>
                </a:cubicBezTo>
                <a:close/>
                <a:moveTo>
                  <a:pt x="1574" y="425"/>
                </a:moveTo>
                <a:cubicBezTo>
                  <a:pt x="1547" y="425"/>
                  <a:pt x="1547" y="425"/>
                  <a:pt x="1547" y="425"/>
                </a:cubicBezTo>
                <a:cubicBezTo>
                  <a:pt x="1547" y="128"/>
                  <a:pt x="1547" y="128"/>
                  <a:pt x="1547" y="128"/>
                </a:cubicBezTo>
                <a:cubicBezTo>
                  <a:pt x="1570" y="128"/>
                  <a:pt x="1570" y="128"/>
                  <a:pt x="1570" y="128"/>
                </a:cubicBezTo>
                <a:cubicBezTo>
                  <a:pt x="1573" y="182"/>
                  <a:pt x="1573" y="182"/>
                  <a:pt x="1573" y="182"/>
                </a:cubicBezTo>
                <a:cubicBezTo>
                  <a:pt x="1575" y="182"/>
                  <a:pt x="1575" y="182"/>
                  <a:pt x="1575" y="182"/>
                </a:cubicBezTo>
                <a:cubicBezTo>
                  <a:pt x="1587" y="160"/>
                  <a:pt x="1600" y="144"/>
                  <a:pt x="1614" y="136"/>
                </a:cubicBezTo>
                <a:cubicBezTo>
                  <a:pt x="1628" y="127"/>
                  <a:pt x="1645" y="122"/>
                  <a:pt x="1664" y="122"/>
                </a:cubicBezTo>
                <a:cubicBezTo>
                  <a:pt x="1677" y="122"/>
                  <a:pt x="1690" y="124"/>
                  <a:pt x="1705" y="126"/>
                </a:cubicBezTo>
                <a:cubicBezTo>
                  <a:pt x="1699" y="152"/>
                  <a:pt x="1699" y="152"/>
                  <a:pt x="1699" y="152"/>
                </a:cubicBezTo>
                <a:cubicBezTo>
                  <a:pt x="1687" y="149"/>
                  <a:pt x="1674" y="147"/>
                  <a:pt x="1661" y="147"/>
                </a:cubicBezTo>
                <a:cubicBezTo>
                  <a:pt x="1636" y="147"/>
                  <a:pt x="1615" y="158"/>
                  <a:pt x="1599" y="180"/>
                </a:cubicBezTo>
                <a:cubicBezTo>
                  <a:pt x="1582" y="201"/>
                  <a:pt x="1574" y="228"/>
                  <a:pt x="1574" y="261"/>
                </a:cubicBezTo>
                <a:lnTo>
                  <a:pt x="1574" y="425"/>
                </a:lnTo>
                <a:close/>
                <a:moveTo>
                  <a:pt x="1958" y="417"/>
                </a:moveTo>
                <a:cubicBezTo>
                  <a:pt x="1939" y="426"/>
                  <a:pt x="1915" y="431"/>
                  <a:pt x="1884" y="431"/>
                </a:cubicBezTo>
                <a:cubicBezTo>
                  <a:pt x="1841" y="431"/>
                  <a:pt x="1808" y="417"/>
                  <a:pt x="1784" y="391"/>
                </a:cubicBezTo>
                <a:cubicBezTo>
                  <a:pt x="1760" y="364"/>
                  <a:pt x="1748" y="326"/>
                  <a:pt x="1748" y="278"/>
                </a:cubicBezTo>
                <a:cubicBezTo>
                  <a:pt x="1748" y="229"/>
                  <a:pt x="1760" y="191"/>
                  <a:pt x="1785" y="163"/>
                </a:cubicBezTo>
                <a:cubicBezTo>
                  <a:pt x="1810" y="136"/>
                  <a:pt x="1844" y="122"/>
                  <a:pt x="1888" y="122"/>
                </a:cubicBezTo>
                <a:cubicBezTo>
                  <a:pt x="1914" y="122"/>
                  <a:pt x="1938" y="127"/>
                  <a:pt x="1962" y="136"/>
                </a:cubicBezTo>
                <a:cubicBezTo>
                  <a:pt x="1954" y="160"/>
                  <a:pt x="1954" y="160"/>
                  <a:pt x="1954" y="160"/>
                </a:cubicBezTo>
                <a:cubicBezTo>
                  <a:pt x="1929" y="151"/>
                  <a:pt x="1906" y="147"/>
                  <a:pt x="1887" y="147"/>
                </a:cubicBezTo>
                <a:cubicBezTo>
                  <a:pt x="1851" y="147"/>
                  <a:pt x="1823" y="158"/>
                  <a:pt x="1804" y="181"/>
                </a:cubicBezTo>
                <a:cubicBezTo>
                  <a:pt x="1786" y="203"/>
                  <a:pt x="1776" y="236"/>
                  <a:pt x="1776" y="278"/>
                </a:cubicBezTo>
                <a:cubicBezTo>
                  <a:pt x="1776" y="318"/>
                  <a:pt x="1786" y="349"/>
                  <a:pt x="1804" y="372"/>
                </a:cubicBezTo>
                <a:cubicBezTo>
                  <a:pt x="1823" y="395"/>
                  <a:pt x="1850" y="406"/>
                  <a:pt x="1883" y="406"/>
                </a:cubicBezTo>
                <a:cubicBezTo>
                  <a:pt x="1910" y="406"/>
                  <a:pt x="1935" y="401"/>
                  <a:pt x="1958" y="392"/>
                </a:cubicBezTo>
                <a:lnTo>
                  <a:pt x="1958" y="417"/>
                </a:lnTo>
                <a:close/>
                <a:moveTo>
                  <a:pt x="2238" y="232"/>
                </a:moveTo>
                <a:cubicBezTo>
                  <a:pt x="2238" y="203"/>
                  <a:pt x="2232" y="181"/>
                  <a:pt x="2220" y="167"/>
                </a:cubicBezTo>
                <a:cubicBezTo>
                  <a:pt x="2207" y="154"/>
                  <a:pt x="2187" y="147"/>
                  <a:pt x="2161" y="147"/>
                </a:cubicBezTo>
                <a:cubicBezTo>
                  <a:pt x="2125" y="147"/>
                  <a:pt x="2099" y="156"/>
                  <a:pt x="2083" y="174"/>
                </a:cubicBezTo>
                <a:cubicBezTo>
                  <a:pt x="2066" y="192"/>
                  <a:pt x="2058" y="221"/>
                  <a:pt x="2058" y="261"/>
                </a:cubicBezTo>
                <a:cubicBezTo>
                  <a:pt x="2058" y="425"/>
                  <a:pt x="2058" y="425"/>
                  <a:pt x="2058" y="425"/>
                </a:cubicBezTo>
                <a:cubicBezTo>
                  <a:pt x="2031" y="425"/>
                  <a:pt x="2031" y="425"/>
                  <a:pt x="2031" y="425"/>
                </a:cubicBezTo>
                <a:cubicBezTo>
                  <a:pt x="2031" y="0"/>
                  <a:pt x="2031" y="0"/>
                  <a:pt x="2031" y="0"/>
                </a:cubicBezTo>
                <a:cubicBezTo>
                  <a:pt x="2058" y="0"/>
                  <a:pt x="2058" y="0"/>
                  <a:pt x="2058" y="0"/>
                </a:cubicBezTo>
                <a:cubicBezTo>
                  <a:pt x="2058" y="135"/>
                  <a:pt x="2058" y="135"/>
                  <a:pt x="2058" y="135"/>
                </a:cubicBezTo>
                <a:cubicBezTo>
                  <a:pt x="2057" y="173"/>
                  <a:pt x="2057" y="173"/>
                  <a:pt x="2057" y="173"/>
                </a:cubicBezTo>
                <a:cubicBezTo>
                  <a:pt x="2059" y="173"/>
                  <a:pt x="2059" y="173"/>
                  <a:pt x="2059" y="173"/>
                </a:cubicBezTo>
                <a:cubicBezTo>
                  <a:pt x="2070" y="155"/>
                  <a:pt x="2084" y="142"/>
                  <a:pt x="2101" y="134"/>
                </a:cubicBezTo>
                <a:cubicBezTo>
                  <a:pt x="2118" y="126"/>
                  <a:pt x="2139" y="122"/>
                  <a:pt x="2164" y="122"/>
                </a:cubicBezTo>
                <a:cubicBezTo>
                  <a:pt x="2232" y="122"/>
                  <a:pt x="2265" y="158"/>
                  <a:pt x="2265" y="231"/>
                </a:cubicBezTo>
                <a:cubicBezTo>
                  <a:pt x="2265" y="425"/>
                  <a:pt x="2265" y="425"/>
                  <a:pt x="2265" y="425"/>
                </a:cubicBezTo>
                <a:cubicBezTo>
                  <a:pt x="2238" y="425"/>
                  <a:pt x="2238" y="425"/>
                  <a:pt x="2238" y="425"/>
                </a:cubicBezTo>
                <a:lnTo>
                  <a:pt x="2238" y="232"/>
                </a:lnTo>
                <a:close/>
                <a:moveTo>
                  <a:pt x="141" y="765"/>
                </a:moveTo>
                <a:cubicBezTo>
                  <a:pt x="158" y="765"/>
                  <a:pt x="174" y="767"/>
                  <a:pt x="191" y="772"/>
                </a:cubicBezTo>
                <a:cubicBezTo>
                  <a:pt x="184" y="796"/>
                  <a:pt x="184" y="796"/>
                  <a:pt x="184" y="796"/>
                </a:cubicBezTo>
                <a:cubicBezTo>
                  <a:pt x="170" y="791"/>
                  <a:pt x="155" y="789"/>
                  <a:pt x="141" y="789"/>
                </a:cubicBezTo>
                <a:cubicBezTo>
                  <a:pt x="120" y="789"/>
                  <a:pt x="105" y="795"/>
                  <a:pt x="96" y="808"/>
                </a:cubicBezTo>
                <a:cubicBezTo>
                  <a:pt x="87" y="820"/>
                  <a:pt x="83" y="840"/>
                  <a:pt x="83" y="868"/>
                </a:cubicBezTo>
                <a:cubicBezTo>
                  <a:pt x="83" y="896"/>
                  <a:pt x="83" y="896"/>
                  <a:pt x="83" y="896"/>
                </a:cubicBezTo>
                <a:cubicBezTo>
                  <a:pt x="153" y="896"/>
                  <a:pt x="153" y="896"/>
                  <a:pt x="153" y="896"/>
                </a:cubicBezTo>
                <a:cubicBezTo>
                  <a:pt x="153" y="920"/>
                  <a:pt x="153" y="920"/>
                  <a:pt x="153" y="920"/>
                </a:cubicBezTo>
                <a:cubicBezTo>
                  <a:pt x="83" y="920"/>
                  <a:pt x="83" y="920"/>
                  <a:pt x="83" y="920"/>
                </a:cubicBezTo>
                <a:cubicBezTo>
                  <a:pt x="83" y="1193"/>
                  <a:pt x="83" y="1193"/>
                  <a:pt x="83" y="1193"/>
                </a:cubicBezTo>
                <a:cubicBezTo>
                  <a:pt x="56" y="1193"/>
                  <a:pt x="56" y="1193"/>
                  <a:pt x="56" y="1193"/>
                </a:cubicBezTo>
                <a:cubicBezTo>
                  <a:pt x="56" y="920"/>
                  <a:pt x="56" y="920"/>
                  <a:pt x="56" y="920"/>
                </a:cubicBezTo>
                <a:cubicBezTo>
                  <a:pt x="0" y="920"/>
                  <a:pt x="0" y="920"/>
                  <a:pt x="0" y="920"/>
                </a:cubicBezTo>
                <a:cubicBezTo>
                  <a:pt x="0" y="904"/>
                  <a:pt x="0" y="904"/>
                  <a:pt x="0" y="904"/>
                </a:cubicBezTo>
                <a:cubicBezTo>
                  <a:pt x="56" y="894"/>
                  <a:pt x="56" y="894"/>
                  <a:pt x="56" y="894"/>
                </a:cubicBezTo>
                <a:cubicBezTo>
                  <a:pt x="56" y="871"/>
                  <a:pt x="56" y="871"/>
                  <a:pt x="56" y="871"/>
                </a:cubicBezTo>
                <a:cubicBezTo>
                  <a:pt x="56" y="834"/>
                  <a:pt x="62" y="807"/>
                  <a:pt x="76" y="790"/>
                </a:cubicBezTo>
                <a:cubicBezTo>
                  <a:pt x="89" y="773"/>
                  <a:pt x="111" y="765"/>
                  <a:pt x="141" y="765"/>
                </a:cubicBezTo>
                <a:close/>
                <a:moveTo>
                  <a:pt x="325" y="890"/>
                </a:moveTo>
                <a:cubicBezTo>
                  <a:pt x="284" y="890"/>
                  <a:pt x="252" y="904"/>
                  <a:pt x="228" y="931"/>
                </a:cubicBezTo>
                <a:cubicBezTo>
                  <a:pt x="205" y="958"/>
                  <a:pt x="193" y="996"/>
                  <a:pt x="193" y="1044"/>
                </a:cubicBezTo>
                <a:cubicBezTo>
                  <a:pt x="193" y="1075"/>
                  <a:pt x="198" y="1102"/>
                  <a:pt x="209" y="1126"/>
                </a:cubicBezTo>
                <a:cubicBezTo>
                  <a:pt x="219" y="1149"/>
                  <a:pt x="234" y="1167"/>
                  <a:pt x="254" y="1180"/>
                </a:cubicBezTo>
                <a:cubicBezTo>
                  <a:pt x="274" y="1192"/>
                  <a:pt x="297" y="1199"/>
                  <a:pt x="323" y="1199"/>
                </a:cubicBezTo>
                <a:cubicBezTo>
                  <a:pt x="365" y="1199"/>
                  <a:pt x="397" y="1185"/>
                  <a:pt x="421" y="1158"/>
                </a:cubicBezTo>
                <a:cubicBezTo>
                  <a:pt x="444" y="1131"/>
                  <a:pt x="456" y="1093"/>
                  <a:pt x="456" y="1044"/>
                </a:cubicBezTo>
                <a:cubicBezTo>
                  <a:pt x="456" y="996"/>
                  <a:pt x="444" y="959"/>
                  <a:pt x="421" y="931"/>
                </a:cubicBezTo>
                <a:cubicBezTo>
                  <a:pt x="398" y="904"/>
                  <a:pt x="366" y="890"/>
                  <a:pt x="325" y="890"/>
                </a:cubicBezTo>
                <a:close/>
                <a:moveTo>
                  <a:pt x="401" y="1140"/>
                </a:moveTo>
                <a:cubicBezTo>
                  <a:pt x="383" y="1163"/>
                  <a:pt x="357" y="1174"/>
                  <a:pt x="324" y="1174"/>
                </a:cubicBezTo>
                <a:cubicBezTo>
                  <a:pt x="292" y="1174"/>
                  <a:pt x="266" y="1163"/>
                  <a:pt x="248" y="1140"/>
                </a:cubicBezTo>
                <a:cubicBezTo>
                  <a:pt x="230" y="1117"/>
                  <a:pt x="221" y="1085"/>
                  <a:pt x="221" y="1044"/>
                </a:cubicBezTo>
                <a:cubicBezTo>
                  <a:pt x="221" y="1003"/>
                  <a:pt x="230" y="971"/>
                  <a:pt x="248" y="949"/>
                </a:cubicBezTo>
                <a:cubicBezTo>
                  <a:pt x="266" y="926"/>
                  <a:pt x="291" y="915"/>
                  <a:pt x="324" y="915"/>
                </a:cubicBezTo>
                <a:cubicBezTo>
                  <a:pt x="357" y="915"/>
                  <a:pt x="382" y="926"/>
                  <a:pt x="400" y="949"/>
                </a:cubicBezTo>
                <a:cubicBezTo>
                  <a:pt x="418" y="971"/>
                  <a:pt x="427" y="1003"/>
                  <a:pt x="427" y="1044"/>
                </a:cubicBezTo>
                <a:cubicBezTo>
                  <a:pt x="427" y="1085"/>
                  <a:pt x="418" y="1117"/>
                  <a:pt x="401" y="1140"/>
                </a:cubicBezTo>
                <a:close/>
                <a:moveTo>
                  <a:pt x="655" y="890"/>
                </a:moveTo>
                <a:cubicBezTo>
                  <a:pt x="668" y="890"/>
                  <a:pt x="681" y="892"/>
                  <a:pt x="696" y="894"/>
                </a:cubicBezTo>
                <a:cubicBezTo>
                  <a:pt x="690" y="920"/>
                  <a:pt x="690" y="920"/>
                  <a:pt x="690" y="920"/>
                </a:cubicBezTo>
                <a:cubicBezTo>
                  <a:pt x="678" y="917"/>
                  <a:pt x="665" y="915"/>
                  <a:pt x="652" y="915"/>
                </a:cubicBezTo>
                <a:cubicBezTo>
                  <a:pt x="627" y="915"/>
                  <a:pt x="606" y="926"/>
                  <a:pt x="590" y="948"/>
                </a:cubicBezTo>
                <a:cubicBezTo>
                  <a:pt x="573" y="969"/>
                  <a:pt x="565" y="996"/>
                  <a:pt x="565" y="1029"/>
                </a:cubicBezTo>
                <a:cubicBezTo>
                  <a:pt x="565" y="1193"/>
                  <a:pt x="565" y="1193"/>
                  <a:pt x="565" y="1193"/>
                </a:cubicBezTo>
                <a:cubicBezTo>
                  <a:pt x="538" y="1193"/>
                  <a:pt x="538" y="1193"/>
                  <a:pt x="538" y="1193"/>
                </a:cubicBezTo>
                <a:cubicBezTo>
                  <a:pt x="538" y="896"/>
                  <a:pt x="538" y="896"/>
                  <a:pt x="538" y="896"/>
                </a:cubicBezTo>
                <a:cubicBezTo>
                  <a:pt x="561" y="896"/>
                  <a:pt x="561" y="896"/>
                  <a:pt x="561" y="896"/>
                </a:cubicBezTo>
                <a:cubicBezTo>
                  <a:pt x="564" y="950"/>
                  <a:pt x="564" y="950"/>
                  <a:pt x="564" y="950"/>
                </a:cubicBezTo>
                <a:cubicBezTo>
                  <a:pt x="566" y="950"/>
                  <a:pt x="566" y="950"/>
                  <a:pt x="566" y="950"/>
                </a:cubicBezTo>
                <a:cubicBezTo>
                  <a:pt x="578" y="928"/>
                  <a:pt x="591" y="912"/>
                  <a:pt x="605" y="904"/>
                </a:cubicBezTo>
                <a:cubicBezTo>
                  <a:pt x="619" y="895"/>
                  <a:pt x="636" y="890"/>
                  <a:pt x="655" y="890"/>
                </a:cubicBezTo>
                <a:close/>
                <a:moveTo>
                  <a:pt x="1027" y="890"/>
                </a:moveTo>
                <a:cubicBezTo>
                  <a:pt x="1005" y="890"/>
                  <a:pt x="985" y="894"/>
                  <a:pt x="970" y="903"/>
                </a:cubicBezTo>
                <a:cubicBezTo>
                  <a:pt x="954" y="911"/>
                  <a:pt x="940" y="924"/>
                  <a:pt x="929" y="942"/>
                </a:cubicBezTo>
                <a:cubicBezTo>
                  <a:pt x="927" y="942"/>
                  <a:pt x="927" y="942"/>
                  <a:pt x="927" y="942"/>
                </a:cubicBezTo>
                <a:cubicBezTo>
                  <a:pt x="928" y="919"/>
                  <a:pt x="928" y="919"/>
                  <a:pt x="928" y="919"/>
                </a:cubicBezTo>
                <a:cubicBezTo>
                  <a:pt x="928" y="906"/>
                  <a:pt x="929" y="891"/>
                  <a:pt x="929" y="875"/>
                </a:cubicBezTo>
                <a:cubicBezTo>
                  <a:pt x="929" y="768"/>
                  <a:pt x="929" y="768"/>
                  <a:pt x="929" y="768"/>
                </a:cubicBezTo>
                <a:cubicBezTo>
                  <a:pt x="902" y="768"/>
                  <a:pt x="902" y="768"/>
                  <a:pt x="902" y="768"/>
                </a:cubicBezTo>
                <a:cubicBezTo>
                  <a:pt x="902" y="1193"/>
                  <a:pt x="902" y="1193"/>
                  <a:pt x="902" y="1193"/>
                </a:cubicBezTo>
                <a:cubicBezTo>
                  <a:pt x="919" y="1193"/>
                  <a:pt x="919" y="1193"/>
                  <a:pt x="919" y="1193"/>
                </a:cubicBezTo>
                <a:cubicBezTo>
                  <a:pt x="926" y="1148"/>
                  <a:pt x="926" y="1148"/>
                  <a:pt x="926" y="1148"/>
                </a:cubicBezTo>
                <a:cubicBezTo>
                  <a:pt x="929" y="1148"/>
                  <a:pt x="929" y="1148"/>
                  <a:pt x="929" y="1148"/>
                </a:cubicBezTo>
                <a:cubicBezTo>
                  <a:pt x="938" y="1164"/>
                  <a:pt x="952" y="1177"/>
                  <a:pt x="969" y="1186"/>
                </a:cubicBezTo>
                <a:cubicBezTo>
                  <a:pt x="986" y="1194"/>
                  <a:pt x="1005" y="1199"/>
                  <a:pt x="1026" y="1199"/>
                </a:cubicBezTo>
                <a:cubicBezTo>
                  <a:pt x="1066" y="1199"/>
                  <a:pt x="1097" y="1185"/>
                  <a:pt x="1119" y="1159"/>
                </a:cubicBezTo>
                <a:cubicBezTo>
                  <a:pt x="1142" y="1132"/>
                  <a:pt x="1153" y="1094"/>
                  <a:pt x="1153" y="1044"/>
                </a:cubicBezTo>
                <a:cubicBezTo>
                  <a:pt x="1153" y="994"/>
                  <a:pt x="1142" y="956"/>
                  <a:pt x="1121" y="929"/>
                </a:cubicBezTo>
                <a:cubicBezTo>
                  <a:pt x="1100" y="903"/>
                  <a:pt x="1069" y="890"/>
                  <a:pt x="1027" y="890"/>
                </a:cubicBezTo>
                <a:close/>
                <a:moveTo>
                  <a:pt x="1099" y="1141"/>
                </a:moveTo>
                <a:cubicBezTo>
                  <a:pt x="1083" y="1163"/>
                  <a:pt x="1058" y="1175"/>
                  <a:pt x="1026" y="1175"/>
                </a:cubicBezTo>
                <a:cubicBezTo>
                  <a:pt x="993" y="1175"/>
                  <a:pt x="968" y="1165"/>
                  <a:pt x="952" y="1145"/>
                </a:cubicBezTo>
                <a:cubicBezTo>
                  <a:pt x="937" y="1126"/>
                  <a:pt x="929" y="1094"/>
                  <a:pt x="929" y="1049"/>
                </a:cubicBezTo>
                <a:cubicBezTo>
                  <a:pt x="929" y="1044"/>
                  <a:pt x="929" y="1044"/>
                  <a:pt x="929" y="1044"/>
                </a:cubicBezTo>
                <a:cubicBezTo>
                  <a:pt x="929" y="998"/>
                  <a:pt x="936" y="965"/>
                  <a:pt x="951" y="945"/>
                </a:cubicBezTo>
                <a:cubicBezTo>
                  <a:pt x="966" y="925"/>
                  <a:pt x="992" y="915"/>
                  <a:pt x="1027" y="915"/>
                </a:cubicBezTo>
                <a:cubicBezTo>
                  <a:pt x="1091" y="915"/>
                  <a:pt x="1124" y="958"/>
                  <a:pt x="1124" y="1044"/>
                </a:cubicBezTo>
                <a:cubicBezTo>
                  <a:pt x="1124" y="1086"/>
                  <a:pt x="1116" y="1118"/>
                  <a:pt x="1099" y="1141"/>
                </a:cubicBezTo>
                <a:close/>
                <a:moveTo>
                  <a:pt x="1347" y="890"/>
                </a:moveTo>
                <a:cubicBezTo>
                  <a:pt x="1307" y="890"/>
                  <a:pt x="1276" y="905"/>
                  <a:pt x="1253" y="933"/>
                </a:cubicBezTo>
                <a:cubicBezTo>
                  <a:pt x="1229" y="962"/>
                  <a:pt x="1218" y="1000"/>
                  <a:pt x="1218" y="1047"/>
                </a:cubicBezTo>
                <a:cubicBezTo>
                  <a:pt x="1218" y="1095"/>
                  <a:pt x="1230" y="1132"/>
                  <a:pt x="1254" y="1159"/>
                </a:cubicBezTo>
                <a:cubicBezTo>
                  <a:pt x="1278" y="1185"/>
                  <a:pt x="1312" y="1199"/>
                  <a:pt x="1355" y="1199"/>
                </a:cubicBezTo>
                <a:cubicBezTo>
                  <a:pt x="1372" y="1199"/>
                  <a:pt x="1388" y="1197"/>
                  <a:pt x="1402" y="1195"/>
                </a:cubicBezTo>
                <a:cubicBezTo>
                  <a:pt x="1416" y="1192"/>
                  <a:pt x="1432" y="1187"/>
                  <a:pt x="1448" y="1180"/>
                </a:cubicBezTo>
                <a:cubicBezTo>
                  <a:pt x="1448" y="1155"/>
                  <a:pt x="1448" y="1155"/>
                  <a:pt x="1448" y="1155"/>
                </a:cubicBezTo>
                <a:cubicBezTo>
                  <a:pt x="1429" y="1163"/>
                  <a:pt x="1412" y="1168"/>
                  <a:pt x="1400" y="1171"/>
                </a:cubicBezTo>
                <a:cubicBezTo>
                  <a:pt x="1387" y="1173"/>
                  <a:pt x="1372" y="1174"/>
                  <a:pt x="1355" y="1174"/>
                </a:cubicBezTo>
                <a:cubicBezTo>
                  <a:pt x="1320" y="1174"/>
                  <a:pt x="1293" y="1163"/>
                  <a:pt x="1275" y="1142"/>
                </a:cubicBezTo>
                <a:cubicBezTo>
                  <a:pt x="1256" y="1120"/>
                  <a:pt x="1246" y="1089"/>
                  <a:pt x="1246" y="1048"/>
                </a:cubicBezTo>
                <a:cubicBezTo>
                  <a:pt x="1460" y="1048"/>
                  <a:pt x="1460" y="1048"/>
                  <a:pt x="1460" y="1048"/>
                </a:cubicBezTo>
                <a:cubicBezTo>
                  <a:pt x="1460" y="1026"/>
                  <a:pt x="1460" y="1026"/>
                  <a:pt x="1460" y="1026"/>
                </a:cubicBezTo>
                <a:cubicBezTo>
                  <a:pt x="1460" y="985"/>
                  <a:pt x="1450" y="951"/>
                  <a:pt x="1430" y="927"/>
                </a:cubicBezTo>
                <a:cubicBezTo>
                  <a:pt x="1410" y="902"/>
                  <a:pt x="1382" y="890"/>
                  <a:pt x="1347" y="890"/>
                </a:cubicBezTo>
                <a:close/>
                <a:moveTo>
                  <a:pt x="1248" y="1024"/>
                </a:moveTo>
                <a:cubicBezTo>
                  <a:pt x="1251" y="989"/>
                  <a:pt x="1261" y="962"/>
                  <a:pt x="1278" y="943"/>
                </a:cubicBezTo>
                <a:cubicBezTo>
                  <a:pt x="1295" y="924"/>
                  <a:pt x="1318" y="914"/>
                  <a:pt x="1347" y="914"/>
                </a:cubicBezTo>
                <a:cubicBezTo>
                  <a:pt x="1373" y="914"/>
                  <a:pt x="1394" y="924"/>
                  <a:pt x="1409" y="943"/>
                </a:cubicBezTo>
                <a:cubicBezTo>
                  <a:pt x="1424" y="963"/>
                  <a:pt x="1432" y="990"/>
                  <a:pt x="1432" y="1024"/>
                </a:cubicBezTo>
                <a:lnTo>
                  <a:pt x="1248" y="1024"/>
                </a:lnTo>
                <a:close/>
                <a:moveTo>
                  <a:pt x="1621" y="1175"/>
                </a:moveTo>
                <a:cubicBezTo>
                  <a:pt x="1638" y="1175"/>
                  <a:pt x="1653" y="1173"/>
                  <a:pt x="1666" y="1170"/>
                </a:cubicBezTo>
                <a:cubicBezTo>
                  <a:pt x="1666" y="1192"/>
                  <a:pt x="1666" y="1192"/>
                  <a:pt x="1666" y="1192"/>
                </a:cubicBezTo>
                <a:cubicBezTo>
                  <a:pt x="1652" y="1197"/>
                  <a:pt x="1637" y="1199"/>
                  <a:pt x="1620" y="1199"/>
                </a:cubicBezTo>
                <a:cubicBezTo>
                  <a:pt x="1594" y="1199"/>
                  <a:pt x="1575" y="1192"/>
                  <a:pt x="1562" y="1178"/>
                </a:cubicBezTo>
                <a:cubicBezTo>
                  <a:pt x="1550" y="1164"/>
                  <a:pt x="1543" y="1142"/>
                  <a:pt x="1543" y="1111"/>
                </a:cubicBezTo>
                <a:cubicBezTo>
                  <a:pt x="1543" y="920"/>
                  <a:pt x="1543" y="920"/>
                  <a:pt x="1543" y="920"/>
                </a:cubicBezTo>
                <a:cubicBezTo>
                  <a:pt x="1499" y="920"/>
                  <a:pt x="1499" y="920"/>
                  <a:pt x="1499" y="920"/>
                </a:cubicBezTo>
                <a:cubicBezTo>
                  <a:pt x="1499" y="904"/>
                  <a:pt x="1499" y="904"/>
                  <a:pt x="1499" y="904"/>
                </a:cubicBezTo>
                <a:cubicBezTo>
                  <a:pt x="1543" y="891"/>
                  <a:pt x="1543" y="891"/>
                  <a:pt x="1543" y="891"/>
                </a:cubicBezTo>
                <a:cubicBezTo>
                  <a:pt x="1557" y="824"/>
                  <a:pt x="1557" y="824"/>
                  <a:pt x="1557" y="824"/>
                </a:cubicBezTo>
                <a:cubicBezTo>
                  <a:pt x="1571" y="824"/>
                  <a:pt x="1571" y="824"/>
                  <a:pt x="1571" y="824"/>
                </a:cubicBezTo>
                <a:cubicBezTo>
                  <a:pt x="1571" y="896"/>
                  <a:pt x="1571" y="896"/>
                  <a:pt x="1571" y="896"/>
                </a:cubicBezTo>
                <a:cubicBezTo>
                  <a:pt x="1658" y="896"/>
                  <a:pt x="1658" y="896"/>
                  <a:pt x="1658" y="896"/>
                </a:cubicBezTo>
                <a:cubicBezTo>
                  <a:pt x="1658" y="920"/>
                  <a:pt x="1658" y="920"/>
                  <a:pt x="1658" y="920"/>
                </a:cubicBezTo>
                <a:cubicBezTo>
                  <a:pt x="1571" y="920"/>
                  <a:pt x="1571" y="920"/>
                  <a:pt x="1571" y="920"/>
                </a:cubicBezTo>
                <a:cubicBezTo>
                  <a:pt x="1571" y="1108"/>
                  <a:pt x="1571" y="1108"/>
                  <a:pt x="1571" y="1108"/>
                </a:cubicBezTo>
                <a:cubicBezTo>
                  <a:pt x="1571" y="1130"/>
                  <a:pt x="1575" y="1147"/>
                  <a:pt x="1583" y="1158"/>
                </a:cubicBezTo>
                <a:cubicBezTo>
                  <a:pt x="1591" y="1169"/>
                  <a:pt x="1604" y="1175"/>
                  <a:pt x="1621" y="1175"/>
                </a:cubicBezTo>
                <a:close/>
                <a:moveTo>
                  <a:pt x="1808" y="1175"/>
                </a:moveTo>
                <a:cubicBezTo>
                  <a:pt x="1825" y="1175"/>
                  <a:pt x="1840" y="1173"/>
                  <a:pt x="1853" y="1170"/>
                </a:cubicBezTo>
                <a:cubicBezTo>
                  <a:pt x="1853" y="1192"/>
                  <a:pt x="1853" y="1192"/>
                  <a:pt x="1853" y="1192"/>
                </a:cubicBezTo>
                <a:cubicBezTo>
                  <a:pt x="1840" y="1197"/>
                  <a:pt x="1825" y="1199"/>
                  <a:pt x="1808" y="1199"/>
                </a:cubicBezTo>
                <a:cubicBezTo>
                  <a:pt x="1782" y="1199"/>
                  <a:pt x="1762" y="1192"/>
                  <a:pt x="1750" y="1178"/>
                </a:cubicBezTo>
                <a:cubicBezTo>
                  <a:pt x="1737" y="1164"/>
                  <a:pt x="1731" y="1142"/>
                  <a:pt x="1731" y="1111"/>
                </a:cubicBezTo>
                <a:cubicBezTo>
                  <a:pt x="1731" y="920"/>
                  <a:pt x="1731" y="920"/>
                  <a:pt x="1731" y="920"/>
                </a:cubicBezTo>
                <a:cubicBezTo>
                  <a:pt x="1687" y="920"/>
                  <a:pt x="1687" y="920"/>
                  <a:pt x="1687" y="920"/>
                </a:cubicBezTo>
                <a:cubicBezTo>
                  <a:pt x="1687" y="904"/>
                  <a:pt x="1687" y="904"/>
                  <a:pt x="1687" y="904"/>
                </a:cubicBezTo>
                <a:cubicBezTo>
                  <a:pt x="1731" y="891"/>
                  <a:pt x="1731" y="891"/>
                  <a:pt x="1731" y="891"/>
                </a:cubicBezTo>
                <a:cubicBezTo>
                  <a:pt x="1745" y="824"/>
                  <a:pt x="1745" y="824"/>
                  <a:pt x="1745" y="824"/>
                </a:cubicBezTo>
                <a:cubicBezTo>
                  <a:pt x="1759" y="824"/>
                  <a:pt x="1759" y="824"/>
                  <a:pt x="1759" y="824"/>
                </a:cubicBezTo>
                <a:cubicBezTo>
                  <a:pt x="1759" y="896"/>
                  <a:pt x="1759" y="896"/>
                  <a:pt x="1759" y="896"/>
                </a:cubicBezTo>
                <a:cubicBezTo>
                  <a:pt x="1846" y="896"/>
                  <a:pt x="1846" y="896"/>
                  <a:pt x="1846" y="896"/>
                </a:cubicBezTo>
                <a:cubicBezTo>
                  <a:pt x="1846" y="920"/>
                  <a:pt x="1846" y="920"/>
                  <a:pt x="1846" y="920"/>
                </a:cubicBezTo>
                <a:cubicBezTo>
                  <a:pt x="1759" y="920"/>
                  <a:pt x="1759" y="920"/>
                  <a:pt x="1759" y="920"/>
                </a:cubicBezTo>
                <a:cubicBezTo>
                  <a:pt x="1759" y="1108"/>
                  <a:pt x="1759" y="1108"/>
                  <a:pt x="1759" y="1108"/>
                </a:cubicBezTo>
                <a:cubicBezTo>
                  <a:pt x="1759" y="1130"/>
                  <a:pt x="1763" y="1147"/>
                  <a:pt x="1771" y="1158"/>
                </a:cubicBezTo>
                <a:cubicBezTo>
                  <a:pt x="1779" y="1169"/>
                  <a:pt x="1791" y="1175"/>
                  <a:pt x="1808" y="1175"/>
                </a:cubicBezTo>
                <a:close/>
                <a:moveTo>
                  <a:pt x="2030" y="890"/>
                </a:moveTo>
                <a:cubicBezTo>
                  <a:pt x="1990" y="890"/>
                  <a:pt x="1958" y="905"/>
                  <a:pt x="1935" y="933"/>
                </a:cubicBezTo>
                <a:cubicBezTo>
                  <a:pt x="1912" y="962"/>
                  <a:pt x="1900" y="1000"/>
                  <a:pt x="1900" y="1047"/>
                </a:cubicBezTo>
                <a:cubicBezTo>
                  <a:pt x="1900" y="1095"/>
                  <a:pt x="1912" y="1132"/>
                  <a:pt x="1936" y="1159"/>
                </a:cubicBezTo>
                <a:cubicBezTo>
                  <a:pt x="1961" y="1185"/>
                  <a:pt x="1994" y="1199"/>
                  <a:pt x="2037" y="1199"/>
                </a:cubicBezTo>
                <a:cubicBezTo>
                  <a:pt x="2055" y="1199"/>
                  <a:pt x="2070" y="1197"/>
                  <a:pt x="2084" y="1195"/>
                </a:cubicBezTo>
                <a:cubicBezTo>
                  <a:pt x="2099" y="1192"/>
                  <a:pt x="2114" y="1187"/>
                  <a:pt x="2131" y="1180"/>
                </a:cubicBezTo>
                <a:cubicBezTo>
                  <a:pt x="2131" y="1155"/>
                  <a:pt x="2131" y="1155"/>
                  <a:pt x="2131" y="1155"/>
                </a:cubicBezTo>
                <a:cubicBezTo>
                  <a:pt x="2111" y="1163"/>
                  <a:pt x="2095" y="1168"/>
                  <a:pt x="2082" y="1171"/>
                </a:cubicBezTo>
                <a:cubicBezTo>
                  <a:pt x="2069" y="1173"/>
                  <a:pt x="2054" y="1174"/>
                  <a:pt x="2037" y="1174"/>
                </a:cubicBezTo>
                <a:cubicBezTo>
                  <a:pt x="2003" y="1174"/>
                  <a:pt x="1976" y="1163"/>
                  <a:pt x="1957" y="1142"/>
                </a:cubicBezTo>
                <a:cubicBezTo>
                  <a:pt x="1938" y="1120"/>
                  <a:pt x="1929" y="1089"/>
                  <a:pt x="1929" y="1048"/>
                </a:cubicBezTo>
                <a:cubicBezTo>
                  <a:pt x="2143" y="1048"/>
                  <a:pt x="2143" y="1048"/>
                  <a:pt x="2143" y="1048"/>
                </a:cubicBezTo>
                <a:cubicBezTo>
                  <a:pt x="2143" y="1026"/>
                  <a:pt x="2143" y="1026"/>
                  <a:pt x="2143" y="1026"/>
                </a:cubicBezTo>
                <a:cubicBezTo>
                  <a:pt x="2143" y="985"/>
                  <a:pt x="2133" y="951"/>
                  <a:pt x="2112" y="927"/>
                </a:cubicBezTo>
                <a:cubicBezTo>
                  <a:pt x="2092" y="902"/>
                  <a:pt x="2065" y="890"/>
                  <a:pt x="2030" y="890"/>
                </a:cubicBezTo>
                <a:close/>
                <a:moveTo>
                  <a:pt x="1930" y="1024"/>
                </a:moveTo>
                <a:cubicBezTo>
                  <a:pt x="1933" y="989"/>
                  <a:pt x="1943" y="962"/>
                  <a:pt x="1961" y="943"/>
                </a:cubicBezTo>
                <a:cubicBezTo>
                  <a:pt x="1978" y="924"/>
                  <a:pt x="2001" y="914"/>
                  <a:pt x="2030" y="914"/>
                </a:cubicBezTo>
                <a:cubicBezTo>
                  <a:pt x="2056" y="914"/>
                  <a:pt x="2077" y="924"/>
                  <a:pt x="2092" y="943"/>
                </a:cubicBezTo>
                <a:cubicBezTo>
                  <a:pt x="2107" y="963"/>
                  <a:pt x="2114" y="990"/>
                  <a:pt x="2114" y="1024"/>
                </a:cubicBezTo>
                <a:lnTo>
                  <a:pt x="1930" y="1024"/>
                </a:lnTo>
                <a:close/>
                <a:moveTo>
                  <a:pt x="2342" y="890"/>
                </a:moveTo>
                <a:cubicBezTo>
                  <a:pt x="2354" y="890"/>
                  <a:pt x="2368" y="892"/>
                  <a:pt x="2382" y="894"/>
                </a:cubicBezTo>
                <a:cubicBezTo>
                  <a:pt x="2377" y="920"/>
                  <a:pt x="2377" y="920"/>
                  <a:pt x="2377" y="920"/>
                </a:cubicBezTo>
                <a:cubicBezTo>
                  <a:pt x="2365" y="917"/>
                  <a:pt x="2352" y="915"/>
                  <a:pt x="2338" y="915"/>
                </a:cubicBezTo>
                <a:cubicBezTo>
                  <a:pt x="2313" y="915"/>
                  <a:pt x="2292" y="926"/>
                  <a:pt x="2276" y="948"/>
                </a:cubicBezTo>
                <a:cubicBezTo>
                  <a:pt x="2260" y="969"/>
                  <a:pt x="2252" y="996"/>
                  <a:pt x="2252" y="1029"/>
                </a:cubicBezTo>
                <a:cubicBezTo>
                  <a:pt x="2252" y="1193"/>
                  <a:pt x="2252" y="1193"/>
                  <a:pt x="2252" y="1193"/>
                </a:cubicBezTo>
                <a:cubicBezTo>
                  <a:pt x="2225" y="1193"/>
                  <a:pt x="2225" y="1193"/>
                  <a:pt x="2225" y="1193"/>
                </a:cubicBezTo>
                <a:cubicBezTo>
                  <a:pt x="2225" y="896"/>
                  <a:pt x="2225" y="896"/>
                  <a:pt x="2225" y="896"/>
                </a:cubicBezTo>
                <a:cubicBezTo>
                  <a:pt x="2248" y="896"/>
                  <a:pt x="2248" y="896"/>
                  <a:pt x="2248" y="896"/>
                </a:cubicBezTo>
                <a:cubicBezTo>
                  <a:pt x="2250" y="950"/>
                  <a:pt x="2250" y="950"/>
                  <a:pt x="2250" y="950"/>
                </a:cubicBezTo>
                <a:cubicBezTo>
                  <a:pt x="2252" y="950"/>
                  <a:pt x="2252" y="950"/>
                  <a:pt x="2252" y="950"/>
                </a:cubicBezTo>
                <a:cubicBezTo>
                  <a:pt x="2265" y="928"/>
                  <a:pt x="2278" y="912"/>
                  <a:pt x="2291" y="904"/>
                </a:cubicBezTo>
                <a:cubicBezTo>
                  <a:pt x="2305" y="895"/>
                  <a:pt x="2322" y="890"/>
                  <a:pt x="2342" y="890"/>
                </a:cubicBezTo>
                <a:close/>
                <a:moveTo>
                  <a:pt x="2628" y="949"/>
                </a:moveTo>
                <a:cubicBezTo>
                  <a:pt x="2609" y="971"/>
                  <a:pt x="2599" y="1004"/>
                  <a:pt x="2599" y="1046"/>
                </a:cubicBezTo>
                <a:cubicBezTo>
                  <a:pt x="2599" y="1086"/>
                  <a:pt x="2609" y="1117"/>
                  <a:pt x="2628" y="1140"/>
                </a:cubicBezTo>
                <a:cubicBezTo>
                  <a:pt x="2646" y="1163"/>
                  <a:pt x="2673" y="1174"/>
                  <a:pt x="2706" y="1174"/>
                </a:cubicBezTo>
                <a:cubicBezTo>
                  <a:pt x="2733" y="1174"/>
                  <a:pt x="2758" y="1169"/>
                  <a:pt x="2781" y="1160"/>
                </a:cubicBezTo>
                <a:cubicBezTo>
                  <a:pt x="2781" y="1185"/>
                  <a:pt x="2781" y="1185"/>
                  <a:pt x="2781" y="1185"/>
                </a:cubicBezTo>
                <a:cubicBezTo>
                  <a:pt x="2763" y="1194"/>
                  <a:pt x="2738" y="1199"/>
                  <a:pt x="2707" y="1199"/>
                </a:cubicBezTo>
                <a:cubicBezTo>
                  <a:pt x="2664" y="1199"/>
                  <a:pt x="2631" y="1185"/>
                  <a:pt x="2607" y="1159"/>
                </a:cubicBezTo>
                <a:cubicBezTo>
                  <a:pt x="2583" y="1132"/>
                  <a:pt x="2571" y="1094"/>
                  <a:pt x="2571" y="1046"/>
                </a:cubicBezTo>
                <a:cubicBezTo>
                  <a:pt x="2571" y="997"/>
                  <a:pt x="2583" y="959"/>
                  <a:pt x="2608" y="931"/>
                </a:cubicBezTo>
                <a:cubicBezTo>
                  <a:pt x="2633" y="904"/>
                  <a:pt x="2668" y="890"/>
                  <a:pt x="2711" y="890"/>
                </a:cubicBezTo>
                <a:cubicBezTo>
                  <a:pt x="2737" y="890"/>
                  <a:pt x="2761" y="895"/>
                  <a:pt x="2785" y="904"/>
                </a:cubicBezTo>
                <a:cubicBezTo>
                  <a:pt x="2777" y="928"/>
                  <a:pt x="2777" y="928"/>
                  <a:pt x="2777" y="928"/>
                </a:cubicBezTo>
                <a:cubicBezTo>
                  <a:pt x="2752" y="919"/>
                  <a:pt x="2729" y="915"/>
                  <a:pt x="2710" y="915"/>
                </a:cubicBezTo>
                <a:cubicBezTo>
                  <a:pt x="2674" y="915"/>
                  <a:pt x="2646" y="926"/>
                  <a:pt x="2628" y="949"/>
                </a:cubicBezTo>
                <a:close/>
                <a:moveTo>
                  <a:pt x="2957" y="891"/>
                </a:moveTo>
                <a:cubicBezTo>
                  <a:pt x="2925" y="891"/>
                  <a:pt x="2893" y="898"/>
                  <a:pt x="2860" y="914"/>
                </a:cubicBezTo>
                <a:cubicBezTo>
                  <a:pt x="2871" y="937"/>
                  <a:pt x="2871" y="937"/>
                  <a:pt x="2871" y="937"/>
                </a:cubicBezTo>
                <a:cubicBezTo>
                  <a:pt x="2900" y="922"/>
                  <a:pt x="2929" y="914"/>
                  <a:pt x="2956" y="914"/>
                </a:cubicBezTo>
                <a:cubicBezTo>
                  <a:pt x="2982" y="914"/>
                  <a:pt x="3000" y="922"/>
                  <a:pt x="3012" y="936"/>
                </a:cubicBezTo>
                <a:cubicBezTo>
                  <a:pt x="3023" y="950"/>
                  <a:pt x="3029" y="972"/>
                  <a:pt x="3029" y="1000"/>
                </a:cubicBezTo>
                <a:cubicBezTo>
                  <a:pt x="3029" y="1020"/>
                  <a:pt x="3029" y="1020"/>
                  <a:pt x="3029" y="1020"/>
                </a:cubicBezTo>
                <a:cubicBezTo>
                  <a:pt x="2972" y="1021"/>
                  <a:pt x="2972" y="1021"/>
                  <a:pt x="2972" y="1021"/>
                </a:cubicBezTo>
                <a:cubicBezTo>
                  <a:pt x="2927" y="1022"/>
                  <a:pt x="2892" y="1031"/>
                  <a:pt x="2867" y="1047"/>
                </a:cubicBezTo>
                <a:cubicBezTo>
                  <a:pt x="2843" y="1063"/>
                  <a:pt x="2831" y="1085"/>
                  <a:pt x="2831" y="1114"/>
                </a:cubicBezTo>
                <a:cubicBezTo>
                  <a:pt x="2831" y="1141"/>
                  <a:pt x="2839" y="1161"/>
                  <a:pt x="2856" y="1176"/>
                </a:cubicBezTo>
                <a:cubicBezTo>
                  <a:pt x="2872" y="1191"/>
                  <a:pt x="2894" y="1199"/>
                  <a:pt x="2924" y="1199"/>
                </a:cubicBezTo>
                <a:cubicBezTo>
                  <a:pt x="2945" y="1199"/>
                  <a:pt x="2964" y="1195"/>
                  <a:pt x="2980" y="1187"/>
                </a:cubicBezTo>
                <a:cubicBezTo>
                  <a:pt x="2995" y="1179"/>
                  <a:pt x="3011" y="1165"/>
                  <a:pt x="3026" y="1146"/>
                </a:cubicBezTo>
                <a:cubicBezTo>
                  <a:pt x="3028" y="1146"/>
                  <a:pt x="3028" y="1146"/>
                  <a:pt x="3028" y="1146"/>
                </a:cubicBezTo>
                <a:cubicBezTo>
                  <a:pt x="3035" y="1193"/>
                  <a:pt x="3035" y="1193"/>
                  <a:pt x="3035" y="1193"/>
                </a:cubicBezTo>
                <a:cubicBezTo>
                  <a:pt x="3055" y="1193"/>
                  <a:pt x="3055" y="1193"/>
                  <a:pt x="3055" y="1193"/>
                </a:cubicBezTo>
                <a:cubicBezTo>
                  <a:pt x="3055" y="996"/>
                  <a:pt x="3055" y="996"/>
                  <a:pt x="3055" y="996"/>
                </a:cubicBezTo>
                <a:cubicBezTo>
                  <a:pt x="3055" y="960"/>
                  <a:pt x="3047" y="933"/>
                  <a:pt x="3030" y="916"/>
                </a:cubicBezTo>
                <a:cubicBezTo>
                  <a:pt x="3014" y="899"/>
                  <a:pt x="2990" y="891"/>
                  <a:pt x="2957" y="891"/>
                </a:cubicBezTo>
                <a:close/>
                <a:moveTo>
                  <a:pt x="3028" y="1071"/>
                </a:moveTo>
                <a:cubicBezTo>
                  <a:pt x="3028" y="1104"/>
                  <a:pt x="3019" y="1129"/>
                  <a:pt x="3000" y="1147"/>
                </a:cubicBezTo>
                <a:cubicBezTo>
                  <a:pt x="2982" y="1165"/>
                  <a:pt x="2957" y="1174"/>
                  <a:pt x="2925" y="1174"/>
                </a:cubicBezTo>
                <a:cubicBezTo>
                  <a:pt x="2905" y="1174"/>
                  <a:pt x="2888" y="1169"/>
                  <a:pt x="2877" y="1159"/>
                </a:cubicBezTo>
                <a:cubicBezTo>
                  <a:pt x="2866" y="1148"/>
                  <a:pt x="2860" y="1134"/>
                  <a:pt x="2860" y="1115"/>
                </a:cubicBezTo>
                <a:cubicBezTo>
                  <a:pt x="2860" y="1092"/>
                  <a:pt x="2869" y="1075"/>
                  <a:pt x="2887" y="1064"/>
                </a:cubicBezTo>
                <a:cubicBezTo>
                  <a:pt x="2904" y="1053"/>
                  <a:pt x="2934" y="1046"/>
                  <a:pt x="2976" y="1044"/>
                </a:cubicBezTo>
                <a:cubicBezTo>
                  <a:pt x="3028" y="1042"/>
                  <a:pt x="3028" y="1042"/>
                  <a:pt x="3028" y="1042"/>
                </a:cubicBezTo>
                <a:lnTo>
                  <a:pt x="3028" y="1071"/>
                </a:lnTo>
                <a:close/>
                <a:moveTo>
                  <a:pt x="3268" y="890"/>
                </a:moveTo>
                <a:cubicBezTo>
                  <a:pt x="3280" y="890"/>
                  <a:pt x="3294" y="892"/>
                  <a:pt x="3308" y="894"/>
                </a:cubicBezTo>
                <a:cubicBezTo>
                  <a:pt x="3303" y="920"/>
                  <a:pt x="3303" y="920"/>
                  <a:pt x="3303" y="920"/>
                </a:cubicBezTo>
                <a:cubicBezTo>
                  <a:pt x="3291" y="917"/>
                  <a:pt x="3278" y="915"/>
                  <a:pt x="3265" y="915"/>
                </a:cubicBezTo>
                <a:cubicBezTo>
                  <a:pt x="3239" y="915"/>
                  <a:pt x="3218" y="926"/>
                  <a:pt x="3202" y="948"/>
                </a:cubicBezTo>
                <a:cubicBezTo>
                  <a:pt x="3186" y="969"/>
                  <a:pt x="3178" y="996"/>
                  <a:pt x="3178" y="1029"/>
                </a:cubicBezTo>
                <a:cubicBezTo>
                  <a:pt x="3178" y="1193"/>
                  <a:pt x="3178" y="1193"/>
                  <a:pt x="3178" y="1193"/>
                </a:cubicBezTo>
                <a:cubicBezTo>
                  <a:pt x="3151" y="1193"/>
                  <a:pt x="3151" y="1193"/>
                  <a:pt x="3151" y="1193"/>
                </a:cubicBezTo>
                <a:cubicBezTo>
                  <a:pt x="3151" y="896"/>
                  <a:pt x="3151" y="896"/>
                  <a:pt x="3151" y="896"/>
                </a:cubicBezTo>
                <a:cubicBezTo>
                  <a:pt x="3174" y="896"/>
                  <a:pt x="3174" y="896"/>
                  <a:pt x="3174" y="896"/>
                </a:cubicBezTo>
                <a:cubicBezTo>
                  <a:pt x="3177" y="950"/>
                  <a:pt x="3177" y="950"/>
                  <a:pt x="3177" y="950"/>
                </a:cubicBezTo>
                <a:cubicBezTo>
                  <a:pt x="3178" y="950"/>
                  <a:pt x="3178" y="950"/>
                  <a:pt x="3178" y="950"/>
                </a:cubicBezTo>
                <a:cubicBezTo>
                  <a:pt x="3191" y="928"/>
                  <a:pt x="3204" y="912"/>
                  <a:pt x="3218" y="904"/>
                </a:cubicBezTo>
                <a:cubicBezTo>
                  <a:pt x="3231" y="895"/>
                  <a:pt x="3248" y="890"/>
                  <a:pt x="3268" y="890"/>
                </a:cubicBezTo>
                <a:close/>
                <a:moveTo>
                  <a:pt x="3594" y="1026"/>
                </a:moveTo>
                <a:cubicBezTo>
                  <a:pt x="3594" y="985"/>
                  <a:pt x="3584" y="951"/>
                  <a:pt x="3564" y="927"/>
                </a:cubicBezTo>
                <a:cubicBezTo>
                  <a:pt x="3544" y="902"/>
                  <a:pt x="3516" y="890"/>
                  <a:pt x="3481" y="890"/>
                </a:cubicBezTo>
                <a:cubicBezTo>
                  <a:pt x="3441" y="890"/>
                  <a:pt x="3410" y="905"/>
                  <a:pt x="3387" y="933"/>
                </a:cubicBezTo>
                <a:cubicBezTo>
                  <a:pt x="3363" y="962"/>
                  <a:pt x="3352" y="1000"/>
                  <a:pt x="3352" y="1047"/>
                </a:cubicBezTo>
                <a:cubicBezTo>
                  <a:pt x="3352" y="1095"/>
                  <a:pt x="3364" y="1132"/>
                  <a:pt x="3388" y="1159"/>
                </a:cubicBezTo>
                <a:cubicBezTo>
                  <a:pt x="3412" y="1185"/>
                  <a:pt x="3446" y="1199"/>
                  <a:pt x="3489" y="1199"/>
                </a:cubicBezTo>
                <a:cubicBezTo>
                  <a:pt x="3506" y="1199"/>
                  <a:pt x="3522" y="1197"/>
                  <a:pt x="3536" y="1195"/>
                </a:cubicBezTo>
                <a:cubicBezTo>
                  <a:pt x="3550" y="1192"/>
                  <a:pt x="3566" y="1187"/>
                  <a:pt x="3582" y="1180"/>
                </a:cubicBezTo>
                <a:cubicBezTo>
                  <a:pt x="3582" y="1155"/>
                  <a:pt x="3582" y="1155"/>
                  <a:pt x="3582" y="1155"/>
                </a:cubicBezTo>
                <a:cubicBezTo>
                  <a:pt x="3563" y="1163"/>
                  <a:pt x="3546" y="1168"/>
                  <a:pt x="3534" y="1171"/>
                </a:cubicBezTo>
                <a:cubicBezTo>
                  <a:pt x="3521" y="1173"/>
                  <a:pt x="3506" y="1174"/>
                  <a:pt x="3489" y="1174"/>
                </a:cubicBezTo>
                <a:cubicBezTo>
                  <a:pt x="3454" y="1174"/>
                  <a:pt x="3427" y="1163"/>
                  <a:pt x="3409" y="1142"/>
                </a:cubicBezTo>
                <a:cubicBezTo>
                  <a:pt x="3390" y="1120"/>
                  <a:pt x="3380" y="1089"/>
                  <a:pt x="3380" y="1048"/>
                </a:cubicBezTo>
                <a:cubicBezTo>
                  <a:pt x="3594" y="1048"/>
                  <a:pt x="3594" y="1048"/>
                  <a:pt x="3594" y="1048"/>
                </a:cubicBezTo>
                <a:lnTo>
                  <a:pt x="3594" y="1026"/>
                </a:lnTo>
                <a:close/>
                <a:moveTo>
                  <a:pt x="3382" y="1024"/>
                </a:moveTo>
                <a:cubicBezTo>
                  <a:pt x="3385" y="989"/>
                  <a:pt x="3395" y="962"/>
                  <a:pt x="3412" y="943"/>
                </a:cubicBezTo>
                <a:cubicBezTo>
                  <a:pt x="3429" y="924"/>
                  <a:pt x="3452" y="914"/>
                  <a:pt x="3481" y="914"/>
                </a:cubicBezTo>
                <a:cubicBezTo>
                  <a:pt x="3507" y="914"/>
                  <a:pt x="3528" y="924"/>
                  <a:pt x="3543" y="943"/>
                </a:cubicBezTo>
                <a:cubicBezTo>
                  <a:pt x="3558" y="963"/>
                  <a:pt x="3565" y="990"/>
                  <a:pt x="3565" y="1024"/>
                </a:cubicBezTo>
                <a:lnTo>
                  <a:pt x="3382" y="102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31092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opti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4">
            <a:extLst>
              <a:ext uri="{FF2B5EF4-FFF2-40B4-BE49-F238E27FC236}">
                <a16:creationId xmlns:a16="http://schemas.microsoft.com/office/drawing/2014/main" id="{5EC3BD2F-EEB5-417B-96C2-4751D7706AE9}"/>
              </a:ext>
            </a:extLst>
          </p:cNvPr>
          <p:cNvGrpSpPr>
            <a:grpSpLocks noSelect="1" noChangeAspect="1"/>
          </p:cNvGrpSpPr>
          <p:nvPr userDrawn="1"/>
        </p:nvGrpSpPr>
        <p:grpSpPr bwMode="gray">
          <a:xfrm>
            <a:off x="3175" y="0"/>
            <a:ext cx="12184063" cy="5345113"/>
            <a:chOff x="2" y="0"/>
            <a:chExt cx="7675" cy="3367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2E8F4373-F853-4D14-8DBA-047D647C21D0}"/>
                </a:ext>
              </a:extLst>
            </p:cNvPr>
            <p:cNvSpPr>
              <a:spLocks noSelect="1"/>
            </p:cNvSpPr>
            <p:nvPr userDrawn="1"/>
          </p:nvSpPr>
          <p:spPr bwMode="gray">
            <a:xfrm>
              <a:off x="2" y="0"/>
              <a:ext cx="7675" cy="2596"/>
            </a:xfrm>
            <a:custGeom>
              <a:avLst/>
              <a:gdLst>
                <a:gd name="T0" fmla="*/ 0 w 7675"/>
                <a:gd name="T1" fmla="*/ 0 h 2596"/>
                <a:gd name="T2" fmla="*/ 0 w 7675"/>
                <a:gd name="T3" fmla="*/ 1747 h 2596"/>
                <a:gd name="T4" fmla="*/ 3 w 7675"/>
                <a:gd name="T5" fmla="*/ 2024 h 2596"/>
                <a:gd name="T6" fmla="*/ 920 w 7675"/>
                <a:gd name="T7" fmla="*/ 2521 h 2596"/>
                <a:gd name="T8" fmla="*/ 1885 w 7675"/>
                <a:gd name="T9" fmla="*/ 2395 h 2596"/>
                <a:gd name="T10" fmla="*/ 2843 w 7675"/>
                <a:gd name="T11" fmla="*/ 2343 h 2596"/>
                <a:gd name="T12" fmla="*/ 3824 w 7675"/>
                <a:gd name="T13" fmla="*/ 2596 h 2596"/>
                <a:gd name="T14" fmla="*/ 4773 w 7675"/>
                <a:gd name="T15" fmla="*/ 2020 h 2596"/>
                <a:gd name="T16" fmla="*/ 5725 w 7675"/>
                <a:gd name="T17" fmla="*/ 2271 h 2596"/>
                <a:gd name="T18" fmla="*/ 6708 w 7675"/>
                <a:gd name="T19" fmla="*/ 2028 h 2596"/>
                <a:gd name="T20" fmla="*/ 7675 w 7675"/>
                <a:gd name="T21" fmla="*/ 1690 h 2596"/>
                <a:gd name="T22" fmla="*/ 7675 w 7675"/>
                <a:gd name="T23" fmla="*/ 0 h 2596"/>
                <a:gd name="T24" fmla="*/ 0 w 7675"/>
                <a:gd name="T25" fmla="*/ 0 h 2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675" h="2596">
                  <a:moveTo>
                    <a:pt x="0" y="0"/>
                  </a:moveTo>
                  <a:lnTo>
                    <a:pt x="0" y="1747"/>
                  </a:lnTo>
                  <a:lnTo>
                    <a:pt x="3" y="2024"/>
                  </a:lnTo>
                  <a:lnTo>
                    <a:pt x="920" y="2521"/>
                  </a:lnTo>
                  <a:lnTo>
                    <a:pt x="1885" y="2395"/>
                  </a:lnTo>
                  <a:lnTo>
                    <a:pt x="2843" y="2343"/>
                  </a:lnTo>
                  <a:lnTo>
                    <a:pt x="3824" y="2596"/>
                  </a:lnTo>
                  <a:lnTo>
                    <a:pt x="4773" y="2020"/>
                  </a:lnTo>
                  <a:lnTo>
                    <a:pt x="5725" y="2271"/>
                  </a:lnTo>
                  <a:lnTo>
                    <a:pt x="6708" y="2028"/>
                  </a:lnTo>
                  <a:lnTo>
                    <a:pt x="7675" y="1690"/>
                  </a:lnTo>
                  <a:lnTo>
                    <a:pt x="7675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82840">
                  <a:srgbClr val="51BEC9">
                    <a:alpha val="70000"/>
                  </a:srgbClr>
                </a:gs>
                <a:gs pos="67000">
                  <a:srgbClr val="64BBC3">
                    <a:alpha val="60000"/>
                  </a:srgbClr>
                </a:gs>
                <a:gs pos="48000">
                  <a:srgbClr val="79B7BD">
                    <a:alpha val="60000"/>
                  </a:srgbClr>
                </a:gs>
                <a:gs pos="34000">
                  <a:srgbClr val="89B4B8">
                    <a:alpha val="60000"/>
                  </a:srgbClr>
                </a:gs>
                <a:gs pos="17000">
                  <a:srgbClr val="A0B1B3">
                    <a:alpha val="60000"/>
                  </a:srgbClr>
                </a:gs>
                <a:gs pos="100000">
                  <a:srgbClr val="3EC1CE">
                    <a:alpha val="70000"/>
                  </a:srgbClr>
                </a:gs>
                <a:gs pos="0">
                  <a:srgbClr val="B0AEAE">
                    <a:alpha val="60000"/>
                  </a:srgbClr>
                </a:gs>
              </a:gsLst>
              <a:lin ang="54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43D8E9A5-A878-4520-BB07-22C01E656513}"/>
                </a:ext>
              </a:extLst>
            </p:cNvPr>
            <p:cNvSpPr>
              <a:spLocks noSelect="1"/>
            </p:cNvSpPr>
            <p:nvPr userDrawn="1"/>
          </p:nvSpPr>
          <p:spPr bwMode="gray">
            <a:xfrm>
              <a:off x="2" y="858"/>
              <a:ext cx="7675" cy="2509"/>
            </a:xfrm>
            <a:custGeom>
              <a:avLst/>
              <a:gdLst>
                <a:gd name="T0" fmla="*/ 2824 w 7675"/>
                <a:gd name="T1" fmla="*/ 1208 h 2509"/>
                <a:gd name="T2" fmla="*/ 2825 w 7675"/>
                <a:gd name="T3" fmla="*/ 1203 h 2509"/>
                <a:gd name="T4" fmla="*/ 4766 w 7675"/>
                <a:gd name="T5" fmla="*/ 725 h 2509"/>
                <a:gd name="T6" fmla="*/ 918 w 7675"/>
                <a:gd name="T7" fmla="*/ 1368 h 2509"/>
                <a:gd name="T8" fmla="*/ 7675 w 7675"/>
                <a:gd name="T9" fmla="*/ 98 h 2509"/>
                <a:gd name="T10" fmla="*/ 2824 w 7675"/>
                <a:gd name="T11" fmla="*/ 1265 h 2509"/>
                <a:gd name="T12" fmla="*/ 2823 w 7675"/>
                <a:gd name="T13" fmla="*/ 1270 h 2509"/>
                <a:gd name="T14" fmla="*/ 6705 w 7675"/>
                <a:gd name="T15" fmla="*/ 470 h 2509"/>
                <a:gd name="T16" fmla="*/ 918 w 7675"/>
                <a:gd name="T17" fmla="*/ 1437 h 2509"/>
                <a:gd name="T18" fmla="*/ 4767 w 7675"/>
                <a:gd name="T19" fmla="*/ 839 h 2509"/>
                <a:gd name="T20" fmla="*/ 5723 w 7675"/>
                <a:gd name="T21" fmla="*/ 1232 h 2509"/>
                <a:gd name="T22" fmla="*/ 0 w 7675"/>
                <a:gd name="T23" fmla="*/ 631 h 2509"/>
                <a:gd name="T24" fmla="*/ 6707 w 7675"/>
                <a:gd name="T25" fmla="*/ 675 h 2509"/>
                <a:gd name="T26" fmla="*/ 3812 w 7675"/>
                <a:gd name="T27" fmla="*/ 1503 h 2509"/>
                <a:gd name="T28" fmla="*/ 1876 w 7675"/>
                <a:gd name="T29" fmla="*/ 1212 h 2509"/>
                <a:gd name="T30" fmla="*/ 7675 w 7675"/>
                <a:gd name="T31" fmla="*/ 462 h 2509"/>
                <a:gd name="T32" fmla="*/ 1877 w 7675"/>
                <a:gd name="T33" fmla="*/ 1288 h 2509"/>
                <a:gd name="T34" fmla="*/ 3813 w 7675"/>
                <a:gd name="T35" fmla="*/ 1566 h 2509"/>
                <a:gd name="T36" fmla="*/ 5723 w 7675"/>
                <a:gd name="T37" fmla="*/ 1303 h 2509"/>
                <a:gd name="T38" fmla="*/ 0 w 7675"/>
                <a:gd name="T39" fmla="*/ 948 h 2509"/>
                <a:gd name="T40" fmla="*/ 5723 w 7675"/>
                <a:gd name="T41" fmla="*/ 1343 h 2509"/>
                <a:gd name="T42" fmla="*/ 4767 w 7675"/>
                <a:gd name="T43" fmla="*/ 1106 h 2509"/>
                <a:gd name="T44" fmla="*/ 916 w 7675"/>
                <a:gd name="T45" fmla="*/ 1630 h 2509"/>
                <a:gd name="T46" fmla="*/ 7675 w 7675"/>
                <a:gd name="T47" fmla="*/ 744 h 2509"/>
                <a:gd name="T48" fmla="*/ 2820 w 7675"/>
                <a:gd name="T49" fmla="*/ 1484 h 2509"/>
                <a:gd name="T50" fmla="*/ 2819 w 7675"/>
                <a:gd name="T51" fmla="*/ 1489 h 2509"/>
                <a:gd name="T52" fmla="*/ 6703 w 7675"/>
                <a:gd name="T53" fmla="*/ 1171 h 2509"/>
                <a:gd name="T54" fmla="*/ 916 w 7675"/>
                <a:gd name="T55" fmla="*/ 1699 h 2509"/>
                <a:gd name="T56" fmla="*/ 4769 w 7675"/>
                <a:gd name="T57" fmla="*/ 1220 h 2509"/>
                <a:gd name="T58" fmla="*/ 5722 w 7675"/>
                <a:gd name="T59" fmla="*/ 1479 h 2509"/>
                <a:gd name="T60" fmla="*/ 0 w 7675"/>
                <a:gd name="T61" fmla="*/ 1385 h 2509"/>
                <a:gd name="T62" fmla="*/ 6704 w 7675"/>
                <a:gd name="T63" fmla="*/ 1376 h 2509"/>
                <a:gd name="T64" fmla="*/ 3812 w 7675"/>
                <a:gd name="T65" fmla="*/ 1907 h 2509"/>
                <a:gd name="T66" fmla="*/ 1882 w 7675"/>
                <a:gd name="T67" fmla="*/ 1779 h 2509"/>
                <a:gd name="T68" fmla="*/ 7675 w 7675"/>
                <a:gd name="T69" fmla="*/ 1108 h 2509"/>
                <a:gd name="T70" fmla="*/ 1882 w 7675"/>
                <a:gd name="T71" fmla="*/ 1855 h 2509"/>
                <a:gd name="T72" fmla="*/ 3813 w 7675"/>
                <a:gd name="T73" fmla="*/ 1970 h 2509"/>
                <a:gd name="T74" fmla="*/ 5721 w 7675"/>
                <a:gd name="T75" fmla="*/ 1550 h 2509"/>
                <a:gd name="T76" fmla="*/ 0 w 7675"/>
                <a:gd name="T77" fmla="*/ 1703 h 2509"/>
                <a:gd name="T78" fmla="*/ 5720 w 7675"/>
                <a:gd name="T79" fmla="*/ 1590 h 2509"/>
                <a:gd name="T80" fmla="*/ 4769 w 7675"/>
                <a:gd name="T81" fmla="*/ 1487 h 2509"/>
                <a:gd name="T82" fmla="*/ 914 w 7675"/>
                <a:gd name="T83" fmla="*/ 1891 h 2509"/>
                <a:gd name="T84" fmla="*/ 7675 w 7675"/>
                <a:gd name="T85" fmla="*/ 1390 h 2509"/>
                <a:gd name="T86" fmla="*/ 2816 w 7675"/>
                <a:gd name="T87" fmla="*/ 1702 h 2509"/>
                <a:gd name="T88" fmla="*/ 2816 w 7675"/>
                <a:gd name="T89" fmla="*/ 1707 h 2509"/>
                <a:gd name="T90" fmla="*/ 6702 w 7675"/>
                <a:gd name="T91" fmla="*/ 1872 h 2509"/>
                <a:gd name="T92" fmla="*/ 914 w 7675"/>
                <a:gd name="T93" fmla="*/ 1961 h 2509"/>
                <a:gd name="T94" fmla="*/ 4771 w 7675"/>
                <a:gd name="T95" fmla="*/ 1601 h 2509"/>
                <a:gd name="T96" fmla="*/ 5720 w 7675"/>
                <a:gd name="T97" fmla="*/ 1726 h 2509"/>
                <a:gd name="T98" fmla="*/ 0 w 7675"/>
                <a:gd name="T99" fmla="*/ 2139 h 2509"/>
                <a:gd name="T100" fmla="*/ 6702 w 7675"/>
                <a:gd name="T101" fmla="*/ 2077 h 2509"/>
                <a:gd name="T102" fmla="*/ 3813 w 7675"/>
                <a:gd name="T103" fmla="*/ 2311 h 2509"/>
                <a:gd name="T104" fmla="*/ 1888 w 7675"/>
                <a:gd name="T105" fmla="*/ 2347 h 2509"/>
                <a:gd name="T106" fmla="*/ 7675 w 7675"/>
                <a:gd name="T107" fmla="*/ 1754 h 2509"/>
                <a:gd name="T108" fmla="*/ 1888 w 7675"/>
                <a:gd name="T109" fmla="*/ 2422 h 2509"/>
                <a:gd name="T110" fmla="*/ 3813 w 7675"/>
                <a:gd name="T111" fmla="*/ 2375 h 2509"/>
                <a:gd name="T112" fmla="*/ 5720 w 7675"/>
                <a:gd name="T113" fmla="*/ 1796 h 2509"/>
                <a:gd name="T114" fmla="*/ 0 w 7675"/>
                <a:gd name="T115" fmla="*/ 2457 h 2509"/>
                <a:gd name="T116" fmla="*/ 5718 w 7675"/>
                <a:gd name="T117" fmla="*/ 1836 h 2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75" h="2509">
                  <a:moveTo>
                    <a:pt x="7675" y="0"/>
                  </a:moveTo>
                  <a:lnTo>
                    <a:pt x="7675" y="5"/>
                  </a:lnTo>
                  <a:lnTo>
                    <a:pt x="6708" y="274"/>
                  </a:lnTo>
                  <a:lnTo>
                    <a:pt x="5725" y="1097"/>
                  </a:lnTo>
                  <a:lnTo>
                    <a:pt x="4766" y="676"/>
                  </a:lnTo>
                  <a:lnTo>
                    <a:pt x="3813" y="1219"/>
                  </a:lnTo>
                  <a:lnTo>
                    <a:pt x="2824" y="1208"/>
                  </a:lnTo>
                  <a:lnTo>
                    <a:pt x="1872" y="807"/>
                  </a:lnTo>
                  <a:lnTo>
                    <a:pt x="918" y="1331"/>
                  </a:lnTo>
                  <a:lnTo>
                    <a:pt x="0" y="201"/>
                  </a:lnTo>
                  <a:lnTo>
                    <a:pt x="0" y="193"/>
                  </a:lnTo>
                  <a:lnTo>
                    <a:pt x="919" y="1324"/>
                  </a:lnTo>
                  <a:lnTo>
                    <a:pt x="1872" y="801"/>
                  </a:lnTo>
                  <a:lnTo>
                    <a:pt x="2825" y="1203"/>
                  </a:lnTo>
                  <a:lnTo>
                    <a:pt x="3812" y="1214"/>
                  </a:lnTo>
                  <a:lnTo>
                    <a:pt x="4765" y="670"/>
                  </a:lnTo>
                  <a:lnTo>
                    <a:pt x="5724" y="1091"/>
                  </a:lnTo>
                  <a:lnTo>
                    <a:pt x="6705" y="269"/>
                  </a:lnTo>
                  <a:lnTo>
                    <a:pt x="7675" y="0"/>
                  </a:lnTo>
                  <a:close/>
                  <a:moveTo>
                    <a:pt x="5724" y="1126"/>
                  </a:moveTo>
                  <a:lnTo>
                    <a:pt x="4766" y="725"/>
                  </a:lnTo>
                  <a:lnTo>
                    <a:pt x="3812" y="1272"/>
                  </a:lnTo>
                  <a:lnTo>
                    <a:pt x="2825" y="1234"/>
                  </a:lnTo>
                  <a:lnTo>
                    <a:pt x="1872" y="882"/>
                  </a:lnTo>
                  <a:lnTo>
                    <a:pt x="919" y="1362"/>
                  </a:lnTo>
                  <a:lnTo>
                    <a:pt x="0" y="301"/>
                  </a:lnTo>
                  <a:lnTo>
                    <a:pt x="0" y="309"/>
                  </a:lnTo>
                  <a:lnTo>
                    <a:pt x="918" y="1368"/>
                  </a:lnTo>
                  <a:lnTo>
                    <a:pt x="1873" y="888"/>
                  </a:lnTo>
                  <a:lnTo>
                    <a:pt x="2824" y="1239"/>
                  </a:lnTo>
                  <a:lnTo>
                    <a:pt x="3813" y="1277"/>
                  </a:lnTo>
                  <a:lnTo>
                    <a:pt x="4766" y="730"/>
                  </a:lnTo>
                  <a:lnTo>
                    <a:pt x="5725" y="1132"/>
                  </a:lnTo>
                  <a:lnTo>
                    <a:pt x="6708" y="374"/>
                  </a:lnTo>
                  <a:lnTo>
                    <a:pt x="7675" y="98"/>
                  </a:lnTo>
                  <a:lnTo>
                    <a:pt x="7675" y="92"/>
                  </a:lnTo>
                  <a:lnTo>
                    <a:pt x="6705" y="369"/>
                  </a:lnTo>
                  <a:lnTo>
                    <a:pt x="5724" y="1126"/>
                  </a:lnTo>
                  <a:close/>
                  <a:moveTo>
                    <a:pt x="5724" y="1162"/>
                  </a:moveTo>
                  <a:lnTo>
                    <a:pt x="4766" y="779"/>
                  </a:lnTo>
                  <a:lnTo>
                    <a:pt x="3812" y="1329"/>
                  </a:lnTo>
                  <a:lnTo>
                    <a:pt x="2824" y="1265"/>
                  </a:lnTo>
                  <a:lnTo>
                    <a:pt x="1873" y="963"/>
                  </a:lnTo>
                  <a:lnTo>
                    <a:pt x="919" y="1400"/>
                  </a:lnTo>
                  <a:lnTo>
                    <a:pt x="0" y="409"/>
                  </a:lnTo>
                  <a:lnTo>
                    <a:pt x="0" y="416"/>
                  </a:lnTo>
                  <a:lnTo>
                    <a:pt x="918" y="1406"/>
                  </a:lnTo>
                  <a:lnTo>
                    <a:pt x="1874" y="969"/>
                  </a:lnTo>
                  <a:lnTo>
                    <a:pt x="2823" y="1270"/>
                  </a:lnTo>
                  <a:lnTo>
                    <a:pt x="3813" y="1335"/>
                  </a:lnTo>
                  <a:lnTo>
                    <a:pt x="4766" y="785"/>
                  </a:lnTo>
                  <a:lnTo>
                    <a:pt x="5724" y="1167"/>
                  </a:lnTo>
                  <a:lnTo>
                    <a:pt x="6707" y="474"/>
                  </a:lnTo>
                  <a:lnTo>
                    <a:pt x="7675" y="190"/>
                  </a:lnTo>
                  <a:lnTo>
                    <a:pt x="7675" y="185"/>
                  </a:lnTo>
                  <a:lnTo>
                    <a:pt x="6705" y="470"/>
                  </a:lnTo>
                  <a:lnTo>
                    <a:pt x="5724" y="1162"/>
                  </a:lnTo>
                  <a:close/>
                  <a:moveTo>
                    <a:pt x="5723" y="1197"/>
                  </a:moveTo>
                  <a:lnTo>
                    <a:pt x="4766" y="834"/>
                  </a:lnTo>
                  <a:lnTo>
                    <a:pt x="3812" y="1387"/>
                  </a:lnTo>
                  <a:lnTo>
                    <a:pt x="2823" y="1296"/>
                  </a:lnTo>
                  <a:lnTo>
                    <a:pt x="1874" y="1044"/>
                  </a:lnTo>
                  <a:lnTo>
                    <a:pt x="918" y="1437"/>
                  </a:lnTo>
                  <a:lnTo>
                    <a:pt x="0" y="517"/>
                  </a:lnTo>
                  <a:lnTo>
                    <a:pt x="0" y="524"/>
                  </a:lnTo>
                  <a:lnTo>
                    <a:pt x="917" y="1443"/>
                  </a:lnTo>
                  <a:lnTo>
                    <a:pt x="1874" y="1050"/>
                  </a:lnTo>
                  <a:lnTo>
                    <a:pt x="2822" y="1301"/>
                  </a:lnTo>
                  <a:lnTo>
                    <a:pt x="3813" y="1393"/>
                  </a:lnTo>
                  <a:lnTo>
                    <a:pt x="4767" y="839"/>
                  </a:lnTo>
                  <a:lnTo>
                    <a:pt x="5724" y="1203"/>
                  </a:lnTo>
                  <a:lnTo>
                    <a:pt x="6707" y="574"/>
                  </a:lnTo>
                  <a:lnTo>
                    <a:pt x="7675" y="282"/>
                  </a:lnTo>
                  <a:lnTo>
                    <a:pt x="7675" y="277"/>
                  </a:lnTo>
                  <a:lnTo>
                    <a:pt x="6705" y="570"/>
                  </a:lnTo>
                  <a:lnTo>
                    <a:pt x="5723" y="1197"/>
                  </a:lnTo>
                  <a:close/>
                  <a:moveTo>
                    <a:pt x="5723" y="1232"/>
                  </a:moveTo>
                  <a:lnTo>
                    <a:pt x="4766" y="888"/>
                  </a:lnTo>
                  <a:lnTo>
                    <a:pt x="3812" y="1445"/>
                  </a:lnTo>
                  <a:lnTo>
                    <a:pt x="2823" y="1328"/>
                  </a:lnTo>
                  <a:lnTo>
                    <a:pt x="1875" y="1126"/>
                  </a:lnTo>
                  <a:lnTo>
                    <a:pt x="918" y="1475"/>
                  </a:lnTo>
                  <a:lnTo>
                    <a:pt x="0" y="625"/>
                  </a:lnTo>
                  <a:lnTo>
                    <a:pt x="0" y="631"/>
                  </a:lnTo>
                  <a:lnTo>
                    <a:pt x="917" y="1480"/>
                  </a:lnTo>
                  <a:lnTo>
                    <a:pt x="1875" y="1131"/>
                  </a:lnTo>
                  <a:lnTo>
                    <a:pt x="2822" y="1333"/>
                  </a:lnTo>
                  <a:lnTo>
                    <a:pt x="3813" y="1450"/>
                  </a:lnTo>
                  <a:lnTo>
                    <a:pt x="4767" y="894"/>
                  </a:lnTo>
                  <a:lnTo>
                    <a:pt x="5724" y="1238"/>
                  </a:lnTo>
                  <a:lnTo>
                    <a:pt x="6707" y="675"/>
                  </a:lnTo>
                  <a:lnTo>
                    <a:pt x="7675" y="375"/>
                  </a:lnTo>
                  <a:lnTo>
                    <a:pt x="7675" y="369"/>
                  </a:lnTo>
                  <a:lnTo>
                    <a:pt x="6704" y="670"/>
                  </a:lnTo>
                  <a:lnTo>
                    <a:pt x="5723" y="1232"/>
                  </a:lnTo>
                  <a:close/>
                  <a:moveTo>
                    <a:pt x="5723" y="1268"/>
                  </a:moveTo>
                  <a:lnTo>
                    <a:pt x="4767" y="943"/>
                  </a:lnTo>
                  <a:lnTo>
                    <a:pt x="3812" y="1503"/>
                  </a:lnTo>
                  <a:lnTo>
                    <a:pt x="2822" y="1359"/>
                  </a:lnTo>
                  <a:lnTo>
                    <a:pt x="1876" y="1207"/>
                  </a:lnTo>
                  <a:lnTo>
                    <a:pt x="918" y="1512"/>
                  </a:lnTo>
                  <a:lnTo>
                    <a:pt x="0" y="732"/>
                  </a:lnTo>
                  <a:lnTo>
                    <a:pt x="0" y="739"/>
                  </a:lnTo>
                  <a:lnTo>
                    <a:pt x="917" y="1518"/>
                  </a:lnTo>
                  <a:lnTo>
                    <a:pt x="1876" y="1212"/>
                  </a:lnTo>
                  <a:lnTo>
                    <a:pt x="2821" y="1364"/>
                  </a:lnTo>
                  <a:lnTo>
                    <a:pt x="3813" y="1508"/>
                  </a:lnTo>
                  <a:lnTo>
                    <a:pt x="4767" y="948"/>
                  </a:lnTo>
                  <a:lnTo>
                    <a:pt x="5723" y="1273"/>
                  </a:lnTo>
                  <a:lnTo>
                    <a:pt x="6706" y="775"/>
                  </a:lnTo>
                  <a:lnTo>
                    <a:pt x="7675" y="467"/>
                  </a:lnTo>
                  <a:lnTo>
                    <a:pt x="7675" y="462"/>
                  </a:lnTo>
                  <a:lnTo>
                    <a:pt x="6704" y="770"/>
                  </a:lnTo>
                  <a:lnTo>
                    <a:pt x="5723" y="1268"/>
                  </a:lnTo>
                  <a:close/>
                  <a:moveTo>
                    <a:pt x="5723" y="1303"/>
                  </a:moveTo>
                  <a:lnTo>
                    <a:pt x="4767" y="997"/>
                  </a:lnTo>
                  <a:lnTo>
                    <a:pt x="3812" y="1561"/>
                  </a:lnTo>
                  <a:lnTo>
                    <a:pt x="2822" y="1390"/>
                  </a:lnTo>
                  <a:lnTo>
                    <a:pt x="1877" y="1288"/>
                  </a:lnTo>
                  <a:lnTo>
                    <a:pt x="918" y="1549"/>
                  </a:lnTo>
                  <a:lnTo>
                    <a:pt x="0" y="840"/>
                  </a:lnTo>
                  <a:lnTo>
                    <a:pt x="0" y="847"/>
                  </a:lnTo>
                  <a:lnTo>
                    <a:pt x="916" y="1555"/>
                  </a:lnTo>
                  <a:lnTo>
                    <a:pt x="1877" y="1293"/>
                  </a:lnTo>
                  <a:lnTo>
                    <a:pt x="2821" y="1395"/>
                  </a:lnTo>
                  <a:lnTo>
                    <a:pt x="3813" y="1566"/>
                  </a:lnTo>
                  <a:lnTo>
                    <a:pt x="4768" y="1002"/>
                  </a:lnTo>
                  <a:lnTo>
                    <a:pt x="5723" y="1308"/>
                  </a:lnTo>
                  <a:lnTo>
                    <a:pt x="6706" y="875"/>
                  </a:lnTo>
                  <a:lnTo>
                    <a:pt x="7675" y="559"/>
                  </a:lnTo>
                  <a:lnTo>
                    <a:pt x="7675" y="554"/>
                  </a:lnTo>
                  <a:lnTo>
                    <a:pt x="6704" y="870"/>
                  </a:lnTo>
                  <a:lnTo>
                    <a:pt x="5723" y="1303"/>
                  </a:lnTo>
                  <a:close/>
                  <a:moveTo>
                    <a:pt x="5722" y="1338"/>
                  </a:moveTo>
                  <a:lnTo>
                    <a:pt x="4767" y="1051"/>
                  </a:lnTo>
                  <a:lnTo>
                    <a:pt x="3812" y="1618"/>
                  </a:lnTo>
                  <a:lnTo>
                    <a:pt x="2821" y="1421"/>
                  </a:lnTo>
                  <a:lnTo>
                    <a:pt x="1877" y="1369"/>
                  </a:lnTo>
                  <a:lnTo>
                    <a:pt x="917" y="1587"/>
                  </a:lnTo>
                  <a:lnTo>
                    <a:pt x="0" y="948"/>
                  </a:lnTo>
                  <a:lnTo>
                    <a:pt x="0" y="954"/>
                  </a:lnTo>
                  <a:lnTo>
                    <a:pt x="916" y="1592"/>
                  </a:lnTo>
                  <a:lnTo>
                    <a:pt x="1878" y="1374"/>
                  </a:lnTo>
                  <a:lnTo>
                    <a:pt x="2820" y="1426"/>
                  </a:lnTo>
                  <a:lnTo>
                    <a:pt x="3813" y="1624"/>
                  </a:lnTo>
                  <a:lnTo>
                    <a:pt x="4768" y="1057"/>
                  </a:lnTo>
                  <a:lnTo>
                    <a:pt x="5723" y="1343"/>
                  </a:lnTo>
                  <a:lnTo>
                    <a:pt x="6706" y="975"/>
                  </a:lnTo>
                  <a:lnTo>
                    <a:pt x="7675" y="652"/>
                  </a:lnTo>
                  <a:lnTo>
                    <a:pt x="7675" y="646"/>
                  </a:lnTo>
                  <a:lnTo>
                    <a:pt x="6704" y="970"/>
                  </a:lnTo>
                  <a:lnTo>
                    <a:pt x="5722" y="1338"/>
                  </a:lnTo>
                  <a:close/>
                  <a:moveTo>
                    <a:pt x="5722" y="1373"/>
                  </a:moveTo>
                  <a:lnTo>
                    <a:pt x="4767" y="1106"/>
                  </a:lnTo>
                  <a:lnTo>
                    <a:pt x="3812" y="1676"/>
                  </a:lnTo>
                  <a:lnTo>
                    <a:pt x="2820" y="1452"/>
                  </a:lnTo>
                  <a:lnTo>
                    <a:pt x="1878" y="1450"/>
                  </a:lnTo>
                  <a:lnTo>
                    <a:pt x="917" y="1624"/>
                  </a:lnTo>
                  <a:lnTo>
                    <a:pt x="0" y="1056"/>
                  </a:lnTo>
                  <a:lnTo>
                    <a:pt x="0" y="1062"/>
                  </a:lnTo>
                  <a:lnTo>
                    <a:pt x="916" y="1630"/>
                  </a:lnTo>
                  <a:lnTo>
                    <a:pt x="1879" y="1455"/>
                  </a:lnTo>
                  <a:lnTo>
                    <a:pt x="2820" y="1457"/>
                  </a:lnTo>
                  <a:lnTo>
                    <a:pt x="3813" y="1681"/>
                  </a:lnTo>
                  <a:lnTo>
                    <a:pt x="4768" y="1111"/>
                  </a:lnTo>
                  <a:lnTo>
                    <a:pt x="5722" y="1379"/>
                  </a:lnTo>
                  <a:lnTo>
                    <a:pt x="6705" y="1075"/>
                  </a:lnTo>
                  <a:lnTo>
                    <a:pt x="7675" y="744"/>
                  </a:lnTo>
                  <a:lnTo>
                    <a:pt x="7675" y="739"/>
                  </a:lnTo>
                  <a:lnTo>
                    <a:pt x="6704" y="1070"/>
                  </a:lnTo>
                  <a:lnTo>
                    <a:pt x="5722" y="1373"/>
                  </a:lnTo>
                  <a:close/>
                  <a:moveTo>
                    <a:pt x="5722" y="1409"/>
                  </a:moveTo>
                  <a:lnTo>
                    <a:pt x="4768" y="1160"/>
                  </a:lnTo>
                  <a:lnTo>
                    <a:pt x="3812" y="1734"/>
                  </a:lnTo>
                  <a:lnTo>
                    <a:pt x="2820" y="1484"/>
                  </a:lnTo>
                  <a:lnTo>
                    <a:pt x="1879" y="1531"/>
                  </a:lnTo>
                  <a:lnTo>
                    <a:pt x="917" y="1662"/>
                  </a:lnTo>
                  <a:lnTo>
                    <a:pt x="0" y="1164"/>
                  </a:lnTo>
                  <a:lnTo>
                    <a:pt x="0" y="1170"/>
                  </a:lnTo>
                  <a:lnTo>
                    <a:pt x="916" y="1667"/>
                  </a:lnTo>
                  <a:lnTo>
                    <a:pt x="1880" y="1536"/>
                  </a:lnTo>
                  <a:lnTo>
                    <a:pt x="2819" y="1489"/>
                  </a:lnTo>
                  <a:lnTo>
                    <a:pt x="3813" y="1739"/>
                  </a:lnTo>
                  <a:lnTo>
                    <a:pt x="4769" y="1166"/>
                  </a:lnTo>
                  <a:lnTo>
                    <a:pt x="5722" y="1414"/>
                  </a:lnTo>
                  <a:lnTo>
                    <a:pt x="6705" y="1175"/>
                  </a:lnTo>
                  <a:lnTo>
                    <a:pt x="7675" y="836"/>
                  </a:lnTo>
                  <a:lnTo>
                    <a:pt x="7675" y="831"/>
                  </a:lnTo>
                  <a:lnTo>
                    <a:pt x="6703" y="1171"/>
                  </a:lnTo>
                  <a:lnTo>
                    <a:pt x="5722" y="1409"/>
                  </a:lnTo>
                  <a:close/>
                  <a:moveTo>
                    <a:pt x="5722" y="1444"/>
                  </a:moveTo>
                  <a:lnTo>
                    <a:pt x="4768" y="1215"/>
                  </a:lnTo>
                  <a:lnTo>
                    <a:pt x="3812" y="1791"/>
                  </a:lnTo>
                  <a:lnTo>
                    <a:pt x="2819" y="1515"/>
                  </a:lnTo>
                  <a:lnTo>
                    <a:pt x="1880" y="1612"/>
                  </a:lnTo>
                  <a:lnTo>
                    <a:pt x="916" y="1699"/>
                  </a:lnTo>
                  <a:lnTo>
                    <a:pt x="0" y="1272"/>
                  </a:lnTo>
                  <a:lnTo>
                    <a:pt x="0" y="1277"/>
                  </a:lnTo>
                  <a:lnTo>
                    <a:pt x="915" y="1704"/>
                  </a:lnTo>
                  <a:lnTo>
                    <a:pt x="1880" y="1617"/>
                  </a:lnTo>
                  <a:lnTo>
                    <a:pt x="2819" y="1520"/>
                  </a:lnTo>
                  <a:lnTo>
                    <a:pt x="3813" y="1797"/>
                  </a:lnTo>
                  <a:lnTo>
                    <a:pt x="4769" y="1220"/>
                  </a:lnTo>
                  <a:lnTo>
                    <a:pt x="5722" y="1449"/>
                  </a:lnTo>
                  <a:lnTo>
                    <a:pt x="6704" y="1276"/>
                  </a:lnTo>
                  <a:lnTo>
                    <a:pt x="7675" y="929"/>
                  </a:lnTo>
                  <a:lnTo>
                    <a:pt x="7675" y="923"/>
                  </a:lnTo>
                  <a:lnTo>
                    <a:pt x="6703" y="1271"/>
                  </a:lnTo>
                  <a:lnTo>
                    <a:pt x="5722" y="1444"/>
                  </a:lnTo>
                  <a:close/>
                  <a:moveTo>
                    <a:pt x="5722" y="1479"/>
                  </a:moveTo>
                  <a:lnTo>
                    <a:pt x="4768" y="1269"/>
                  </a:lnTo>
                  <a:lnTo>
                    <a:pt x="3812" y="1849"/>
                  </a:lnTo>
                  <a:lnTo>
                    <a:pt x="2819" y="1546"/>
                  </a:lnTo>
                  <a:lnTo>
                    <a:pt x="1881" y="1693"/>
                  </a:lnTo>
                  <a:lnTo>
                    <a:pt x="916" y="1737"/>
                  </a:lnTo>
                  <a:lnTo>
                    <a:pt x="0" y="1380"/>
                  </a:lnTo>
                  <a:lnTo>
                    <a:pt x="0" y="1385"/>
                  </a:lnTo>
                  <a:lnTo>
                    <a:pt x="915" y="1742"/>
                  </a:lnTo>
                  <a:lnTo>
                    <a:pt x="1881" y="1698"/>
                  </a:lnTo>
                  <a:lnTo>
                    <a:pt x="2818" y="1551"/>
                  </a:lnTo>
                  <a:lnTo>
                    <a:pt x="3813" y="1855"/>
                  </a:lnTo>
                  <a:lnTo>
                    <a:pt x="4769" y="1275"/>
                  </a:lnTo>
                  <a:lnTo>
                    <a:pt x="5721" y="1484"/>
                  </a:lnTo>
                  <a:lnTo>
                    <a:pt x="6704" y="1376"/>
                  </a:lnTo>
                  <a:lnTo>
                    <a:pt x="7675" y="1021"/>
                  </a:lnTo>
                  <a:lnTo>
                    <a:pt x="7675" y="1016"/>
                  </a:lnTo>
                  <a:lnTo>
                    <a:pt x="6703" y="1371"/>
                  </a:lnTo>
                  <a:lnTo>
                    <a:pt x="5722" y="1479"/>
                  </a:lnTo>
                  <a:close/>
                  <a:moveTo>
                    <a:pt x="5721" y="1514"/>
                  </a:moveTo>
                  <a:lnTo>
                    <a:pt x="4768" y="1324"/>
                  </a:lnTo>
                  <a:lnTo>
                    <a:pt x="3812" y="1907"/>
                  </a:lnTo>
                  <a:lnTo>
                    <a:pt x="2818" y="1577"/>
                  </a:lnTo>
                  <a:lnTo>
                    <a:pt x="1882" y="1774"/>
                  </a:lnTo>
                  <a:lnTo>
                    <a:pt x="916" y="1774"/>
                  </a:lnTo>
                  <a:lnTo>
                    <a:pt x="0" y="1488"/>
                  </a:lnTo>
                  <a:lnTo>
                    <a:pt x="0" y="1493"/>
                  </a:lnTo>
                  <a:lnTo>
                    <a:pt x="915" y="1779"/>
                  </a:lnTo>
                  <a:lnTo>
                    <a:pt x="1882" y="1779"/>
                  </a:lnTo>
                  <a:lnTo>
                    <a:pt x="2818" y="1582"/>
                  </a:lnTo>
                  <a:lnTo>
                    <a:pt x="3813" y="1912"/>
                  </a:lnTo>
                  <a:lnTo>
                    <a:pt x="4769" y="1329"/>
                  </a:lnTo>
                  <a:lnTo>
                    <a:pt x="5721" y="1520"/>
                  </a:lnTo>
                  <a:lnTo>
                    <a:pt x="6704" y="1476"/>
                  </a:lnTo>
                  <a:lnTo>
                    <a:pt x="7675" y="1113"/>
                  </a:lnTo>
                  <a:lnTo>
                    <a:pt x="7675" y="1108"/>
                  </a:lnTo>
                  <a:lnTo>
                    <a:pt x="6703" y="1471"/>
                  </a:lnTo>
                  <a:lnTo>
                    <a:pt x="5721" y="1514"/>
                  </a:lnTo>
                  <a:close/>
                  <a:moveTo>
                    <a:pt x="5721" y="1550"/>
                  </a:moveTo>
                  <a:lnTo>
                    <a:pt x="4769" y="1378"/>
                  </a:lnTo>
                  <a:lnTo>
                    <a:pt x="3812" y="1965"/>
                  </a:lnTo>
                  <a:lnTo>
                    <a:pt x="2817" y="1608"/>
                  </a:lnTo>
                  <a:lnTo>
                    <a:pt x="1882" y="1855"/>
                  </a:lnTo>
                  <a:lnTo>
                    <a:pt x="915" y="1811"/>
                  </a:lnTo>
                  <a:lnTo>
                    <a:pt x="0" y="1595"/>
                  </a:lnTo>
                  <a:lnTo>
                    <a:pt x="0" y="1601"/>
                  </a:lnTo>
                  <a:lnTo>
                    <a:pt x="915" y="1816"/>
                  </a:lnTo>
                  <a:lnTo>
                    <a:pt x="1883" y="1860"/>
                  </a:lnTo>
                  <a:lnTo>
                    <a:pt x="2817" y="1613"/>
                  </a:lnTo>
                  <a:lnTo>
                    <a:pt x="3813" y="1970"/>
                  </a:lnTo>
                  <a:lnTo>
                    <a:pt x="4770" y="1384"/>
                  </a:lnTo>
                  <a:lnTo>
                    <a:pt x="5721" y="1555"/>
                  </a:lnTo>
                  <a:lnTo>
                    <a:pt x="6703" y="1576"/>
                  </a:lnTo>
                  <a:lnTo>
                    <a:pt x="7675" y="1206"/>
                  </a:lnTo>
                  <a:lnTo>
                    <a:pt x="7675" y="1200"/>
                  </a:lnTo>
                  <a:lnTo>
                    <a:pt x="6703" y="1571"/>
                  </a:lnTo>
                  <a:lnTo>
                    <a:pt x="5721" y="1550"/>
                  </a:lnTo>
                  <a:close/>
                  <a:moveTo>
                    <a:pt x="5721" y="1585"/>
                  </a:moveTo>
                  <a:lnTo>
                    <a:pt x="4769" y="1433"/>
                  </a:lnTo>
                  <a:lnTo>
                    <a:pt x="3813" y="2022"/>
                  </a:lnTo>
                  <a:lnTo>
                    <a:pt x="2817" y="1639"/>
                  </a:lnTo>
                  <a:lnTo>
                    <a:pt x="1883" y="1936"/>
                  </a:lnTo>
                  <a:lnTo>
                    <a:pt x="915" y="1849"/>
                  </a:lnTo>
                  <a:lnTo>
                    <a:pt x="0" y="1703"/>
                  </a:lnTo>
                  <a:lnTo>
                    <a:pt x="0" y="1708"/>
                  </a:lnTo>
                  <a:lnTo>
                    <a:pt x="914" y="1854"/>
                  </a:lnTo>
                  <a:lnTo>
                    <a:pt x="1884" y="1941"/>
                  </a:lnTo>
                  <a:lnTo>
                    <a:pt x="2817" y="1645"/>
                  </a:lnTo>
                  <a:lnTo>
                    <a:pt x="3813" y="2028"/>
                  </a:lnTo>
                  <a:lnTo>
                    <a:pt x="4770" y="1438"/>
                  </a:lnTo>
                  <a:lnTo>
                    <a:pt x="5720" y="1590"/>
                  </a:lnTo>
                  <a:lnTo>
                    <a:pt x="6703" y="1677"/>
                  </a:lnTo>
                  <a:lnTo>
                    <a:pt x="7675" y="1298"/>
                  </a:lnTo>
                  <a:lnTo>
                    <a:pt x="7675" y="1292"/>
                  </a:lnTo>
                  <a:lnTo>
                    <a:pt x="6702" y="1671"/>
                  </a:lnTo>
                  <a:lnTo>
                    <a:pt x="5721" y="1585"/>
                  </a:lnTo>
                  <a:close/>
                  <a:moveTo>
                    <a:pt x="5721" y="1620"/>
                  </a:moveTo>
                  <a:lnTo>
                    <a:pt x="4769" y="1487"/>
                  </a:lnTo>
                  <a:lnTo>
                    <a:pt x="3813" y="2080"/>
                  </a:lnTo>
                  <a:lnTo>
                    <a:pt x="2816" y="1670"/>
                  </a:lnTo>
                  <a:lnTo>
                    <a:pt x="1884" y="2017"/>
                  </a:lnTo>
                  <a:lnTo>
                    <a:pt x="915" y="1886"/>
                  </a:lnTo>
                  <a:lnTo>
                    <a:pt x="0" y="1811"/>
                  </a:lnTo>
                  <a:lnTo>
                    <a:pt x="0" y="1816"/>
                  </a:lnTo>
                  <a:lnTo>
                    <a:pt x="914" y="1891"/>
                  </a:lnTo>
                  <a:lnTo>
                    <a:pt x="1885" y="2022"/>
                  </a:lnTo>
                  <a:lnTo>
                    <a:pt x="2816" y="1676"/>
                  </a:lnTo>
                  <a:lnTo>
                    <a:pt x="3813" y="2086"/>
                  </a:lnTo>
                  <a:lnTo>
                    <a:pt x="4770" y="1492"/>
                  </a:lnTo>
                  <a:lnTo>
                    <a:pt x="5720" y="1625"/>
                  </a:lnTo>
                  <a:lnTo>
                    <a:pt x="6703" y="1777"/>
                  </a:lnTo>
                  <a:lnTo>
                    <a:pt x="7675" y="1390"/>
                  </a:lnTo>
                  <a:lnTo>
                    <a:pt x="7675" y="1385"/>
                  </a:lnTo>
                  <a:lnTo>
                    <a:pt x="6702" y="1772"/>
                  </a:lnTo>
                  <a:lnTo>
                    <a:pt x="5721" y="1620"/>
                  </a:lnTo>
                  <a:close/>
                  <a:moveTo>
                    <a:pt x="5720" y="1655"/>
                  </a:moveTo>
                  <a:lnTo>
                    <a:pt x="4769" y="1542"/>
                  </a:lnTo>
                  <a:lnTo>
                    <a:pt x="3813" y="2138"/>
                  </a:lnTo>
                  <a:lnTo>
                    <a:pt x="2816" y="1702"/>
                  </a:lnTo>
                  <a:lnTo>
                    <a:pt x="1885" y="2098"/>
                  </a:lnTo>
                  <a:lnTo>
                    <a:pt x="914" y="1924"/>
                  </a:lnTo>
                  <a:lnTo>
                    <a:pt x="0" y="1919"/>
                  </a:lnTo>
                  <a:lnTo>
                    <a:pt x="0" y="1924"/>
                  </a:lnTo>
                  <a:lnTo>
                    <a:pt x="914" y="1929"/>
                  </a:lnTo>
                  <a:lnTo>
                    <a:pt x="1885" y="2103"/>
                  </a:lnTo>
                  <a:lnTo>
                    <a:pt x="2816" y="1707"/>
                  </a:lnTo>
                  <a:lnTo>
                    <a:pt x="3813" y="2143"/>
                  </a:lnTo>
                  <a:lnTo>
                    <a:pt x="4771" y="1547"/>
                  </a:lnTo>
                  <a:lnTo>
                    <a:pt x="5720" y="1660"/>
                  </a:lnTo>
                  <a:lnTo>
                    <a:pt x="6702" y="1877"/>
                  </a:lnTo>
                  <a:lnTo>
                    <a:pt x="7675" y="1483"/>
                  </a:lnTo>
                  <a:lnTo>
                    <a:pt x="7675" y="1477"/>
                  </a:lnTo>
                  <a:lnTo>
                    <a:pt x="6702" y="1872"/>
                  </a:lnTo>
                  <a:lnTo>
                    <a:pt x="5720" y="1655"/>
                  </a:lnTo>
                  <a:close/>
                  <a:moveTo>
                    <a:pt x="5720" y="1691"/>
                  </a:moveTo>
                  <a:lnTo>
                    <a:pt x="4770" y="1596"/>
                  </a:lnTo>
                  <a:lnTo>
                    <a:pt x="3813" y="2195"/>
                  </a:lnTo>
                  <a:lnTo>
                    <a:pt x="2815" y="1733"/>
                  </a:lnTo>
                  <a:lnTo>
                    <a:pt x="1886" y="2179"/>
                  </a:lnTo>
                  <a:lnTo>
                    <a:pt x="914" y="1961"/>
                  </a:lnTo>
                  <a:lnTo>
                    <a:pt x="0" y="2026"/>
                  </a:lnTo>
                  <a:lnTo>
                    <a:pt x="0" y="2031"/>
                  </a:lnTo>
                  <a:lnTo>
                    <a:pt x="914" y="1966"/>
                  </a:lnTo>
                  <a:lnTo>
                    <a:pt x="1886" y="2184"/>
                  </a:lnTo>
                  <a:lnTo>
                    <a:pt x="2815" y="1738"/>
                  </a:lnTo>
                  <a:lnTo>
                    <a:pt x="3813" y="2201"/>
                  </a:lnTo>
                  <a:lnTo>
                    <a:pt x="4771" y="1601"/>
                  </a:lnTo>
                  <a:lnTo>
                    <a:pt x="5719" y="1696"/>
                  </a:lnTo>
                  <a:lnTo>
                    <a:pt x="6702" y="1977"/>
                  </a:lnTo>
                  <a:lnTo>
                    <a:pt x="7675" y="1575"/>
                  </a:lnTo>
                  <a:lnTo>
                    <a:pt x="7675" y="1570"/>
                  </a:lnTo>
                  <a:lnTo>
                    <a:pt x="6702" y="1972"/>
                  </a:lnTo>
                  <a:lnTo>
                    <a:pt x="5720" y="1691"/>
                  </a:lnTo>
                  <a:close/>
                  <a:moveTo>
                    <a:pt x="5720" y="1726"/>
                  </a:moveTo>
                  <a:lnTo>
                    <a:pt x="4770" y="1651"/>
                  </a:lnTo>
                  <a:lnTo>
                    <a:pt x="3813" y="2253"/>
                  </a:lnTo>
                  <a:lnTo>
                    <a:pt x="2815" y="1764"/>
                  </a:lnTo>
                  <a:lnTo>
                    <a:pt x="1886" y="2260"/>
                  </a:lnTo>
                  <a:lnTo>
                    <a:pt x="914" y="1998"/>
                  </a:lnTo>
                  <a:lnTo>
                    <a:pt x="0" y="2134"/>
                  </a:lnTo>
                  <a:lnTo>
                    <a:pt x="0" y="2139"/>
                  </a:lnTo>
                  <a:lnTo>
                    <a:pt x="914" y="2004"/>
                  </a:lnTo>
                  <a:lnTo>
                    <a:pt x="1887" y="2266"/>
                  </a:lnTo>
                  <a:lnTo>
                    <a:pt x="2815" y="1769"/>
                  </a:lnTo>
                  <a:lnTo>
                    <a:pt x="3813" y="2259"/>
                  </a:lnTo>
                  <a:lnTo>
                    <a:pt x="4771" y="1656"/>
                  </a:lnTo>
                  <a:lnTo>
                    <a:pt x="5719" y="1731"/>
                  </a:lnTo>
                  <a:lnTo>
                    <a:pt x="6702" y="2077"/>
                  </a:lnTo>
                  <a:lnTo>
                    <a:pt x="7675" y="1667"/>
                  </a:lnTo>
                  <a:lnTo>
                    <a:pt x="7675" y="1662"/>
                  </a:lnTo>
                  <a:lnTo>
                    <a:pt x="6702" y="2072"/>
                  </a:lnTo>
                  <a:lnTo>
                    <a:pt x="5720" y="1726"/>
                  </a:lnTo>
                  <a:close/>
                  <a:moveTo>
                    <a:pt x="5720" y="1761"/>
                  </a:moveTo>
                  <a:lnTo>
                    <a:pt x="4770" y="1705"/>
                  </a:lnTo>
                  <a:lnTo>
                    <a:pt x="3813" y="2311"/>
                  </a:lnTo>
                  <a:lnTo>
                    <a:pt x="2814" y="1795"/>
                  </a:lnTo>
                  <a:lnTo>
                    <a:pt x="1887" y="2341"/>
                  </a:lnTo>
                  <a:lnTo>
                    <a:pt x="914" y="2036"/>
                  </a:lnTo>
                  <a:lnTo>
                    <a:pt x="0" y="2242"/>
                  </a:lnTo>
                  <a:lnTo>
                    <a:pt x="0" y="2247"/>
                  </a:lnTo>
                  <a:lnTo>
                    <a:pt x="913" y="2041"/>
                  </a:lnTo>
                  <a:lnTo>
                    <a:pt x="1888" y="2347"/>
                  </a:lnTo>
                  <a:lnTo>
                    <a:pt x="2814" y="1801"/>
                  </a:lnTo>
                  <a:lnTo>
                    <a:pt x="3813" y="2317"/>
                  </a:lnTo>
                  <a:lnTo>
                    <a:pt x="4772" y="1710"/>
                  </a:lnTo>
                  <a:lnTo>
                    <a:pt x="5719" y="1766"/>
                  </a:lnTo>
                  <a:lnTo>
                    <a:pt x="6701" y="2177"/>
                  </a:lnTo>
                  <a:lnTo>
                    <a:pt x="7675" y="1760"/>
                  </a:lnTo>
                  <a:lnTo>
                    <a:pt x="7675" y="1754"/>
                  </a:lnTo>
                  <a:lnTo>
                    <a:pt x="6701" y="2172"/>
                  </a:lnTo>
                  <a:lnTo>
                    <a:pt x="5720" y="1761"/>
                  </a:lnTo>
                  <a:close/>
                  <a:moveTo>
                    <a:pt x="5720" y="1796"/>
                  </a:moveTo>
                  <a:lnTo>
                    <a:pt x="4771" y="1760"/>
                  </a:lnTo>
                  <a:lnTo>
                    <a:pt x="3813" y="2369"/>
                  </a:lnTo>
                  <a:lnTo>
                    <a:pt x="2813" y="1826"/>
                  </a:lnTo>
                  <a:lnTo>
                    <a:pt x="1888" y="2422"/>
                  </a:lnTo>
                  <a:lnTo>
                    <a:pt x="913" y="2073"/>
                  </a:lnTo>
                  <a:lnTo>
                    <a:pt x="0" y="2350"/>
                  </a:lnTo>
                  <a:lnTo>
                    <a:pt x="0" y="2355"/>
                  </a:lnTo>
                  <a:lnTo>
                    <a:pt x="913" y="2078"/>
                  </a:lnTo>
                  <a:lnTo>
                    <a:pt x="1889" y="2428"/>
                  </a:lnTo>
                  <a:lnTo>
                    <a:pt x="2814" y="1832"/>
                  </a:lnTo>
                  <a:lnTo>
                    <a:pt x="3813" y="2375"/>
                  </a:lnTo>
                  <a:lnTo>
                    <a:pt x="4772" y="1765"/>
                  </a:lnTo>
                  <a:lnTo>
                    <a:pt x="5718" y="1801"/>
                  </a:lnTo>
                  <a:lnTo>
                    <a:pt x="6701" y="2278"/>
                  </a:lnTo>
                  <a:lnTo>
                    <a:pt x="7675" y="1852"/>
                  </a:lnTo>
                  <a:lnTo>
                    <a:pt x="7675" y="1846"/>
                  </a:lnTo>
                  <a:lnTo>
                    <a:pt x="6701" y="2272"/>
                  </a:lnTo>
                  <a:lnTo>
                    <a:pt x="5720" y="1796"/>
                  </a:lnTo>
                  <a:close/>
                  <a:moveTo>
                    <a:pt x="5719" y="1831"/>
                  </a:moveTo>
                  <a:lnTo>
                    <a:pt x="4771" y="1814"/>
                  </a:lnTo>
                  <a:lnTo>
                    <a:pt x="3813" y="2426"/>
                  </a:lnTo>
                  <a:lnTo>
                    <a:pt x="2813" y="1857"/>
                  </a:lnTo>
                  <a:lnTo>
                    <a:pt x="1889" y="2503"/>
                  </a:lnTo>
                  <a:lnTo>
                    <a:pt x="913" y="2111"/>
                  </a:lnTo>
                  <a:lnTo>
                    <a:pt x="0" y="2457"/>
                  </a:lnTo>
                  <a:lnTo>
                    <a:pt x="0" y="2463"/>
                  </a:lnTo>
                  <a:lnTo>
                    <a:pt x="913" y="2116"/>
                  </a:lnTo>
                  <a:lnTo>
                    <a:pt x="1890" y="2509"/>
                  </a:lnTo>
                  <a:lnTo>
                    <a:pt x="2813" y="1863"/>
                  </a:lnTo>
                  <a:lnTo>
                    <a:pt x="3813" y="2432"/>
                  </a:lnTo>
                  <a:lnTo>
                    <a:pt x="4772" y="1819"/>
                  </a:lnTo>
                  <a:lnTo>
                    <a:pt x="5718" y="1836"/>
                  </a:lnTo>
                  <a:lnTo>
                    <a:pt x="6701" y="2378"/>
                  </a:lnTo>
                  <a:lnTo>
                    <a:pt x="7675" y="1944"/>
                  </a:lnTo>
                  <a:lnTo>
                    <a:pt x="7675" y="1939"/>
                  </a:lnTo>
                  <a:lnTo>
                    <a:pt x="6701" y="2372"/>
                  </a:lnTo>
                  <a:lnTo>
                    <a:pt x="5719" y="1831"/>
                  </a:lnTo>
                  <a:close/>
                </a:path>
              </a:pathLst>
            </a:custGeom>
            <a:solidFill>
              <a:srgbClr val="4DBD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sp>
        <p:nvSpPr>
          <p:cNvPr id="2" name="Titel 1"/>
          <p:cNvSpPr>
            <a:spLocks noGrp="1" noSelect="1"/>
          </p:cNvSpPr>
          <p:nvPr>
            <p:ph type="ctrTitle" hasCustomPrompt="1"/>
          </p:nvPr>
        </p:nvSpPr>
        <p:spPr bwMode="gray">
          <a:xfrm>
            <a:off x="1476177" y="629897"/>
            <a:ext cx="7920000" cy="1044000"/>
          </a:xfrm>
        </p:spPr>
        <p:txBody>
          <a:bodyPr anchor="t"/>
          <a:lstStyle>
            <a:lvl1pPr algn="l">
              <a:lnSpc>
                <a:spcPct val="83000"/>
              </a:lnSpc>
              <a:defRPr sz="42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[Titel]</a:t>
            </a:r>
            <a:endParaRPr lang="en-GB" dirty="0"/>
          </a:p>
        </p:txBody>
      </p:sp>
      <p:sp>
        <p:nvSpPr>
          <p:cNvPr id="3" name="Ondertitel 2"/>
          <p:cNvSpPr>
            <a:spLocks noGrp="1" noSelect="1"/>
          </p:cNvSpPr>
          <p:nvPr>
            <p:ph type="subTitle" idx="1" hasCustomPrompt="1"/>
          </p:nvPr>
        </p:nvSpPr>
        <p:spPr bwMode="gray">
          <a:xfrm>
            <a:off x="1476177" y="1819103"/>
            <a:ext cx="7920000" cy="432000"/>
          </a:xfrm>
        </p:spPr>
        <p:txBody>
          <a:bodyPr/>
          <a:lstStyle>
            <a:lvl1pPr marL="0" indent="0" algn="l">
              <a:buNone/>
              <a:defRPr sz="2100">
                <a:solidFill>
                  <a:schemeClr val="bg1"/>
                </a:solidFill>
              </a:defRPr>
            </a:lvl1pPr>
            <a:lvl2pPr marL="457154" indent="0" algn="ctr">
              <a:buNone/>
              <a:defRPr sz="2000"/>
            </a:lvl2pPr>
            <a:lvl3pPr marL="914309" indent="0" algn="ctr">
              <a:buNone/>
              <a:defRPr sz="1800"/>
            </a:lvl3pPr>
            <a:lvl4pPr marL="1371463" indent="0" algn="ctr">
              <a:buNone/>
              <a:defRPr sz="1600"/>
            </a:lvl4pPr>
            <a:lvl5pPr marL="1828617" indent="0" algn="ctr">
              <a:buNone/>
              <a:defRPr sz="1600"/>
            </a:lvl5pPr>
            <a:lvl6pPr marL="2285771" indent="0" algn="ctr">
              <a:buNone/>
              <a:defRPr sz="1600"/>
            </a:lvl6pPr>
            <a:lvl7pPr marL="2742926" indent="0" algn="ctr">
              <a:buNone/>
              <a:defRPr sz="1600"/>
            </a:lvl7pPr>
            <a:lvl8pPr marL="3200080" indent="0" algn="ctr">
              <a:buNone/>
              <a:defRPr sz="1600"/>
            </a:lvl8pPr>
            <a:lvl9pPr marL="3657234" indent="0" algn="ctr">
              <a:buNone/>
              <a:defRPr sz="1600"/>
            </a:lvl9pPr>
          </a:lstStyle>
          <a:p>
            <a:r>
              <a:rPr lang="en-GB"/>
              <a:t>[Ondertitel of naam]</a:t>
            </a:r>
            <a:endParaRPr lang="en-GB" dirty="0"/>
          </a:p>
        </p:txBody>
      </p:sp>
      <p:sp>
        <p:nvSpPr>
          <p:cNvPr id="7" name="Tijdelijke aanduiding voor dianummer 8">
            <a:extLst>
              <a:ext uri="{FF2B5EF4-FFF2-40B4-BE49-F238E27FC236}">
                <a16:creationId xmlns:a16="http://schemas.microsoft.com/office/drawing/2014/main" id="{FCF4D02F-628D-4B78-8590-80C349163C9A}"/>
              </a:ext>
            </a:extLst>
          </p:cNvPr>
          <p:cNvSpPr>
            <a:spLocks noGrp="1" noSelect="1"/>
          </p:cNvSpPr>
          <p:nvPr>
            <p:ph type="sldNum" sz="quarter" idx="12"/>
          </p:nvPr>
        </p:nvSpPr>
        <p:spPr bwMode="gray">
          <a:xfrm>
            <a:off x="11009912" y="6490202"/>
            <a:ext cx="457438" cy="365210"/>
          </a:xfrm>
        </p:spPr>
        <p:txBody>
          <a:bodyPr/>
          <a:lstStyle/>
          <a:p>
            <a:fld id="{1336C48C-F87C-4E4B-81EF-5027B17D1F61}" type="slidenum">
              <a:rPr lang="en-GB" noProof="1" smtClean="0"/>
              <a:pPr/>
              <a:t>‹nr.›</a:t>
            </a:fld>
            <a:endParaRPr lang="en-GB" noProof="1"/>
          </a:p>
        </p:txBody>
      </p: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69498C10-13C2-4E9C-8FF7-5AAE3AC74989}"/>
              </a:ext>
            </a:extLst>
          </p:cNvPr>
          <p:cNvSpPr>
            <a:spLocks noGrp="1" noSelect="1"/>
          </p:cNvSpPr>
          <p:nvPr>
            <p:ph type="pic" sz="quarter" idx="10" hasCustomPrompt="1"/>
          </p:nvPr>
        </p:nvSpPr>
        <p:spPr bwMode="gray">
          <a:xfrm>
            <a:off x="5607350" y="5670568"/>
            <a:ext cx="1799936" cy="900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[Ruimte voor partnerlogo]</a:t>
            </a:r>
            <a:endParaRPr lang="en-GB" dirty="0"/>
          </a:p>
        </p:txBody>
      </p:sp>
      <p:sp>
        <p:nvSpPr>
          <p:cNvPr id="12" name="Tijdelijke aanduiding voor afbeelding 8">
            <a:extLst>
              <a:ext uri="{FF2B5EF4-FFF2-40B4-BE49-F238E27FC236}">
                <a16:creationId xmlns:a16="http://schemas.microsoft.com/office/drawing/2014/main" id="{848D3586-FD33-46B8-8E4B-6C753FC31751}"/>
              </a:ext>
            </a:extLst>
          </p:cNvPr>
          <p:cNvSpPr>
            <a:spLocks noGrp="1" noSelect="1"/>
          </p:cNvSpPr>
          <p:nvPr>
            <p:ph type="pic" sz="quarter" idx="11" hasCustomPrompt="1"/>
          </p:nvPr>
        </p:nvSpPr>
        <p:spPr bwMode="gray">
          <a:xfrm>
            <a:off x="7644460" y="5670568"/>
            <a:ext cx="1799936" cy="900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[Ruimte voor partnerlogo]</a:t>
            </a:r>
            <a:endParaRPr lang="en-GB" dirty="0"/>
          </a:p>
        </p:txBody>
      </p:sp>
      <p:sp>
        <p:nvSpPr>
          <p:cNvPr id="13" name="Tijdelijke aanduiding voor afbeelding 8">
            <a:extLst>
              <a:ext uri="{FF2B5EF4-FFF2-40B4-BE49-F238E27FC236}">
                <a16:creationId xmlns:a16="http://schemas.microsoft.com/office/drawing/2014/main" id="{BD2EC486-DF80-47F0-BEE1-8A52A0A1F58D}"/>
              </a:ext>
            </a:extLst>
          </p:cNvPr>
          <p:cNvSpPr>
            <a:spLocks noGrp="1" noSelect="1"/>
          </p:cNvSpPr>
          <p:nvPr>
            <p:ph type="pic" sz="quarter" idx="13" hasCustomPrompt="1"/>
          </p:nvPr>
        </p:nvSpPr>
        <p:spPr bwMode="gray">
          <a:xfrm>
            <a:off x="9686161" y="5670568"/>
            <a:ext cx="1799936" cy="900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[Ruimte voor partnerlogo]</a:t>
            </a:r>
            <a:endParaRPr lang="en-GB" dirty="0"/>
          </a:p>
        </p:txBody>
      </p:sp>
      <p:sp>
        <p:nvSpPr>
          <p:cNvPr id="18" name="Freeform 10">
            <a:extLst>
              <a:ext uri="{FF2B5EF4-FFF2-40B4-BE49-F238E27FC236}">
                <a16:creationId xmlns:a16="http://schemas.microsoft.com/office/drawing/2014/main" id="{2D6859B9-9689-4E18-AFF2-0ACE10D4EF6E}"/>
              </a:ext>
            </a:extLst>
          </p:cNvPr>
          <p:cNvSpPr>
            <a:spLocks noSelect="1"/>
          </p:cNvSpPr>
          <p:nvPr userDrawn="1"/>
        </p:nvSpPr>
        <p:spPr bwMode="auto">
          <a:xfrm>
            <a:off x="1298575" y="5653088"/>
            <a:ext cx="423862" cy="666750"/>
          </a:xfrm>
          <a:custGeom>
            <a:avLst/>
            <a:gdLst>
              <a:gd name="T0" fmla="*/ 0 w 1335"/>
              <a:gd name="T1" fmla="*/ 511 h 2100"/>
              <a:gd name="T2" fmla="*/ 655 w 1335"/>
              <a:gd name="T3" fmla="*/ 2 h 2100"/>
              <a:gd name="T4" fmla="*/ 1273 w 1335"/>
              <a:gd name="T5" fmla="*/ 515 h 2100"/>
              <a:gd name="T6" fmla="*/ 1289 w 1335"/>
              <a:gd name="T7" fmla="*/ 1021 h 2100"/>
              <a:gd name="T8" fmla="*/ 1155 w 1335"/>
              <a:gd name="T9" fmla="*/ 1320 h 2100"/>
              <a:gd name="T10" fmla="*/ 1095 w 1335"/>
              <a:gd name="T11" fmla="*/ 1393 h 2100"/>
              <a:gd name="T12" fmla="*/ 816 w 1335"/>
              <a:gd name="T13" fmla="*/ 2100 h 2100"/>
              <a:gd name="T14" fmla="*/ 970 w 1335"/>
              <a:gd name="T15" fmla="*/ 1399 h 2100"/>
              <a:gd name="T16" fmla="*/ 635 w 1335"/>
              <a:gd name="T17" fmla="*/ 1320 h 2100"/>
              <a:gd name="T18" fmla="*/ 802 w 1335"/>
              <a:gd name="T19" fmla="*/ 1318 h 2100"/>
              <a:gd name="T20" fmla="*/ 1010 w 1335"/>
              <a:gd name="T21" fmla="*/ 1320 h 2100"/>
              <a:gd name="T22" fmla="*/ 1161 w 1335"/>
              <a:gd name="T23" fmla="*/ 1245 h 2100"/>
              <a:gd name="T24" fmla="*/ 1178 w 1335"/>
              <a:gd name="T25" fmla="*/ 1164 h 2100"/>
              <a:gd name="T26" fmla="*/ 1174 w 1335"/>
              <a:gd name="T27" fmla="*/ 1054 h 2100"/>
              <a:gd name="T28" fmla="*/ 1207 w 1335"/>
              <a:gd name="T29" fmla="*/ 824 h 2100"/>
              <a:gd name="T30" fmla="*/ 1138 w 1335"/>
              <a:gd name="T31" fmla="*/ 640 h 2100"/>
              <a:gd name="T32" fmla="*/ 1155 w 1335"/>
              <a:gd name="T33" fmla="*/ 541 h 2100"/>
              <a:gd name="T34" fmla="*/ 1191 w 1335"/>
              <a:gd name="T35" fmla="*/ 487 h 2100"/>
              <a:gd name="T36" fmla="*/ 599 w 1335"/>
              <a:gd name="T37" fmla="*/ 34 h 2100"/>
              <a:gd name="T38" fmla="*/ 30 w 1335"/>
              <a:gd name="T39" fmla="*/ 472 h 2100"/>
              <a:gd name="T40" fmla="*/ 17 w 1335"/>
              <a:gd name="T41" fmla="*/ 512 h 2100"/>
              <a:gd name="T42" fmla="*/ 0 w 1335"/>
              <a:gd name="T43" fmla="*/ 511 h 2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35" h="2100">
                <a:moveTo>
                  <a:pt x="0" y="511"/>
                </a:moveTo>
                <a:cubicBezTo>
                  <a:pt x="0" y="511"/>
                  <a:pt x="112" y="0"/>
                  <a:pt x="655" y="2"/>
                </a:cubicBezTo>
                <a:cubicBezTo>
                  <a:pt x="1107" y="3"/>
                  <a:pt x="1263" y="469"/>
                  <a:pt x="1273" y="515"/>
                </a:cubicBezTo>
                <a:cubicBezTo>
                  <a:pt x="1283" y="561"/>
                  <a:pt x="1335" y="830"/>
                  <a:pt x="1289" y="1021"/>
                </a:cubicBezTo>
                <a:cubicBezTo>
                  <a:pt x="1243" y="1212"/>
                  <a:pt x="1174" y="1288"/>
                  <a:pt x="1155" y="1320"/>
                </a:cubicBezTo>
                <a:cubicBezTo>
                  <a:pt x="1135" y="1353"/>
                  <a:pt x="1095" y="1393"/>
                  <a:pt x="1095" y="1393"/>
                </a:cubicBezTo>
                <a:cubicBezTo>
                  <a:pt x="816" y="2100"/>
                  <a:pt x="816" y="2100"/>
                  <a:pt x="816" y="2100"/>
                </a:cubicBezTo>
                <a:cubicBezTo>
                  <a:pt x="970" y="1399"/>
                  <a:pt x="970" y="1399"/>
                  <a:pt x="970" y="1399"/>
                </a:cubicBezTo>
                <a:cubicBezTo>
                  <a:pt x="635" y="1320"/>
                  <a:pt x="635" y="1320"/>
                  <a:pt x="635" y="1320"/>
                </a:cubicBezTo>
                <a:cubicBezTo>
                  <a:pt x="635" y="1320"/>
                  <a:pt x="759" y="1315"/>
                  <a:pt x="802" y="1318"/>
                </a:cubicBezTo>
                <a:cubicBezTo>
                  <a:pt x="846" y="1321"/>
                  <a:pt x="947" y="1327"/>
                  <a:pt x="1010" y="1320"/>
                </a:cubicBezTo>
                <a:cubicBezTo>
                  <a:pt x="1072" y="1314"/>
                  <a:pt x="1136" y="1283"/>
                  <a:pt x="1161" y="1245"/>
                </a:cubicBezTo>
                <a:cubicBezTo>
                  <a:pt x="1178" y="1220"/>
                  <a:pt x="1184" y="1183"/>
                  <a:pt x="1178" y="1164"/>
                </a:cubicBezTo>
                <a:cubicBezTo>
                  <a:pt x="1163" y="1123"/>
                  <a:pt x="1168" y="1103"/>
                  <a:pt x="1174" y="1054"/>
                </a:cubicBezTo>
                <a:cubicBezTo>
                  <a:pt x="1181" y="1005"/>
                  <a:pt x="1222" y="944"/>
                  <a:pt x="1207" y="824"/>
                </a:cubicBezTo>
                <a:cubicBezTo>
                  <a:pt x="1192" y="702"/>
                  <a:pt x="1161" y="696"/>
                  <a:pt x="1138" y="640"/>
                </a:cubicBezTo>
                <a:cubicBezTo>
                  <a:pt x="1119" y="593"/>
                  <a:pt x="1141" y="561"/>
                  <a:pt x="1155" y="541"/>
                </a:cubicBezTo>
                <a:cubicBezTo>
                  <a:pt x="1168" y="521"/>
                  <a:pt x="1195" y="518"/>
                  <a:pt x="1191" y="487"/>
                </a:cubicBezTo>
                <a:cubicBezTo>
                  <a:pt x="1178" y="376"/>
                  <a:pt x="947" y="20"/>
                  <a:pt x="599" y="34"/>
                </a:cubicBezTo>
                <a:cubicBezTo>
                  <a:pt x="207" y="51"/>
                  <a:pt x="53" y="400"/>
                  <a:pt x="30" y="472"/>
                </a:cubicBezTo>
                <a:cubicBezTo>
                  <a:pt x="22" y="496"/>
                  <a:pt x="17" y="512"/>
                  <a:pt x="17" y="512"/>
                </a:cubicBezTo>
                <a:cubicBezTo>
                  <a:pt x="0" y="511"/>
                  <a:pt x="0" y="511"/>
                  <a:pt x="0" y="511"/>
                </a:cubicBezTo>
              </a:path>
            </a:pathLst>
          </a:custGeom>
          <a:solidFill>
            <a:srgbClr val="5D5A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20" name="Freeform 11">
            <a:extLst>
              <a:ext uri="{FF2B5EF4-FFF2-40B4-BE49-F238E27FC236}">
                <a16:creationId xmlns:a16="http://schemas.microsoft.com/office/drawing/2014/main" id="{05EE2B82-9743-4A22-8420-F62E7A455CF6}"/>
              </a:ext>
            </a:extLst>
          </p:cNvPr>
          <p:cNvSpPr>
            <a:spLocks noSelect="1"/>
          </p:cNvSpPr>
          <p:nvPr userDrawn="1"/>
        </p:nvSpPr>
        <p:spPr bwMode="auto">
          <a:xfrm>
            <a:off x="798513" y="6116638"/>
            <a:ext cx="1239837" cy="447675"/>
          </a:xfrm>
          <a:custGeom>
            <a:avLst/>
            <a:gdLst>
              <a:gd name="T0" fmla="*/ 1415 w 3906"/>
              <a:gd name="T1" fmla="*/ 0 h 1407"/>
              <a:gd name="T2" fmla="*/ 629 w 3906"/>
              <a:gd name="T3" fmla="*/ 134 h 1407"/>
              <a:gd name="T4" fmla="*/ 0 w 3906"/>
              <a:gd name="T5" fmla="*/ 309 h 1407"/>
              <a:gd name="T6" fmla="*/ 1632 w 3906"/>
              <a:gd name="T7" fmla="*/ 654 h 1407"/>
              <a:gd name="T8" fmla="*/ 2730 w 3906"/>
              <a:gd name="T9" fmla="*/ 947 h 1407"/>
              <a:gd name="T10" fmla="*/ 3906 w 3906"/>
              <a:gd name="T11" fmla="*/ 1407 h 1407"/>
              <a:gd name="T12" fmla="*/ 1597 w 3906"/>
              <a:gd name="T13" fmla="*/ 534 h 1407"/>
              <a:gd name="T14" fmla="*/ 405 w 3906"/>
              <a:gd name="T15" fmla="*/ 259 h 1407"/>
              <a:gd name="T16" fmla="*/ 800 w 3906"/>
              <a:gd name="T17" fmla="*/ 148 h 1407"/>
              <a:gd name="T18" fmla="*/ 1415 w 3906"/>
              <a:gd name="T19" fmla="*/ 0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06" h="1407">
                <a:moveTo>
                  <a:pt x="1415" y="0"/>
                </a:moveTo>
                <a:cubicBezTo>
                  <a:pt x="1415" y="0"/>
                  <a:pt x="767" y="102"/>
                  <a:pt x="629" y="134"/>
                </a:cubicBezTo>
                <a:cubicBezTo>
                  <a:pt x="490" y="167"/>
                  <a:pt x="0" y="309"/>
                  <a:pt x="0" y="309"/>
                </a:cubicBezTo>
                <a:cubicBezTo>
                  <a:pt x="0" y="309"/>
                  <a:pt x="1314" y="583"/>
                  <a:pt x="1632" y="654"/>
                </a:cubicBezTo>
                <a:cubicBezTo>
                  <a:pt x="1967" y="730"/>
                  <a:pt x="2590" y="903"/>
                  <a:pt x="2730" y="947"/>
                </a:cubicBezTo>
                <a:cubicBezTo>
                  <a:pt x="3008" y="1034"/>
                  <a:pt x="3000" y="1021"/>
                  <a:pt x="3906" y="1407"/>
                </a:cubicBezTo>
                <a:cubicBezTo>
                  <a:pt x="3906" y="1407"/>
                  <a:pt x="3013" y="914"/>
                  <a:pt x="1597" y="534"/>
                </a:cubicBezTo>
                <a:cubicBezTo>
                  <a:pt x="1188" y="424"/>
                  <a:pt x="405" y="259"/>
                  <a:pt x="405" y="259"/>
                </a:cubicBezTo>
                <a:cubicBezTo>
                  <a:pt x="405" y="259"/>
                  <a:pt x="665" y="177"/>
                  <a:pt x="800" y="148"/>
                </a:cubicBezTo>
                <a:cubicBezTo>
                  <a:pt x="934" y="118"/>
                  <a:pt x="1415" y="0"/>
                  <a:pt x="1415" y="0"/>
                </a:cubicBezTo>
              </a:path>
            </a:pathLst>
          </a:custGeom>
          <a:solidFill>
            <a:srgbClr val="E50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22" name="Freeform 12">
            <a:extLst>
              <a:ext uri="{FF2B5EF4-FFF2-40B4-BE49-F238E27FC236}">
                <a16:creationId xmlns:a16="http://schemas.microsoft.com/office/drawing/2014/main" id="{09D6835F-B5C6-4638-B0BE-F43FED696198}"/>
              </a:ext>
            </a:extLst>
          </p:cNvPr>
          <p:cNvSpPr>
            <a:spLocks noSelect="1"/>
          </p:cNvSpPr>
          <p:nvPr userDrawn="1"/>
        </p:nvSpPr>
        <p:spPr bwMode="auto">
          <a:xfrm>
            <a:off x="1663700" y="6129338"/>
            <a:ext cx="369887" cy="311150"/>
          </a:xfrm>
          <a:custGeom>
            <a:avLst/>
            <a:gdLst>
              <a:gd name="T0" fmla="*/ 0 w 1162"/>
              <a:gd name="T1" fmla="*/ 17 h 981"/>
              <a:gd name="T2" fmla="*/ 652 w 1162"/>
              <a:gd name="T3" fmla="*/ 8 h 981"/>
              <a:gd name="T4" fmla="*/ 921 w 1162"/>
              <a:gd name="T5" fmla="*/ 64 h 981"/>
              <a:gd name="T6" fmla="*/ 1137 w 1162"/>
              <a:gd name="T7" fmla="*/ 291 h 981"/>
              <a:gd name="T8" fmla="*/ 954 w 1162"/>
              <a:gd name="T9" fmla="*/ 610 h 981"/>
              <a:gd name="T10" fmla="*/ 329 w 1162"/>
              <a:gd name="T11" fmla="*/ 981 h 981"/>
              <a:gd name="T12" fmla="*/ 280 w 1162"/>
              <a:gd name="T13" fmla="*/ 717 h 981"/>
              <a:gd name="T14" fmla="*/ 668 w 1162"/>
              <a:gd name="T15" fmla="*/ 524 h 981"/>
              <a:gd name="T16" fmla="*/ 908 w 1162"/>
              <a:gd name="T17" fmla="*/ 373 h 981"/>
              <a:gd name="T18" fmla="*/ 957 w 1162"/>
              <a:gd name="T19" fmla="*/ 254 h 981"/>
              <a:gd name="T20" fmla="*/ 846 w 1162"/>
              <a:gd name="T21" fmla="*/ 129 h 981"/>
              <a:gd name="T22" fmla="*/ 573 w 1162"/>
              <a:gd name="T23" fmla="*/ 64 h 981"/>
              <a:gd name="T24" fmla="*/ 0 w 1162"/>
              <a:gd name="T25" fmla="*/ 17 h 9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62" h="981">
                <a:moveTo>
                  <a:pt x="0" y="17"/>
                </a:moveTo>
                <a:cubicBezTo>
                  <a:pt x="0" y="17"/>
                  <a:pt x="549" y="0"/>
                  <a:pt x="652" y="8"/>
                </a:cubicBezTo>
                <a:cubicBezTo>
                  <a:pt x="772" y="16"/>
                  <a:pt x="868" y="41"/>
                  <a:pt x="921" y="64"/>
                </a:cubicBezTo>
                <a:cubicBezTo>
                  <a:pt x="977" y="87"/>
                  <a:pt x="1117" y="162"/>
                  <a:pt x="1137" y="291"/>
                </a:cubicBezTo>
                <a:cubicBezTo>
                  <a:pt x="1162" y="450"/>
                  <a:pt x="1064" y="527"/>
                  <a:pt x="954" y="610"/>
                </a:cubicBezTo>
                <a:cubicBezTo>
                  <a:pt x="862" y="679"/>
                  <a:pt x="329" y="981"/>
                  <a:pt x="329" y="981"/>
                </a:cubicBezTo>
                <a:cubicBezTo>
                  <a:pt x="280" y="717"/>
                  <a:pt x="280" y="717"/>
                  <a:pt x="280" y="717"/>
                </a:cubicBezTo>
                <a:cubicBezTo>
                  <a:pt x="280" y="717"/>
                  <a:pt x="513" y="606"/>
                  <a:pt x="668" y="524"/>
                </a:cubicBezTo>
                <a:cubicBezTo>
                  <a:pt x="823" y="442"/>
                  <a:pt x="872" y="410"/>
                  <a:pt x="908" y="373"/>
                </a:cubicBezTo>
                <a:cubicBezTo>
                  <a:pt x="947" y="333"/>
                  <a:pt x="962" y="300"/>
                  <a:pt x="957" y="254"/>
                </a:cubicBezTo>
                <a:cubicBezTo>
                  <a:pt x="951" y="195"/>
                  <a:pt x="882" y="146"/>
                  <a:pt x="846" y="129"/>
                </a:cubicBezTo>
                <a:cubicBezTo>
                  <a:pt x="809" y="113"/>
                  <a:pt x="724" y="80"/>
                  <a:pt x="573" y="64"/>
                </a:cubicBezTo>
                <a:cubicBezTo>
                  <a:pt x="421" y="47"/>
                  <a:pt x="0" y="17"/>
                  <a:pt x="0" y="17"/>
                </a:cubicBezTo>
              </a:path>
            </a:pathLst>
          </a:custGeom>
          <a:solidFill>
            <a:srgbClr val="E50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859913D-8C69-4F19-9D52-8E1F76458F41}"/>
              </a:ext>
            </a:extLst>
          </p:cNvPr>
          <p:cNvGrpSpPr>
            <a:grpSpLocks noSelect="1"/>
          </p:cNvGrpSpPr>
          <p:nvPr userDrawn="1"/>
        </p:nvGrpSpPr>
        <p:grpSpPr>
          <a:xfrm>
            <a:off x="2216150" y="5922963"/>
            <a:ext cx="1539875" cy="477838"/>
            <a:chOff x="2216150" y="5922963"/>
            <a:chExt cx="1539875" cy="477838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0B0239B1-93A2-4094-B77B-1E8F76527EBA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2216150" y="5922963"/>
              <a:ext cx="238125" cy="285750"/>
            </a:xfrm>
            <a:custGeom>
              <a:avLst/>
              <a:gdLst>
                <a:gd name="T0" fmla="*/ 751 w 751"/>
                <a:gd name="T1" fmla="*/ 901 h 901"/>
                <a:gd name="T2" fmla="*/ 571 w 751"/>
                <a:gd name="T3" fmla="*/ 901 h 901"/>
                <a:gd name="T4" fmla="*/ 127 w 751"/>
                <a:gd name="T5" fmla="*/ 183 h 901"/>
                <a:gd name="T6" fmla="*/ 122 w 751"/>
                <a:gd name="T7" fmla="*/ 183 h 901"/>
                <a:gd name="T8" fmla="*/ 125 w 751"/>
                <a:gd name="T9" fmla="*/ 223 h 901"/>
                <a:gd name="T10" fmla="*/ 134 w 751"/>
                <a:gd name="T11" fmla="*/ 432 h 901"/>
                <a:gd name="T12" fmla="*/ 134 w 751"/>
                <a:gd name="T13" fmla="*/ 901 h 901"/>
                <a:gd name="T14" fmla="*/ 0 w 751"/>
                <a:gd name="T15" fmla="*/ 901 h 901"/>
                <a:gd name="T16" fmla="*/ 0 w 751"/>
                <a:gd name="T17" fmla="*/ 0 h 901"/>
                <a:gd name="T18" fmla="*/ 179 w 751"/>
                <a:gd name="T19" fmla="*/ 0 h 901"/>
                <a:gd name="T20" fmla="*/ 621 w 751"/>
                <a:gd name="T21" fmla="*/ 714 h 901"/>
                <a:gd name="T22" fmla="*/ 625 w 751"/>
                <a:gd name="T23" fmla="*/ 714 h 901"/>
                <a:gd name="T24" fmla="*/ 620 w 751"/>
                <a:gd name="T25" fmla="*/ 611 h 901"/>
                <a:gd name="T26" fmla="*/ 616 w 751"/>
                <a:gd name="T27" fmla="*/ 472 h 901"/>
                <a:gd name="T28" fmla="*/ 616 w 751"/>
                <a:gd name="T29" fmla="*/ 0 h 901"/>
                <a:gd name="T30" fmla="*/ 751 w 751"/>
                <a:gd name="T31" fmla="*/ 0 h 901"/>
                <a:gd name="T32" fmla="*/ 751 w 751"/>
                <a:gd name="T33" fmla="*/ 901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51" h="901">
                  <a:moveTo>
                    <a:pt x="751" y="901"/>
                  </a:moveTo>
                  <a:cubicBezTo>
                    <a:pt x="571" y="901"/>
                    <a:pt x="571" y="901"/>
                    <a:pt x="571" y="901"/>
                  </a:cubicBezTo>
                  <a:cubicBezTo>
                    <a:pt x="127" y="183"/>
                    <a:pt x="127" y="183"/>
                    <a:pt x="127" y="183"/>
                  </a:cubicBezTo>
                  <a:cubicBezTo>
                    <a:pt x="122" y="183"/>
                    <a:pt x="122" y="183"/>
                    <a:pt x="122" y="183"/>
                  </a:cubicBezTo>
                  <a:cubicBezTo>
                    <a:pt x="125" y="223"/>
                    <a:pt x="125" y="223"/>
                    <a:pt x="125" y="223"/>
                  </a:cubicBezTo>
                  <a:cubicBezTo>
                    <a:pt x="131" y="299"/>
                    <a:pt x="134" y="369"/>
                    <a:pt x="134" y="432"/>
                  </a:cubicBezTo>
                  <a:cubicBezTo>
                    <a:pt x="134" y="901"/>
                    <a:pt x="134" y="901"/>
                    <a:pt x="134" y="901"/>
                  </a:cubicBezTo>
                  <a:cubicBezTo>
                    <a:pt x="0" y="901"/>
                    <a:pt x="0" y="901"/>
                    <a:pt x="0" y="90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621" y="714"/>
                    <a:pt x="621" y="714"/>
                    <a:pt x="621" y="714"/>
                  </a:cubicBezTo>
                  <a:cubicBezTo>
                    <a:pt x="625" y="714"/>
                    <a:pt x="625" y="714"/>
                    <a:pt x="625" y="714"/>
                  </a:cubicBezTo>
                  <a:cubicBezTo>
                    <a:pt x="624" y="705"/>
                    <a:pt x="622" y="670"/>
                    <a:pt x="620" y="611"/>
                  </a:cubicBezTo>
                  <a:cubicBezTo>
                    <a:pt x="617" y="552"/>
                    <a:pt x="616" y="505"/>
                    <a:pt x="616" y="472"/>
                  </a:cubicBezTo>
                  <a:cubicBezTo>
                    <a:pt x="616" y="0"/>
                    <a:pt x="616" y="0"/>
                    <a:pt x="616" y="0"/>
                  </a:cubicBezTo>
                  <a:cubicBezTo>
                    <a:pt x="751" y="0"/>
                    <a:pt x="751" y="0"/>
                    <a:pt x="751" y="0"/>
                  </a:cubicBezTo>
                  <a:lnTo>
                    <a:pt x="751" y="901"/>
                  </a:ln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5" name="Rectangle 6">
              <a:extLst>
                <a:ext uri="{FF2B5EF4-FFF2-40B4-BE49-F238E27FC236}">
                  <a16:creationId xmlns:a16="http://schemas.microsoft.com/office/drawing/2014/main" id="{2BE05860-E72F-4303-9994-EF2CB4100BD0}"/>
                </a:ext>
              </a:extLst>
            </p:cNvPr>
            <p:cNvSpPr>
              <a:spLocks noSelect="1" noChangeArrowheads="1"/>
            </p:cNvSpPr>
            <p:nvPr userDrawn="1"/>
          </p:nvSpPr>
          <p:spPr bwMode="auto">
            <a:xfrm>
              <a:off x="2554288" y="5922963"/>
              <a:ext cx="46037" cy="285750"/>
            </a:xfrm>
            <a:prstGeom prst="rect">
              <a:avLst/>
            </a:pr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1641A45E-7C1F-4568-848B-A614751E9B65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2662238" y="5922963"/>
              <a:ext cx="249237" cy="285750"/>
            </a:xfrm>
            <a:custGeom>
              <a:avLst/>
              <a:gdLst>
                <a:gd name="T0" fmla="*/ 633 w 786"/>
                <a:gd name="T1" fmla="*/ 0 h 901"/>
                <a:gd name="T2" fmla="*/ 786 w 786"/>
                <a:gd name="T3" fmla="*/ 0 h 901"/>
                <a:gd name="T4" fmla="*/ 470 w 786"/>
                <a:gd name="T5" fmla="*/ 901 h 901"/>
                <a:gd name="T6" fmla="*/ 315 w 786"/>
                <a:gd name="T7" fmla="*/ 901 h 901"/>
                <a:gd name="T8" fmla="*/ 0 w 786"/>
                <a:gd name="T9" fmla="*/ 0 h 901"/>
                <a:gd name="T10" fmla="*/ 152 w 786"/>
                <a:gd name="T11" fmla="*/ 0 h 901"/>
                <a:gd name="T12" fmla="*/ 340 w 786"/>
                <a:gd name="T13" fmla="*/ 560 h 901"/>
                <a:gd name="T14" fmla="*/ 372 w 786"/>
                <a:gd name="T15" fmla="*/ 663 h 901"/>
                <a:gd name="T16" fmla="*/ 393 w 786"/>
                <a:gd name="T17" fmla="*/ 757 h 901"/>
                <a:gd name="T18" fmla="*/ 418 w 786"/>
                <a:gd name="T19" fmla="*/ 649 h 901"/>
                <a:gd name="T20" fmla="*/ 445 w 786"/>
                <a:gd name="T21" fmla="*/ 558 h 901"/>
                <a:gd name="T22" fmla="*/ 633 w 786"/>
                <a:gd name="T23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86" h="901">
                  <a:moveTo>
                    <a:pt x="633" y="0"/>
                  </a:moveTo>
                  <a:cubicBezTo>
                    <a:pt x="786" y="0"/>
                    <a:pt x="786" y="0"/>
                    <a:pt x="786" y="0"/>
                  </a:cubicBezTo>
                  <a:cubicBezTo>
                    <a:pt x="470" y="901"/>
                    <a:pt x="470" y="901"/>
                    <a:pt x="470" y="901"/>
                  </a:cubicBezTo>
                  <a:cubicBezTo>
                    <a:pt x="315" y="901"/>
                    <a:pt x="315" y="901"/>
                    <a:pt x="315" y="90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340" y="560"/>
                    <a:pt x="340" y="560"/>
                    <a:pt x="340" y="560"/>
                  </a:cubicBezTo>
                  <a:cubicBezTo>
                    <a:pt x="350" y="587"/>
                    <a:pt x="360" y="621"/>
                    <a:pt x="372" y="663"/>
                  </a:cubicBezTo>
                  <a:cubicBezTo>
                    <a:pt x="383" y="706"/>
                    <a:pt x="390" y="737"/>
                    <a:pt x="393" y="757"/>
                  </a:cubicBezTo>
                  <a:cubicBezTo>
                    <a:pt x="399" y="726"/>
                    <a:pt x="407" y="690"/>
                    <a:pt x="418" y="649"/>
                  </a:cubicBezTo>
                  <a:cubicBezTo>
                    <a:pt x="429" y="608"/>
                    <a:pt x="438" y="577"/>
                    <a:pt x="445" y="558"/>
                  </a:cubicBezTo>
                  <a:lnTo>
                    <a:pt x="633" y="0"/>
                  </a:ln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AE5DED26-4137-44D3-A95A-9E7758E542AB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2973388" y="5922963"/>
              <a:ext cx="161925" cy="285750"/>
            </a:xfrm>
            <a:custGeom>
              <a:avLst/>
              <a:gdLst>
                <a:gd name="T0" fmla="*/ 102 w 102"/>
                <a:gd name="T1" fmla="*/ 180 h 180"/>
                <a:gd name="T2" fmla="*/ 0 w 102"/>
                <a:gd name="T3" fmla="*/ 180 h 180"/>
                <a:gd name="T4" fmla="*/ 0 w 102"/>
                <a:gd name="T5" fmla="*/ 0 h 180"/>
                <a:gd name="T6" fmla="*/ 102 w 102"/>
                <a:gd name="T7" fmla="*/ 0 h 180"/>
                <a:gd name="T8" fmla="*/ 102 w 102"/>
                <a:gd name="T9" fmla="*/ 24 h 180"/>
                <a:gd name="T10" fmla="*/ 29 w 102"/>
                <a:gd name="T11" fmla="*/ 24 h 180"/>
                <a:gd name="T12" fmla="*/ 29 w 102"/>
                <a:gd name="T13" fmla="*/ 74 h 180"/>
                <a:gd name="T14" fmla="*/ 97 w 102"/>
                <a:gd name="T15" fmla="*/ 74 h 180"/>
                <a:gd name="T16" fmla="*/ 97 w 102"/>
                <a:gd name="T17" fmla="*/ 98 h 180"/>
                <a:gd name="T18" fmla="*/ 29 w 102"/>
                <a:gd name="T19" fmla="*/ 98 h 180"/>
                <a:gd name="T20" fmla="*/ 29 w 102"/>
                <a:gd name="T21" fmla="*/ 155 h 180"/>
                <a:gd name="T22" fmla="*/ 102 w 102"/>
                <a:gd name="T23" fmla="*/ 155 h 180"/>
                <a:gd name="T24" fmla="*/ 102 w 102"/>
                <a:gd name="T2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80">
                  <a:moveTo>
                    <a:pt x="102" y="180"/>
                  </a:moveTo>
                  <a:lnTo>
                    <a:pt x="0" y="180"/>
                  </a:lnTo>
                  <a:lnTo>
                    <a:pt x="0" y="0"/>
                  </a:lnTo>
                  <a:lnTo>
                    <a:pt x="102" y="0"/>
                  </a:lnTo>
                  <a:lnTo>
                    <a:pt x="102" y="24"/>
                  </a:lnTo>
                  <a:lnTo>
                    <a:pt x="29" y="24"/>
                  </a:lnTo>
                  <a:lnTo>
                    <a:pt x="29" y="74"/>
                  </a:lnTo>
                  <a:lnTo>
                    <a:pt x="97" y="74"/>
                  </a:lnTo>
                  <a:lnTo>
                    <a:pt x="97" y="98"/>
                  </a:lnTo>
                  <a:lnTo>
                    <a:pt x="29" y="98"/>
                  </a:lnTo>
                  <a:lnTo>
                    <a:pt x="29" y="155"/>
                  </a:lnTo>
                  <a:lnTo>
                    <a:pt x="102" y="155"/>
                  </a:lnTo>
                  <a:lnTo>
                    <a:pt x="102" y="180"/>
                  </a:ln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1C15B75B-AAE3-44F9-8098-BBB18B01EBB0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3221038" y="5922963"/>
              <a:ext cx="168275" cy="285750"/>
            </a:xfrm>
            <a:custGeom>
              <a:avLst/>
              <a:gdLst>
                <a:gd name="T0" fmla="*/ 0 w 106"/>
                <a:gd name="T1" fmla="*/ 180 h 180"/>
                <a:gd name="T2" fmla="*/ 0 w 106"/>
                <a:gd name="T3" fmla="*/ 0 h 180"/>
                <a:gd name="T4" fmla="*/ 30 w 106"/>
                <a:gd name="T5" fmla="*/ 0 h 180"/>
                <a:gd name="T6" fmla="*/ 30 w 106"/>
                <a:gd name="T7" fmla="*/ 155 h 180"/>
                <a:gd name="T8" fmla="*/ 106 w 106"/>
                <a:gd name="T9" fmla="*/ 155 h 180"/>
                <a:gd name="T10" fmla="*/ 106 w 106"/>
                <a:gd name="T11" fmla="*/ 180 h 180"/>
                <a:gd name="T12" fmla="*/ 0 w 106"/>
                <a:gd name="T13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80">
                  <a:moveTo>
                    <a:pt x="0" y="180"/>
                  </a:moveTo>
                  <a:lnTo>
                    <a:pt x="0" y="0"/>
                  </a:lnTo>
                  <a:lnTo>
                    <a:pt x="30" y="0"/>
                  </a:lnTo>
                  <a:lnTo>
                    <a:pt x="30" y="155"/>
                  </a:lnTo>
                  <a:lnTo>
                    <a:pt x="106" y="155"/>
                  </a:lnTo>
                  <a:lnTo>
                    <a:pt x="106" y="180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9" name="Freeform 13">
              <a:extLst>
                <a:ext uri="{FF2B5EF4-FFF2-40B4-BE49-F238E27FC236}">
                  <a16:creationId xmlns:a16="http://schemas.microsoft.com/office/drawing/2014/main" id="{F6727AB2-8EF5-4CDF-B892-98EC97EB4489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2216150" y="6300788"/>
              <a:ext cx="69850" cy="98425"/>
            </a:xfrm>
            <a:custGeom>
              <a:avLst/>
              <a:gdLst>
                <a:gd name="T0" fmla="*/ 36 w 220"/>
                <a:gd name="T1" fmla="*/ 182 h 312"/>
                <a:gd name="T2" fmla="*/ 36 w 220"/>
                <a:gd name="T3" fmla="*/ 312 h 312"/>
                <a:gd name="T4" fmla="*/ 0 w 220"/>
                <a:gd name="T5" fmla="*/ 312 h 312"/>
                <a:gd name="T6" fmla="*/ 0 w 220"/>
                <a:gd name="T7" fmla="*/ 0 h 312"/>
                <a:gd name="T8" fmla="*/ 86 w 220"/>
                <a:gd name="T9" fmla="*/ 0 h 312"/>
                <a:gd name="T10" fmla="*/ 171 w 220"/>
                <a:gd name="T11" fmla="*/ 22 h 312"/>
                <a:gd name="T12" fmla="*/ 198 w 220"/>
                <a:gd name="T13" fmla="*/ 88 h 312"/>
                <a:gd name="T14" fmla="*/ 135 w 220"/>
                <a:gd name="T15" fmla="*/ 172 h 312"/>
                <a:gd name="T16" fmla="*/ 220 w 220"/>
                <a:gd name="T17" fmla="*/ 312 h 312"/>
                <a:gd name="T18" fmla="*/ 177 w 220"/>
                <a:gd name="T19" fmla="*/ 312 h 312"/>
                <a:gd name="T20" fmla="*/ 102 w 220"/>
                <a:gd name="T21" fmla="*/ 182 h 312"/>
                <a:gd name="T22" fmla="*/ 36 w 220"/>
                <a:gd name="T23" fmla="*/ 182 h 312"/>
                <a:gd name="T24" fmla="*/ 36 w 220"/>
                <a:gd name="T25" fmla="*/ 151 h 312"/>
                <a:gd name="T26" fmla="*/ 86 w 220"/>
                <a:gd name="T27" fmla="*/ 151 h 312"/>
                <a:gd name="T28" fmla="*/ 143 w 220"/>
                <a:gd name="T29" fmla="*/ 136 h 312"/>
                <a:gd name="T30" fmla="*/ 161 w 220"/>
                <a:gd name="T31" fmla="*/ 90 h 312"/>
                <a:gd name="T32" fmla="*/ 142 w 220"/>
                <a:gd name="T33" fmla="*/ 45 h 312"/>
                <a:gd name="T34" fmla="*/ 84 w 220"/>
                <a:gd name="T35" fmla="*/ 32 h 312"/>
                <a:gd name="T36" fmla="*/ 36 w 220"/>
                <a:gd name="T37" fmla="*/ 32 h 312"/>
                <a:gd name="T38" fmla="*/ 36 w 220"/>
                <a:gd name="T39" fmla="*/ 151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0" h="312">
                  <a:moveTo>
                    <a:pt x="36" y="182"/>
                  </a:moveTo>
                  <a:cubicBezTo>
                    <a:pt x="36" y="312"/>
                    <a:pt x="36" y="312"/>
                    <a:pt x="36" y="312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124" y="0"/>
                    <a:pt x="152" y="7"/>
                    <a:pt x="171" y="22"/>
                  </a:cubicBezTo>
                  <a:cubicBezTo>
                    <a:pt x="189" y="37"/>
                    <a:pt x="198" y="59"/>
                    <a:pt x="198" y="88"/>
                  </a:cubicBezTo>
                  <a:cubicBezTo>
                    <a:pt x="198" y="129"/>
                    <a:pt x="177" y="157"/>
                    <a:pt x="135" y="172"/>
                  </a:cubicBezTo>
                  <a:cubicBezTo>
                    <a:pt x="220" y="312"/>
                    <a:pt x="220" y="312"/>
                    <a:pt x="220" y="312"/>
                  </a:cubicBezTo>
                  <a:cubicBezTo>
                    <a:pt x="177" y="312"/>
                    <a:pt x="177" y="312"/>
                    <a:pt x="177" y="312"/>
                  </a:cubicBezTo>
                  <a:cubicBezTo>
                    <a:pt x="102" y="182"/>
                    <a:pt x="102" y="182"/>
                    <a:pt x="102" y="182"/>
                  </a:cubicBezTo>
                  <a:lnTo>
                    <a:pt x="36" y="182"/>
                  </a:lnTo>
                  <a:close/>
                  <a:moveTo>
                    <a:pt x="36" y="151"/>
                  </a:moveTo>
                  <a:cubicBezTo>
                    <a:pt x="86" y="151"/>
                    <a:pt x="86" y="151"/>
                    <a:pt x="86" y="151"/>
                  </a:cubicBezTo>
                  <a:cubicBezTo>
                    <a:pt x="112" y="151"/>
                    <a:pt x="131" y="146"/>
                    <a:pt x="143" y="136"/>
                  </a:cubicBezTo>
                  <a:cubicBezTo>
                    <a:pt x="155" y="126"/>
                    <a:pt x="161" y="110"/>
                    <a:pt x="161" y="90"/>
                  </a:cubicBezTo>
                  <a:cubicBezTo>
                    <a:pt x="161" y="69"/>
                    <a:pt x="154" y="55"/>
                    <a:pt x="142" y="45"/>
                  </a:cubicBezTo>
                  <a:cubicBezTo>
                    <a:pt x="130" y="36"/>
                    <a:pt x="111" y="32"/>
                    <a:pt x="84" y="32"/>
                  </a:cubicBezTo>
                  <a:cubicBezTo>
                    <a:pt x="36" y="32"/>
                    <a:pt x="36" y="32"/>
                    <a:pt x="36" y="32"/>
                  </a:cubicBezTo>
                  <a:lnTo>
                    <a:pt x="36" y="151"/>
                  </a:ln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0" name="Freeform 14">
              <a:extLst>
                <a:ext uri="{FF2B5EF4-FFF2-40B4-BE49-F238E27FC236}">
                  <a16:creationId xmlns:a16="http://schemas.microsoft.com/office/drawing/2014/main" id="{D136C93C-367D-4F41-8F01-DB8AFC17D996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2295525" y="6324600"/>
              <a:ext cx="63500" cy="76200"/>
            </a:xfrm>
            <a:custGeom>
              <a:avLst/>
              <a:gdLst>
                <a:gd name="T0" fmla="*/ 112 w 198"/>
                <a:gd name="T1" fmla="*/ 242 h 242"/>
                <a:gd name="T2" fmla="*/ 30 w 198"/>
                <a:gd name="T3" fmla="*/ 211 h 242"/>
                <a:gd name="T4" fmla="*/ 0 w 198"/>
                <a:gd name="T5" fmla="*/ 123 h 242"/>
                <a:gd name="T6" fmla="*/ 28 w 198"/>
                <a:gd name="T7" fmla="*/ 33 h 242"/>
                <a:gd name="T8" fmla="*/ 103 w 198"/>
                <a:gd name="T9" fmla="*/ 0 h 242"/>
                <a:gd name="T10" fmla="*/ 172 w 198"/>
                <a:gd name="T11" fmla="*/ 29 h 242"/>
                <a:gd name="T12" fmla="*/ 198 w 198"/>
                <a:gd name="T13" fmla="*/ 105 h 242"/>
                <a:gd name="T14" fmla="*/ 198 w 198"/>
                <a:gd name="T15" fmla="*/ 128 h 242"/>
                <a:gd name="T16" fmla="*/ 37 w 198"/>
                <a:gd name="T17" fmla="*/ 128 h 242"/>
                <a:gd name="T18" fmla="*/ 58 w 198"/>
                <a:gd name="T19" fmla="*/ 190 h 242"/>
                <a:gd name="T20" fmla="*/ 113 w 198"/>
                <a:gd name="T21" fmla="*/ 211 h 242"/>
                <a:gd name="T22" fmla="*/ 188 w 198"/>
                <a:gd name="T23" fmla="*/ 196 h 242"/>
                <a:gd name="T24" fmla="*/ 188 w 198"/>
                <a:gd name="T25" fmla="*/ 227 h 242"/>
                <a:gd name="T26" fmla="*/ 152 w 198"/>
                <a:gd name="T27" fmla="*/ 239 h 242"/>
                <a:gd name="T28" fmla="*/ 112 w 198"/>
                <a:gd name="T29" fmla="*/ 242 h 242"/>
                <a:gd name="T30" fmla="*/ 102 w 198"/>
                <a:gd name="T31" fmla="*/ 30 h 242"/>
                <a:gd name="T32" fmla="*/ 57 w 198"/>
                <a:gd name="T33" fmla="*/ 48 h 242"/>
                <a:gd name="T34" fmla="*/ 38 w 198"/>
                <a:gd name="T35" fmla="*/ 99 h 242"/>
                <a:gd name="T36" fmla="*/ 160 w 198"/>
                <a:gd name="T37" fmla="*/ 99 h 242"/>
                <a:gd name="T38" fmla="*/ 145 w 198"/>
                <a:gd name="T39" fmla="*/ 47 h 242"/>
                <a:gd name="T40" fmla="*/ 102 w 198"/>
                <a:gd name="T41" fmla="*/ 3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8" h="242">
                  <a:moveTo>
                    <a:pt x="112" y="242"/>
                  </a:moveTo>
                  <a:cubicBezTo>
                    <a:pt x="77" y="242"/>
                    <a:pt x="50" y="232"/>
                    <a:pt x="30" y="211"/>
                  </a:cubicBezTo>
                  <a:cubicBezTo>
                    <a:pt x="10" y="190"/>
                    <a:pt x="0" y="160"/>
                    <a:pt x="0" y="123"/>
                  </a:cubicBezTo>
                  <a:cubicBezTo>
                    <a:pt x="0" y="85"/>
                    <a:pt x="9" y="55"/>
                    <a:pt x="28" y="33"/>
                  </a:cubicBezTo>
                  <a:cubicBezTo>
                    <a:pt x="47" y="11"/>
                    <a:pt x="71" y="0"/>
                    <a:pt x="103" y="0"/>
                  </a:cubicBezTo>
                  <a:cubicBezTo>
                    <a:pt x="132" y="0"/>
                    <a:pt x="155" y="10"/>
                    <a:pt x="172" y="29"/>
                  </a:cubicBezTo>
                  <a:cubicBezTo>
                    <a:pt x="189" y="48"/>
                    <a:pt x="198" y="74"/>
                    <a:pt x="198" y="105"/>
                  </a:cubicBezTo>
                  <a:cubicBezTo>
                    <a:pt x="198" y="128"/>
                    <a:pt x="198" y="128"/>
                    <a:pt x="198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55"/>
                    <a:pt x="44" y="176"/>
                    <a:pt x="58" y="190"/>
                  </a:cubicBezTo>
                  <a:cubicBezTo>
                    <a:pt x="71" y="204"/>
                    <a:pt x="89" y="211"/>
                    <a:pt x="113" y="211"/>
                  </a:cubicBezTo>
                  <a:cubicBezTo>
                    <a:pt x="138" y="211"/>
                    <a:pt x="163" y="206"/>
                    <a:pt x="188" y="196"/>
                  </a:cubicBezTo>
                  <a:cubicBezTo>
                    <a:pt x="188" y="227"/>
                    <a:pt x="188" y="227"/>
                    <a:pt x="188" y="227"/>
                  </a:cubicBezTo>
                  <a:cubicBezTo>
                    <a:pt x="175" y="233"/>
                    <a:pt x="164" y="236"/>
                    <a:pt x="152" y="239"/>
                  </a:cubicBezTo>
                  <a:cubicBezTo>
                    <a:pt x="141" y="241"/>
                    <a:pt x="128" y="242"/>
                    <a:pt x="112" y="242"/>
                  </a:cubicBezTo>
                  <a:close/>
                  <a:moveTo>
                    <a:pt x="102" y="30"/>
                  </a:moveTo>
                  <a:cubicBezTo>
                    <a:pt x="84" y="30"/>
                    <a:pt x="69" y="36"/>
                    <a:pt x="57" y="48"/>
                  </a:cubicBezTo>
                  <a:cubicBezTo>
                    <a:pt x="46" y="60"/>
                    <a:pt x="40" y="77"/>
                    <a:pt x="38" y="99"/>
                  </a:cubicBezTo>
                  <a:cubicBezTo>
                    <a:pt x="160" y="99"/>
                    <a:pt x="160" y="99"/>
                    <a:pt x="160" y="99"/>
                  </a:cubicBezTo>
                  <a:cubicBezTo>
                    <a:pt x="160" y="76"/>
                    <a:pt x="155" y="59"/>
                    <a:pt x="145" y="47"/>
                  </a:cubicBezTo>
                  <a:cubicBezTo>
                    <a:pt x="135" y="36"/>
                    <a:pt x="121" y="30"/>
                    <a:pt x="102" y="30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1" name="Freeform 15">
              <a:extLst>
                <a:ext uri="{FF2B5EF4-FFF2-40B4-BE49-F238E27FC236}">
                  <a16:creationId xmlns:a16="http://schemas.microsoft.com/office/drawing/2014/main" id="{7E93B44E-0DC0-45E9-BA1D-9DB5C523E6B6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2373313" y="6324600"/>
              <a:ext cx="52387" cy="76200"/>
            </a:xfrm>
            <a:custGeom>
              <a:avLst/>
              <a:gdLst>
                <a:gd name="T0" fmla="*/ 166 w 166"/>
                <a:gd name="T1" fmla="*/ 174 h 242"/>
                <a:gd name="T2" fmla="*/ 142 w 166"/>
                <a:gd name="T3" fmla="*/ 225 h 242"/>
                <a:gd name="T4" fmla="*/ 74 w 166"/>
                <a:gd name="T5" fmla="*/ 242 h 242"/>
                <a:gd name="T6" fmla="*/ 1 w 166"/>
                <a:gd name="T7" fmla="*/ 228 h 242"/>
                <a:gd name="T8" fmla="*/ 1 w 166"/>
                <a:gd name="T9" fmla="*/ 195 h 242"/>
                <a:gd name="T10" fmla="*/ 37 w 166"/>
                <a:gd name="T11" fmla="*/ 208 h 242"/>
                <a:gd name="T12" fmla="*/ 74 w 166"/>
                <a:gd name="T13" fmla="*/ 213 h 242"/>
                <a:gd name="T14" fmla="*/ 117 w 166"/>
                <a:gd name="T15" fmla="*/ 204 h 242"/>
                <a:gd name="T16" fmla="*/ 132 w 166"/>
                <a:gd name="T17" fmla="*/ 177 h 242"/>
                <a:gd name="T18" fmla="*/ 120 w 166"/>
                <a:gd name="T19" fmla="*/ 154 h 242"/>
                <a:gd name="T20" fmla="*/ 74 w 166"/>
                <a:gd name="T21" fmla="*/ 131 h 242"/>
                <a:gd name="T22" fmla="*/ 28 w 166"/>
                <a:gd name="T23" fmla="*/ 110 h 242"/>
                <a:gd name="T24" fmla="*/ 7 w 166"/>
                <a:gd name="T25" fmla="*/ 89 h 242"/>
                <a:gd name="T26" fmla="*/ 0 w 166"/>
                <a:gd name="T27" fmla="*/ 62 h 242"/>
                <a:gd name="T28" fmla="*/ 24 w 166"/>
                <a:gd name="T29" fmla="*/ 16 h 242"/>
                <a:gd name="T30" fmla="*/ 88 w 166"/>
                <a:gd name="T31" fmla="*/ 0 h 242"/>
                <a:gd name="T32" fmla="*/ 161 w 166"/>
                <a:gd name="T33" fmla="*/ 15 h 242"/>
                <a:gd name="T34" fmla="*/ 149 w 166"/>
                <a:gd name="T35" fmla="*/ 44 h 242"/>
                <a:gd name="T36" fmla="*/ 85 w 166"/>
                <a:gd name="T37" fmla="*/ 30 h 242"/>
                <a:gd name="T38" fmla="*/ 47 w 166"/>
                <a:gd name="T39" fmla="*/ 37 h 242"/>
                <a:gd name="T40" fmla="*/ 34 w 166"/>
                <a:gd name="T41" fmla="*/ 59 h 242"/>
                <a:gd name="T42" fmla="*/ 39 w 166"/>
                <a:gd name="T43" fmla="*/ 75 h 242"/>
                <a:gd name="T44" fmla="*/ 54 w 166"/>
                <a:gd name="T45" fmla="*/ 88 h 242"/>
                <a:gd name="T46" fmla="*/ 95 w 166"/>
                <a:gd name="T47" fmla="*/ 105 h 242"/>
                <a:gd name="T48" fmla="*/ 152 w 166"/>
                <a:gd name="T49" fmla="*/ 136 h 242"/>
                <a:gd name="T50" fmla="*/ 166 w 166"/>
                <a:gd name="T51" fmla="*/ 174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6" h="242">
                  <a:moveTo>
                    <a:pt x="166" y="174"/>
                  </a:moveTo>
                  <a:cubicBezTo>
                    <a:pt x="166" y="196"/>
                    <a:pt x="158" y="213"/>
                    <a:pt x="142" y="225"/>
                  </a:cubicBezTo>
                  <a:cubicBezTo>
                    <a:pt x="126" y="236"/>
                    <a:pt x="103" y="242"/>
                    <a:pt x="74" y="242"/>
                  </a:cubicBezTo>
                  <a:cubicBezTo>
                    <a:pt x="43" y="242"/>
                    <a:pt x="18" y="237"/>
                    <a:pt x="1" y="228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12" y="200"/>
                    <a:pt x="24" y="205"/>
                    <a:pt x="37" y="208"/>
                  </a:cubicBezTo>
                  <a:cubicBezTo>
                    <a:pt x="50" y="211"/>
                    <a:pt x="63" y="213"/>
                    <a:pt x="74" y="213"/>
                  </a:cubicBezTo>
                  <a:cubicBezTo>
                    <a:pt x="93" y="213"/>
                    <a:pt x="107" y="210"/>
                    <a:pt x="117" y="204"/>
                  </a:cubicBezTo>
                  <a:cubicBezTo>
                    <a:pt x="127" y="198"/>
                    <a:pt x="132" y="189"/>
                    <a:pt x="132" y="177"/>
                  </a:cubicBezTo>
                  <a:cubicBezTo>
                    <a:pt x="132" y="168"/>
                    <a:pt x="128" y="160"/>
                    <a:pt x="120" y="154"/>
                  </a:cubicBezTo>
                  <a:cubicBezTo>
                    <a:pt x="112" y="147"/>
                    <a:pt x="97" y="140"/>
                    <a:pt x="74" y="131"/>
                  </a:cubicBezTo>
                  <a:cubicBezTo>
                    <a:pt x="52" y="123"/>
                    <a:pt x="37" y="116"/>
                    <a:pt x="28" y="110"/>
                  </a:cubicBezTo>
                  <a:cubicBezTo>
                    <a:pt x="18" y="104"/>
                    <a:pt x="12" y="97"/>
                    <a:pt x="7" y="89"/>
                  </a:cubicBezTo>
                  <a:cubicBezTo>
                    <a:pt x="3" y="81"/>
                    <a:pt x="0" y="72"/>
                    <a:pt x="0" y="62"/>
                  </a:cubicBezTo>
                  <a:cubicBezTo>
                    <a:pt x="0" y="43"/>
                    <a:pt x="8" y="27"/>
                    <a:pt x="24" y="16"/>
                  </a:cubicBezTo>
                  <a:cubicBezTo>
                    <a:pt x="39" y="5"/>
                    <a:pt x="60" y="0"/>
                    <a:pt x="88" y="0"/>
                  </a:cubicBezTo>
                  <a:cubicBezTo>
                    <a:pt x="113" y="0"/>
                    <a:pt x="137" y="5"/>
                    <a:pt x="161" y="15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25" y="34"/>
                    <a:pt x="104" y="30"/>
                    <a:pt x="85" y="30"/>
                  </a:cubicBezTo>
                  <a:cubicBezTo>
                    <a:pt x="68" y="30"/>
                    <a:pt x="56" y="32"/>
                    <a:pt x="47" y="37"/>
                  </a:cubicBezTo>
                  <a:cubicBezTo>
                    <a:pt x="38" y="43"/>
                    <a:pt x="34" y="50"/>
                    <a:pt x="34" y="59"/>
                  </a:cubicBezTo>
                  <a:cubicBezTo>
                    <a:pt x="34" y="65"/>
                    <a:pt x="36" y="71"/>
                    <a:pt x="39" y="75"/>
                  </a:cubicBezTo>
                  <a:cubicBezTo>
                    <a:pt x="42" y="80"/>
                    <a:pt x="47" y="84"/>
                    <a:pt x="54" y="88"/>
                  </a:cubicBezTo>
                  <a:cubicBezTo>
                    <a:pt x="62" y="92"/>
                    <a:pt x="75" y="98"/>
                    <a:pt x="95" y="105"/>
                  </a:cubicBezTo>
                  <a:cubicBezTo>
                    <a:pt x="123" y="115"/>
                    <a:pt x="142" y="125"/>
                    <a:pt x="152" y="136"/>
                  </a:cubicBezTo>
                  <a:cubicBezTo>
                    <a:pt x="161" y="146"/>
                    <a:pt x="166" y="159"/>
                    <a:pt x="166" y="174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2" name="Freeform 16">
              <a:extLst>
                <a:ext uri="{FF2B5EF4-FFF2-40B4-BE49-F238E27FC236}">
                  <a16:creationId xmlns:a16="http://schemas.microsoft.com/office/drawing/2014/main" id="{38218C53-D1FC-4FEC-8072-79EB94A47819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2439988" y="6324600"/>
              <a:ext cx="63500" cy="76200"/>
            </a:xfrm>
            <a:custGeom>
              <a:avLst/>
              <a:gdLst>
                <a:gd name="T0" fmla="*/ 112 w 198"/>
                <a:gd name="T1" fmla="*/ 242 h 242"/>
                <a:gd name="T2" fmla="*/ 30 w 198"/>
                <a:gd name="T3" fmla="*/ 211 h 242"/>
                <a:gd name="T4" fmla="*/ 0 w 198"/>
                <a:gd name="T5" fmla="*/ 123 h 242"/>
                <a:gd name="T6" fmla="*/ 28 w 198"/>
                <a:gd name="T7" fmla="*/ 33 h 242"/>
                <a:gd name="T8" fmla="*/ 103 w 198"/>
                <a:gd name="T9" fmla="*/ 0 h 242"/>
                <a:gd name="T10" fmla="*/ 172 w 198"/>
                <a:gd name="T11" fmla="*/ 29 h 242"/>
                <a:gd name="T12" fmla="*/ 198 w 198"/>
                <a:gd name="T13" fmla="*/ 105 h 242"/>
                <a:gd name="T14" fmla="*/ 198 w 198"/>
                <a:gd name="T15" fmla="*/ 128 h 242"/>
                <a:gd name="T16" fmla="*/ 37 w 198"/>
                <a:gd name="T17" fmla="*/ 128 h 242"/>
                <a:gd name="T18" fmla="*/ 57 w 198"/>
                <a:gd name="T19" fmla="*/ 190 h 242"/>
                <a:gd name="T20" fmla="*/ 113 w 198"/>
                <a:gd name="T21" fmla="*/ 211 h 242"/>
                <a:gd name="T22" fmla="*/ 188 w 198"/>
                <a:gd name="T23" fmla="*/ 196 h 242"/>
                <a:gd name="T24" fmla="*/ 188 w 198"/>
                <a:gd name="T25" fmla="*/ 227 h 242"/>
                <a:gd name="T26" fmla="*/ 152 w 198"/>
                <a:gd name="T27" fmla="*/ 239 h 242"/>
                <a:gd name="T28" fmla="*/ 112 w 198"/>
                <a:gd name="T29" fmla="*/ 242 h 242"/>
                <a:gd name="T30" fmla="*/ 102 w 198"/>
                <a:gd name="T31" fmla="*/ 30 h 242"/>
                <a:gd name="T32" fmla="*/ 57 w 198"/>
                <a:gd name="T33" fmla="*/ 48 h 242"/>
                <a:gd name="T34" fmla="*/ 37 w 198"/>
                <a:gd name="T35" fmla="*/ 99 h 242"/>
                <a:gd name="T36" fmla="*/ 160 w 198"/>
                <a:gd name="T37" fmla="*/ 99 h 242"/>
                <a:gd name="T38" fmla="*/ 145 w 198"/>
                <a:gd name="T39" fmla="*/ 47 h 242"/>
                <a:gd name="T40" fmla="*/ 102 w 198"/>
                <a:gd name="T41" fmla="*/ 3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8" h="242">
                  <a:moveTo>
                    <a:pt x="112" y="242"/>
                  </a:moveTo>
                  <a:cubicBezTo>
                    <a:pt x="77" y="242"/>
                    <a:pt x="50" y="232"/>
                    <a:pt x="30" y="211"/>
                  </a:cubicBezTo>
                  <a:cubicBezTo>
                    <a:pt x="10" y="190"/>
                    <a:pt x="0" y="160"/>
                    <a:pt x="0" y="123"/>
                  </a:cubicBezTo>
                  <a:cubicBezTo>
                    <a:pt x="0" y="85"/>
                    <a:pt x="9" y="55"/>
                    <a:pt x="28" y="33"/>
                  </a:cubicBezTo>
                  <a:cubicBezTo>
                    <a:pt x="46" y="11"/>
                    <a:pt x="71" y="0"/>
                    <a:pt x="103" y="0"/>
                  </a:cubicBezTo>
                  <a:cubicBezTo>
                    <a:pt x="132" y="0"/>
                    <a:pt x="155" y="10"/>
                    <a:pt x="172" y="29"/>
                  </a:cubicBezTo>
                  <a:cubicBezTo>
                    <a:pt x="189" y="48"/>
                    <a:pt x="198" y="74"/>
                    <a:pt x="198" y="105"/>
                  </a:cubicBezTo>
                  <a:cubicBezTo>
                    <a:pt x="198" y="128"/>
                    <a:pt x="198" y="128"/>
                    <a:pt x="198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7" y="155"/>
                    <a:pt x="44" y="176"/>
                    <a:pt x="57" y="190"/>
                  </a:cubicBezTo>
                  <a:cubicBezTo>
                    <a:pt x="71" y="204"/>
                    <a:pt x="89" y="211"/>
                    <a:pt x="113" y="211"/>
                  </a:cubicBezTo>
                  <a:cubicBezTo>
                    <a:pt x="138" y="211"/>
                    <a:pt x="163" y="206"/>
                    <a:pt x="188" y="196"/>
                  </a:cubicBezTo>
                  <a:cubicBezTo>
                    <a:pt x="188" y="227"/>
                    <a:pt x="188" y="227"/>
                    <a:pt x="188" y="227"/>
                  </a:cubicBezTo>
                  <a:cubicBezTo>
                    <a:pt x="175" y="233"/>
                    <a:pt x="163" y="236"/>
                    <a:pt x="152" y="239"/>
                  </a:cubicBezTo>
                  <a:cubicBezTo>
                    <a:pt x="141" y="241"/>
                    <a:pt x="128" y="242"/>
                    <a:pt x="112" y="242"/>
                  </a:cubicBezTo>
                  <a:close/>
                  <a:moveTo>
                    <a:pt x="102" y="30"/>
                  </a:moveTo>
                  <a:cubicBezTo>
                    <a:pt x="83" y="30"/>
                    <a:pt x="68" y="36"/>
                    <a:pt x="57" y="48"/>
                  </a:cubicBezTo>
                  <a:cubicBezTo>
                    <a:pt x="46" y="60"/>
                    <a:pt x="39" y="77"/>
                    <a:pt x="37" y="99"/>
                  </a:cubicBezTo>
                  <a:cubicBezTo>
                    <a:pt x="160" y="99"/>
                    <a:pt x="160" y="99"/>
                    <a:pt x="160" y="99"/>
                  </a:cubicBezTo>
                  <a:cubicBezTo>
                    <a:pt x="160" y="76"/>
                    <a:pt x="155" y="59"/>
                    <a:pt x="145" y="47"/>
                  </a:cubicBezTo>
                  <a:cubicBezTo>
                    <a:pt x="135" y="36"/>
                    <a:pt x="121" y="30"/>
                    <a:pt x="102" y="30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3" name="Freeform 17">
              <a:extLst>
                <a:ext uri="{FF2B5EF4-FFF2-40B4-BE49-F238E27FC236}">
                  <a16:creationId xmlns:a16="http://schemas.microsoft.com/office/drawing/2014/main" id="{58A588AF-6FFA-4B2A-8CBD-E2E7F0A6A726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2516188" y="6324600"/>
              <a:ext cx="60325" cy="76200"/>
            </a:xfrm>
            <a:custGeom>
              <a:avLst/>
              <a:gdLst>
                <a:gd name="T0" fmla="*/ 161 w 187"/>
                <a:gd name="T1" fmla="*/ 238 h 242"/>
                <a:gd name="T2" fmla="*/ 154 w 187"/>
                <a:gd name="T3" fmla="*/ 205 h 242"/>
                <a:gd name="T4" fmla="*/ 152 w 187"/>
                <a:gd name="T5" fmla="*/ 205 h 242"/>
                <a:gd name="T6" fmla="*/ 117 w 187"/>
                <a:gd name="T7" fmla="*/ 235 h 242"/>
                <a:gd name="T8" fmla="*/ 74 w 187"/>
                <a:gd name="T9" fmla="*/ 242 h 242"/>
                <a:gd name="T10" fmla="*/ 19 w 187"/>
                <a:gd name="T11" fmla="*/ 224 h 242"/>
                <a:gd name="T12" fmla="*/ 0 w 187"/>
                <a:gd name="T13" fmla="*/ 173 h 242"/>
                <a:gd name="T14" fmla="*/ 113 w 187"/>
                <a:gd name="T15" fmla="*/ 99 h 242"/>
                <a:gd name="T16" fmla="*/ 153 w 187"/>
                <a:gd name="T17" fmla="*/ 98 h 242"/>
                <a:gd name="T18" fmla="*/ 153 w 187"/>
                <a:gd name="T19" fmla="*/ 83 h 242"/>
                <a:gd name="T20" fmla="*/ 141 w 187"/>
                <a:gd name="T21" fmla="*/ 43 h 242"/>
                <a:gd name="T22" fmla="*/ 103 w 187"/>
                <a:gd name="T23" fmla="*/ 30 h 242"/>
                <a:gd name="T24" fmla="*/ 37 w 187"/>
                <a:gd name="T25" fmla="*/ 47 h 242"/>
                <a:gd name="T26" fmla="*/ 26 w 187"/>
                <a:gd name="T27" fmla="*/ 20 h 242"/>
                <a:gd name="T28" fmla="*/ 64 w 187"/>
                <a:gd name="T29" fmla="*/ 6 h 242"/>
                <a:gd name="T30" fmla="*/ 105 w 187"/>
                <a:gd name="T31" fmla="*/ 0 h 242"/>
                <a:gd name="T32" fmla="*/ 167 w 187"/>
                <a:gd name="T33" fmla="*/ 19 h 242"/>
                <a:gd name="T34" fmla="*/ 187 w 187"/>
                <a:gd name="T35" fmla="*/ 78 h 242"/>
                <a:gd name="T36" fmla="*/ 187 w 187"/>
                <a:gd name="T37" fmla="*/ 238 h 242"/>
                <a:gd name="T38" fmla="*/ 161 w 187"/>
                <a:gd name="T39" fmla="*/ 238 h 242"/>
                <a:gd name="T40" fmla="*/ 81 w 187"/>
                <a:gd name="T41" fmla="*/ 213 h 242"/>
                <a:gd name="T42" fmla="*/ 133 w 187"/>
                <a:gd name="T43" fmla="*/ 195 h 242"/>
                <a:gd name="T44" fmla="*/ 152 w 187"/>
                <a:gd name="T45" fmla="*/ 144 h 242"/>
                <a:gd name="T46" fmla="*/ 152 w 187"/>
                <a:gd name="T47" fmla="*/ 123 h 242"/>
                <a:gd name="T48" fmla="*/ 116 w 187"/>
                <a:gd name="T49" fmla="*/ 125 h 242"/>
                <a:gd name="T50" fmla="*/ 56 w 187"/>
                <a:gd name="T51" fmla="*/ 138 h 242"/>
                <a:gd name="T52" fmla="*/ 37 w 187"/>
                <a:gd name="T53" fmla="*/ 174 h 242"/>
                <a:gd name="T54" fmla="*/ 48 w 187"/>
                <a:gd name="T55" fmla="*/ 203 h 242"/>
                <a:gd name="T56" fmla="*/ 81 w 187"/>
                <a:gd name="T57" fmla="*/ 213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7" h="242">
                  <a:moveTo>
                    <a:pt x="161" y="238"/>
                  </a:moveTo>
                  <a:cubicBezTo>
                    <a:pt x="154" y="205"/>
                    <a:pt x="154" y="205"/>
                    <a:pt x="154" y="205"/>
                  </a:cubicBezTo>
                  <a:cubicBezTo>
                    <a:pt x="152" y="205"/>
                    <a:pt x="152" y="205"/>
                    <a:pt x="152" y="205"/>
                  </a:cubicBezTo>
                  <a:cubicBezTo>
                    <a:pt x="141" y="219"/>
                    <a:pt x="129" y="229"/>
                    <a:pt x="117" y="235"/>
                  </a:cubicBezTo>
                  <a:cubicBezTo>
                    <a:pt x="106" y="240"/>
                    <a:pt x="91" y="242"/>
                    <a:pt x="74" y="242"/>
                  </a:cubicBezTo>
                  <a:cubicBezTo>
                    <a:pt x="51" y="242"/>
                    <a:pt x="33" y="236"/>
                    <a:pt x="19" y="224"/>
                  </a:cubicBezTo>
                  <a:cubicBezTo>
                    <a:pt x="6" y="212"/>
                    <a:pt x="0" y="195"/>
                    <a:pt x="0" y="173"/>
                  </a:cubicBezTo>
                  <a:cubicBezTo>
                    <a:pt x="0" y="126"/>
                    <a:pt x="37" y="101"/>
                    <a:pt x="113" y="9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53" y="83"/>
                    <a:pt x="153" y="83"/>
                    <a:pt x="153" y="83"/>
                  </a:cubicBezTo>
                  <a:cubicBezTo>
                    <a:pt x="153" y="65"/>
                    <a:pt x="149" y="51"/>
                    <a:pt x="141" y="43"/>
                  </a:cubicBezTo>
                  <a:cubicBezTo>
                    <a:pt x="133" y="34"/>
                    <a:pt x="120" y="30"/>
                    <a:pt x="103" y="30"/>
                  </a:cubicBezTo>
                  <a:cubicBezTo>
                    <a:pt x="84" y="30"/>
                    <a:pt x="61" y="36"/>
                    <a:pt x="37" y="47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37" y="14"/>
                    <a:pt x="50" y="9"/>
                    <a:pt x="64" y="6"/>
                  </a:cubicBezTo>
                  <a:cubicBezTo>
                    <a:pt x="78" y="2"/>
                    <a:pt x="91" y="0"/>
                    <a:pt x="105" y="0"/>
                  </a:cubicBezTo>
                  <a:cubicBezTo>
                    <a:pt x="133" y="0"/>
                    <a:pt x="154" y="7"/>
                    <a:pt x="167" y="19"/>
                  </a:cubicBezTo>
                  <a:cubicBezTo>
                    <a:pt x="181" y="31"/>
                    <a:pt x="187" y="51"/>
                    <a:pt x="187" y="78"/>
                  </a:cubicBezTo>
                  <a:cubicBezTo>
                    <a:pt x="187" y="238"/>
                    <a:pt x="187" y="238"/>
                    <a:pt x="187" y="238"/>
                  </a:cubicBezTo>
                  <a:lnTo>
                    <a:pt x="161" y="238"/>
                  </a:lnTo>
                  <a:close/>
                  <a:moveTo>
                    <a:pt x="81" y="213"/>
                  </a:moveTo>
                  <a:cubicBezTo>
                    <a:pt x="103" y="213"/>
                    <a:pt x="120" y="207"/>
                    <a:pt x="133" y="195"/>
                  </a:cubicBezTo>
                  <a:cubicBezTo>
                    <a:pt x="146" y="183"/>
                    <a:pt x="152" y="166"/>
                    <a:pt x="152" y="144"/>
                  </a:cubicBezTo>
                  <a:cubicBezTo>
                    <a:pt x="152" y="123"/>
                    <a:pt x="152" y="123"/>
                    <a:pt x="152" y="123"/>
                  </a:cubicBezTo>
                  <a:cubicBezTo>
                    <a:pt x="116" y="125"/>
                    <a:pt x="116" y="125"/>
                    <a:pt x="116" y="125"/>
                  </a:cubicBezTo>
                  <a:cubicBezTo>
                    <a:pt x="88" y="126"/>
                    <a:pt x="68" y="130"/>
                    <a:pt x="56" y="138"/>
                  </a:cubicBezTo>
                  <a:cubicBezTo>
                    <a:pt x="43" y="145"/>
                    <a:pt x="37" y="157"/>
                    <a:pt x="37" y="174"/>
                  </a:cubicBezTo>
                  <a:cubicBezTo>
                    <a:pt x="37" y="187"/>
                    <a:pt x="41" y="196"/>
                    <a:pt x="48" y="203"/>
                  </a:cubicBezTo>
                  <a:cubicBezTo>
                    <a:pt x="56" y="210"/>
                    <a:pt x="67" y="213"/>
                    <a:pt x="81" y="213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4" name="Freeform 18">
              <a:extLst>
                <a:ext uri="{FF2B5EF4-FFF2-40B4-BE49-F238E27FC236}">
                  <a16:creationId xmlns:a16="http://schemas.microsoft.com/office/drawing/2014/main" id="{25CD2073-FDEF-47B1-9521-A88AF21D89BB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2598738" y="6324600"/>
              <a:ext cx="42862" cy="74613"/>
            </a:xfrm>
            <a:custGeom>
              <a:avLst/>
              <a:gdLst>
                <a:gd name="T0" fmla="*/ 107 w 135"/>
                <a:gd name="T1" fmla="*/ 0 h 238"/>
                <a:gd name="T2" fmla="*/ 135 w 135"/>
                <a:gd name="T3" fmla="*/ 2 h 238"/>
                <a:gd name="T4" fmla="*/ 130 w 135"/>
                <a:gd name="T5" fmla="*/ 35 h 238"/>
                <a:gd name="T6" fmla="*/ 105 w 135"/>
                <a:gd name="T7" fmla="*/ 32 h 238"/>
                <a:gd name="T8" fmla="*/ 56 w 135"/>
                <a:gd name="T9" fmla="*/ 55 h 238"/>
                <a:gd name="T10" fmla="*/ 36 w 135"/>
                <a:gd name="T11" fmla="*/ 113 h 238"/>
                <a:gd name="T12" fmla="*/ 36 w 135"/>
                <a:gd name="T13" fmla="*/ 238 h 238"/>
                <a:gd name="T14" fmla="*/ 0 w 135"/>
                <a:gd name="T15" fmla="*/ 238 h 238"/>
                <a:gd name="T16" fmla="*/ 0 w 135"/>
                <a:gd name="T17" fmla="*/ 4 h 238"/>
                <a:gd name="T18" fmla="*/ 30 w 135"/>
                <a:gd name="T19" fmla="*/ 4 h 238"/>
                <a:gd name="T20" fmla="*/ 34 w 135"/>
                <a:gd name="T21" fmla="*/ 47 h 238"/>
                <a:gd name="T22" fmla="*/ 35 w 135"/>
                <a:gd name="T23" fmla="*/ 47 h 238"/>
                <a:gd name="T24" fmla="*/ 67 w 135"/>
                <a:gd name="T25" fmla="*/ 12 h 238"/>
                <a:gd name="T26" fmla="*/ 107 w 135"/>
                <a:gd name="T2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238">
                  <a:moveTo>
                    <a:pt x="107" y="0"/>
                  </a:moveTo>
                  <a:cubicBezTo>
                    <a:pt x="117" y="0"/>
                    <a:pt x="127" y="1"/>
                    <a:pt x="135" y="2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20" y="33"/>
                    <a:pt x="112" y="32"/>
                    <a:pt x="105" y="32"/>
                  </a:cubicBezTo>
                  <a:cubicBezTo>
                    <a:pt x="86" y="32"/>
                    <a:pt x="69" y="40"/>
                    <a:pt x="56" y="55"/>
                  </a:cubicBezTo>
                  <a:cubicBezTo>
                    <a:pt x="42" y="71"/>
                    <a:pt x="36" y="90"/>
                    <a:pt x="36" y="113"/>
                  </a:cubicBezTo>
                  <a:cubicBezTo>
                    <a:pt x="36" y="238"/>
                    <a:pt x="36" y="238"/>
                    <a:pt x="36" y="238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44" y="32"/>
                    <a:pt x="54" y="21"/>
                    <a:pt x="67" y="12"/>
                  </a:cubicBezTo>
                  <a:cubicBezTo>
                    <a:pt x="79" y="4"/>
                    <a:pt x="92" y="0"/>
                    <a:pt x="107" y="0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5" name="Freeform 19">
              <a:extLst>
                <a:ext uri="{FF2B5EF4-FFF2-40B4-BE49-F238E27FC236}">
                  <a16:creationId xmlns:a16="http://schemas.microsoft.com/office/drawing/2014/main" id="{91FD8538-5692-48B0-B692-C8327451EDCB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2651125" y="6324600"/>
              <a:ext cx="53975" cy="76200"/>
            </a:xfrm>
            <a:custGeom>
              <a:avLst/>
              <a:gdLst>
                <a:gd name="T0" fmla="*/ 106 w 169"/>
                <a:gd name="T1" fmla="*/ 242 h 242"/>
                <a:gd name="T2" fmla="*/ 28 w 169"/>
                <a:gd name="T3" fmla="*/ 211 h 242"/>
                <a:gd name="T4" fmla="*/ 0 w 169"/>
                <a:gd name="T5" fmla="*/ 123 h 242"/>
                <a:gd name="T6" fmla="*/ 28 w 169"/>
                <a:gd name="T7" fmla="*/ 32 h 242"/>
                <a:gd name="T8" fmla="*/ 109 w 169"/>
                <a:gd name="T9" fmla="*/ 0 h 242"/>
                <a:gd name="T10" fmla="*/ 142 w 169"/>
                <a:gd name="T11" fmla="*/ 4 h 242"/>
                <a:gd name="T12" fmla="*/ 169 w 169"/>
                <a:gd name="T13" fmla="*/ 12 h 242"/>
                <a:gd name="T14" fmla="*/ 158 w 169"/>
                <a:gd name="T15" fmla="*/ 42 h 242"/>
                <a:gd name="T16" fmla="*/ 132 w 169"/>
                <a:gd name="T17" fmla="*/ 34 h 242"/>
                <a:gd name="T18" fmla="*/ 108 w 169"/>
                <a:gd name="T19" fmla="*/ 31 h 242"/>
                <a:gd name="T20" fmla="*/ 36 w 169"/>
                <a:gd name="T21" fmla="*/ 122 h 242"/>
                <a:gd name="T22" fmla="*/ 54 w 169"/>
                <a:gd name="T23" fmla="*/ 188 h 242"/>
                <a:gd name="T24" fmla="*/ 105 w 169"/>
                <a:gd name="T25" fmla="*/ 211 h 242"/>
                <a:gd name="T26" fmla="*/ 165 w 169"/>
                <a:gd name="T27" fmla="*/ 199 h 242"/>
                <a:gd name="T28" fmla="*/ 165 w 169"/>
                <a:gd name="T29" fmla="*/ 230 h 242"/>
                <a:gd name="T30" fmla="*/ 106 w 169"/>
                <a:gd name="T31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9" h="242">
                  <a:moveTo>
                    <a:pt x="106" y="242"/>
                  </a:moveTo>
                  <a:cubicBezTo>
                    <a:pt x="72" y="242"/>
                    <a:pt x="46" y="232"/>
                    <a:pt x="28" y="211"/>
                  </a:cubicBezTo>
                  <a:cubicBezTo>
                    <a:pt x="9" y="190"/>
                    <a:pt x="0" y="161"/>
                    <a:pt x="0" y="123"/>
                  </a:cubicBezTo>
                  <a:cubicBezTo>
                    <a:pt x="0" y="83"/>
                    <a:pt x="9" y="53"/>
                    <a:pt x="28" y="32"/>
                  </a:cubicBezTo>
                  <a:cubicBezTo>
                    <a:pt x="47" y="11"/>
                    <a:pt x="74" y="0"/>
                    <a:pt x="109" y="0"/>
                  </a:cubicBezTo>
                  <a:cubicBezTo>
                    <a:pt x="120" y="0"/>
                    <a:pt x="131" y="1"/>
                    <a:pt x="142" y="4"/>
                  </a:cubicBezTo>
                  <a:cubicBezTo>
                    <a:pt x="154" y="6"/>
                    <a:pt x="162" y="9"/>
                    <a:pt x="169" y="12"/>
                  </a:cubicBezTo>
                  <a:cubicBezTo>
                    <a:pt x="158" y="42"/>
                    <a:pt x="158" y="42"/>
                    <a:pt x="158" y="42"/>
                  </a:cubicBezTo>
                  <a:cubicBezTo>
                    <a:pt x="150" y="39"/>
                    <a:pt x="142" y="36"/>
                    <a:pt x="132" y="34"/>
                  </a:cubicBezTo>
                  <a:cubicBezTo>
                    <a:pt x="123" y="32"/>
                    <a:pt x="115" y="31"/>
                    <a:pt x="108" y="31"/>
                  </a:cubicBezTo>
                  <a:cubicBezTo>
                    <a:pt x="60" y="31"/>
                    <a:pt x="36" y="62"/>
                    <a:pt x="36" y="122"/>
                  </a:cubicBezTo>
                  <a:cubicBezTo>
                    <a:pt x="36" y="151"/>
                    <a:pt x="42" y="173"/>
                    <a:pt x="54" y="188"/>
                  </a:cubicBezTo>
                  <a:cubicBezTo>
                    <a:pt x="65" y="204"/>
                    <a:pt x="83" y="211"/>
                    <a:pt x="105" y="211"/>
                  </a:cubicBezTo>
                  <a:cubicBezTo>
                    <a:pt x="125" y="211"/>
                    <a:pt x="145" y="207"/>
                    <a:pt x="165" y="199"/>
                  </a:cubicBezTo>
                  <a:cubicBezTo>
                    <a:pt x="165" y="230"/>
                    <a:pt x="165" y="230"/>
                    <a:pt x="165" y="230"/>
                  </a:cubicBezTo>
                  <a:cubicBezTo>
                    <a:pt x="150" y="238"/>
                    <a:pt x="130" y="242"/>
                    <a:pt x="106" y="242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6" name="Freeform 20">
              <a:extLst>
                <a:ext uri="{FF2B5EF4-FFF2-40B4-BE49-F238E27FC236}">
                  <a16:creationId xmlns:a16="http://schemas.microsoft.com/office/drawing/2014/main" id="{FE129077-9A62-4E00-8088-F2A528C1F617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2722563" y="6294438"/>
              <a:ext cx="61912" cy="104775"/>
            </a:xfrm>
            <a:custGeom>
              <a:avLst/>
              <a:gdLst>
                <a:gd name="T0" fmla="*/ 160 w 195"/>
                <a:gd name="T1" fmla="*/ 332 h 332"/>
                <a:gd name="T2" fmla="*/ 160 w 195"/>
                <a:gd name="T3" fmla="*/ 181 h 332"/>
                <a:gd name="T4" fmla="*/ 147 w 195"/>
                <a:gd name="T5" fmla="*/ 138 h 332"/>
                <a:gd name="T6" fmla="*/ 106 w 195"/>
                <a:gd name="T7" fmla="*/ 124 h 332"/>
                <a:gd name="T8" fmla="*/ 52 w 195"/>
                <a:gd name="T9" fmla="*/ 144 h 332"/>
                <a:gd name="T10" fmla="*/ 35 w 195"/>
                <a:gd name="T11" fmla="*/ 210 h 332"/>
                <a:gd name="T12" fmla="*/ 35 w 195"/>
                <a:gd name="T13" fmla="*/ 332 h 332"/>
                <a:gd name="T14" fmla="*/ 0 w 195"/>
                <a:gd name="T15" fmla="*/ 332 h 332"/>
                <a:gd name="T16" fmla="*/ 0 w 195"/>
                <a:gd name="T17" fmla="*/ 0 h 332"/>
                <a:gd name="T18" fmla="*/ 35 w 195"/>
                <a:gd name="T19" fmla="*/ 0 h 332"/>
                <a:gd name="T20" fmla="*/ 35 w 195"/>
                <a:gd name="T21" fmla="*/ 101 h 332"/>
                <a:gd name="T22" fmla="*/ 34 w 195"/>
                <a:gd name="T23" fmla="*/ 131 h 332"/>
                <a:gd name="T24" fmla="*/ 36 w 195"/>
                <a:gd name="T25" fmla="*/ 131 h 332"/>
                <a:gd name="T26" fmla="*/ 66 w 195"/>
                <a:gd name="T27" fmla="*/ 104 h 332"/>
                <a:gd name="T28" fmla="*/ 110 w 195"/>
                <a:gd name="T29" fmla="*/ 94 h 332"/>
                <a:gd name="T30" fmla="*/ 174 w 195"/>
                <a:gd name="T31" fmla="*/ 115 h 332"/>
                <a:gd name="T32" fmla="*/ 195 w 195"/>
                <a:gd name="T33" fmla="*/ 179 h 332"/>
                <a:gd name="T34" fmla="*/ 195 w 195"/>
                <a:gd name="T35" fmla="*/ 332 h 332"/>
                <a:gd name="T36" fmla="*/ 160 w 195"/>
                <a:gd name="T37" fmla="*/ 33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5" h="332">
                  <a:moveTo>
                    <a:pt x="160" y="332"/>
                  </a:moveTo>
                  <a:cubicBezTo>
                    <a:pt x="160" y="181"/>
                    <a:pt x="160" y="181"/>
                    <a:pt x="160" y="181"/>
                  </a:cubicBezTo>
                  <a:cubicBezTo>
                    <a:pt x="160" y="162"/>
                    <a:pt x="156" y="147"/>
                    <a:pt x="147" y="138"/>
                  </a:cubicBezTo>
                  <a:cubicBezTo>
                    <a:pt x="138" y="129"/>
                    <a:pt x="125" y="124"/>
                    <a:pt x="106" y="124"/>
                  </a:cubicBezTo>
                  <a:cubicBezTo>
                    <a:pt x="82" y="124"/>
                    <a:pt x="64" y="131"/>
                    <a:pt x="52" y="144"/>
                  </a:cubicBezTo>
                  <a:cubicBezTo>
                    <a:pt x="41" y="157"/>
                    <a:pt x="35" y="179"/>
                    <a:pt x="35" y="210"/>
                  </a:cubicBezTo>
                  <a:cubicBezTo>
                    <a:pt x="35" y="332"/>
                    <a:pt x="35" y="332"/>
                    <a:pt x="35" y="332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101"/>
                    <a:pt x="35" y="101"/>
                    <a:pt x="35" y="101"/>
                  </a:cubicBezTo>
                  <a:cubicBezTo>
                    <a:pt x="35" y="113"/>
                    <a:pt x="35" y="123"/>
                    <a:pt x="34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43" y="119"/>
                    <a:pt x="53" y="111"/>
                    <a:pt x="66" y="104"/>
                  </a:cubicBezTo>
                  <a:cubicBezTo>
                    <a:pt x="78" y="98"/>
                    <a:pt x="93" y="94"/>
                    <a:pt x="110" y="94"/>
                  </a:cubicBezTo>
                  <a:cubicBezTo>
                    <a:pt x="138" y="94"/>
                    <a:pt x="160" y="101"/>
                    <a:pt x="174" y="115"/>
                  </a:cubicBezTo>
                  <a:cubicBezTo>
                    <a:pt x="188" y="128"/>
                    <a:pt x="195" y="150"/>
                    <a:pt x="195" y="179"/>
                  </a:cubicBezTo>
                  <a:cubicBezTo>
                    <a:pt x="195" y="332"/>
                    <a:pt x="195" y="332"/>
                    <a:pt x="195" y="332"/>
                  </a:cubicBezTo>
                  <a:lnTo>
                    <a:pt x="160" y="332"/>
                  </a:ln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7" name="Freeform 21">
              <a:extLst>
                <a:ext uri="{FF2B5EF4-FFF2-40B4-BE49-F238E27FC236}">
                  <a16:creationId xmlns:a16="http://schemas.microsoft.com/office/drawing/2014/main" id="{7C77B007-0703-4E60-9D9D-5495313794A8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2833688" y="6294438"/>
              <a:ext cx="50800" cy="104775"/>
            </a:xfrm>
            <a:custGeom>
              <a:avLst/>
              <a:gdLst>
                <a:gd name="T0" fmla="*/ 137 w 161"/>
                <a:gd name="T1" fmla="*/ 128 h 334"/>
                <a:gd name="T2" fmla="*/ 78 w 161"/>
                <a:gd name="T3" fmla="*/ 128 h 334"/>
                <a:gd name="T4" fmla="*/ 78 w 161"/>
                <a:gd name="T5" fmla="*/ 334 h 334"/>
                <a:gd name="T6" fmla="*/ 42 w 161"/>
                <a:gd name="T7" fmla="*/ 334 h 334"/>
                <a:gd name="T8" fmla="*/ 42 w 161"/>
                <a:gd name="T9" fmla="*/ 128 h 334"/>
                <a:gd name="T10" fmla="*/ 0 w 161"/>
                <a:gd name="T11" fmla="*/ 128 h 334"/>
                <a:gd name="T12" fmla="*/ 0 w 161"/>
                <a:gd name="T13" fmla="*/ 112 h 334"/>
                <a:gd name="T14" fmla="*/ 42 w 161"/>
                <a:gd name="T15" fmla="*/ 99 h 334"/>
                <a:gd name="T16" fmla="*/ 42 w 161"/>
                <a:gd name="T17" fmla="*/ 86 h 334"/>
                <a:gd name="T18" fmla="*/ 118 w 161"/>
                <a:gd name="T19" fmla="*/ 0 h 334"/>
                <a:gd name="T20" fmla="*/ 161 w 161"/>
                <a:gd name="T21" fmla="*/ 7 h 334"/>
                <a:gd name="T22" fmla="*/ 152 w 161"/>
                <a:gd name="T23" fmla="*/ 35 h 334"/>
                <a:gd name="T24" fmla="*/ 117 w 161"/>
                <a:gd name="T25" fmla="*/ 29 h 334"/>
                <a:gd name="T26" fmla="*/ 87 w 161"/>
                <a:gd name="T27" fmla="*/ 42 h 334"/>
                <a:gd name="T28" fmla="*/ 78 w 161"/>
                <a:gd name="T29" fmla="*/ 85 h 334"/>
                <a:gd name="T30" fmla="*/ 78 w 161"/>
                <a:gd name="T31" fmla="*/ 100 h 334"/>
                <a:gd name="T32" fmla="*/ 137 w 161"/>
                <a:gd name="T33" fmla="*/ 100 h 334"/>
                <a:gd name="T34" fmla="*/ 137 w 161"/>
                <a:gd name="T35" fmla="*/ 128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1" h="334">
                  <a:moveTo>
                    <a:pt x="137" y="128"/>
                  </a:moveTo>
                  <a:cubicBezTo>
                    <a:pt x="78" y="128"/>
                    <a:pt x="78" y="128"/>
                    <a:pt x="78" y="128"/>
                  </a:cubicBezTo>
                  <a:cubicBezTo>
                    <a:pt x="78" y="334"/>
                    <a:pt x="78" y="334"/>
                    <a:pt x="78" y="334"/>
                  </a:cubicBezTo>
                  <a:cubicBezTo>
                    <a:pt x="42" y="334"/>
                    <a:pt x="42" y="334"/>
                    <a:pt x="42" y="334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42" y="86"/>
                    <a:pt x="42" y="86"/>
                    <a:pt x="42" y="86"/>
                  </a:cubicBezTo>
                  <a:cubicBezTo>
                    <a:pt x="42" y="28"/>
                    <a:pt x="67" y="0"/>
                    <a:pt x="118" y="0"/>
                  </a:cubicBezTo>
                  <a:cubicBezTo>
                    <a:pt x="130" y="0"/>
                    <a:pt x="145" y="2"/>
                    <a:pt x="161" y="7"/>
                  </a:cubicBezTo>
                  <a:cubicBezTo>
                    <a:pt x="152" y="35"/>
                    <a:pt x="152" y="35"/>
                    <a:pt x="152" y="35"/>
                  </a:cubicBezTo>
                  <a:cubicBezTo>
                    <a:pt x="138" y="31"/>
                    <a:pt x="127" y="29"/>
                    <a:pt x="117" y="29"/>
                  </a:cubicBezTo>
                  <a:cubicBezTo>
                    <a:pt x="104" y="29"/>
                    <a:pt x="94" y="33"/>
                    <a:pt x="87" y="42"/>
                  </a:cubicBezTo>
                  <a:cubicBezTo>
                    <a:pt x="81" y="51"/>
                    <a:pt x="78" y="65"/>
                    <a:pt x="78" y="85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137" y="100"/>
                    <a:pt x="137" y="100"/>
                    <a:pt x="137" y="100"/>
                  </a:cubicBezTo>
                  <a:lnTo>
                    <a:pt x="137" y="128"/>
                  </a:ln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8" name="Freeform 22">
              <a:extLst>
                <a:ext uri="{FF2B5EF4-FFF2-40B4-BE49-F238E27FC236}">
                  <a16:creationId xmlns:a16="http://schemas.microsoft.com/office/drawing/2014/main" id="{1D0F649A-951A-436C-AB5F-2D06CA97D551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2886075" y="6324600"/>
              <a:ext cx="68262" cy="76200"/>
            </a:xfrm>
            <a:custGeom>
              <a:avLst/>
              <a:gdLst>
                <a:gd name="T0" fmla="*/ 215 w 215"/>
                <a:gd name="T1" fmla="*/ 121 h 242"/>
                <a:gd name="T2" fmla="*/ 186 w 215"/>
                <a:gd name="T3" fmla="*/ 210 h 242"/>
                <a:gd name="T4" fmla="*/ 106 w 215"/>
                <a:gd name="T5" fmla="*/ 242 h 242"/>
                <a:gd name="T6" fmla="*/ 51 w 215"/>
                <a:gd name="T7" fmla="*/ 228 h 242"/>
                <a:gd name="T8" fmla="*/ 13 w 215"/>
                <a:gd name="T9" fmla="*/ 185 h 242"/>
                <a:gd name="T10" fmla="*/ 0 w 215"/>
                <a:gd name="T11" fmla="*/ 121 h 242"/>
                <a:gd name="T12" fmla="*/ 29 w 215"/>
                <a:gd name="T13" fmla="*/ 32 h 242"/>
                <a:gd name="T14" fmla="*/ 108 w 215"/>
                <a:gd name="T15" fmla="*/ 0 h 242"/>
                <a:gd name="T16" fmla="*/ 186 w 215"/>
                <a:gd name="T17" fmla="*/ 33 h 242"/>
                <a:gd name="T18" fmla="*/ 215 w 215"/>
                <a:gd name="T19" fmla="*/ 121 h 242"/>
                <a:gd name="T20" fmla="*/ 37 w 215"/>
                <a:gd name="T21" fmla="*/ 121 h 242"/>
                <a:gd name="T22" fmla="*/ 55 w 215"/>
                <a:gd name="T23" fmla="*/ 189 h 242"/>
                <a:gd name="T24" fmla="*/ 107 w 215"/>
                <a:gd name="T25" fmla="*/ 213 h 242"/>
                <a:gd name="T26" fmla="*/ 160 w 215"/>
                <a:gd name="T27" fmla="*/ 189 h 242"/>
                <a:gd name="T28" fmla="*/ 178 w 215"/>
                <a:gd name="T29" fmla="*/ 121 h 242"/>
                <a:gd name="T30" fmla="*/ 160 w 215"/>
                <a:gd name="T31" fmla="*/ 53 h 242"/>
                <a:gd name="T32" fmla="*/ 107 w 215"/>
                <a:gd name="T33" fmla="*/ 30 h 242"/>
                <a:gd name="T34" fmla="*/ 54 w 215"/>
                <a:gd name="T35" fmla="*/ 53 h 242"/>
                <a:gd name="T36" fmla="*/ 37 w 215"/>
                <a:gd name="T37" fmla="*/ 121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5" h="242">
                  <a:moveTo>
                    <a:pt x="215" y="121"/>
                  </a:moveTo>
                  <a:cubicBezTo>
                    <a:pt x="215" y="159"/>
                    <a:pt x="205" y="189"/>
                    <a:pt x="186" y="210"/>
                  </a:cubicBezTo>
                  <a:cubicBezTo>
                    <a:pt x="167" y="232"/>
                    <a:pt x="140" y="242"/>
                    <a:pt x="106" y="242"/>
                  </a:cubicBezTo>
                  <a:cubicBezTo>
                    <a:pt x="86" y="242"/>
                    <a:pt x="67" y="237"/>
                    <a:pt x="51" y="228"/>
                  </a:cubicBezTo>
                  <a:cubicBezTo>
                    <a:pt x="35" y="218"/>
                    <a:pt x="22" y="204"/>
                    <a:pt x="13" y="185"/>
                  </a:cubicBezTo>
                  <a:cubicBezTo>
                    <a:pt x="4" y="167"/>
                    <a:pt x="0" y="146"/>
                    <a:pt x="0" y="121"/>
                  </a:cubicBezTo>
                  <a:cubicBezTo>
                    <a:pt x="0" y="83"/>
                    <a:pt x="9" y="53"/>
                    <a:pt x="29" y="32"/>
                  </a:cubicBezTo>
                  <a:cubicBezTo>
                    <a:pt x="48" y="11"/>
                    <a:pt x="74" y="0"/>
                    <a:pt x="108" y="0"/>
                  </a:cubicBezTo>
                  <a:cubicBezTo>
                    <a:pt x="141" y="0"/>
                    <a:pt x="167" y="11"/>
                    <a:pt x="186" y="33"/>
                  </a:cubicBezTo>
                  <a:cubicBezTo>
                    <a:pt x="205" y="54"/>
                    <a:pt x="215" y="84"/>
                    <a:pt x="215" y="121"/>
                  </a:cubicBezTo>
                  <a:close/>
                  <a:moveTo>
                    <a:pt x="37" y="121"/>
                  </a:moveTo>
                  <a:cubicBezTo>
                    <a:pt x="37" y="151"/>
                    <a:pt x="43" y="174"/>
                    <a:pt x="55" y="189"/>
                  </a:cubicBezTo>
                  <a:cubicBezTo>
                    <a:pt x="67" y="205"/>
                    <a:pt x="84" y="213"/>
                    <a:pt x="107" y="213"/>
                  </a:cubicBezTo>
                  <a:cubicBezTo>
                    <a:pt x="130" y="213"/>
                    <a:pt x="148" y="205"/>
                    <a:pt x="160" y="189"/>
                  </a:cubicBezTo>
                  <a:cubicBezTo>
                    <a:pt x="172" y="174"/>
                    <a:pt x="178" y="151"/>
                    <a:pt x="178" y="121"/>
                  </a:cubicBezTo>
                  <a:cubicBezTo>
                    <a:pt x="178" y="91"/>
                    <a:pt x="172" y="69"/>
                    <a:pt x="160" y="53"/>
                  </a:cubicBezTo>
                  <a:cubicBezTo>
                    <a:pt x="148" y="38"/>
                    <a:pt x="130" y="30"/>
                    <a:pt x="107" y="30"/>
                  </a:cubicBezTo>
                  <a:cubicBezTo>
                    <a:pt x="84" y="30"/>
                    <a:pt x="66" y="38"/>
                    <a:pt x="54" y="53"/>
                  </a:cubicBezTo>
                  <a:cubicBezTo>
                    <a:pt x="43" y="68"/>
                    <a:pt x="37" y="91"/>
                    <a:pt x="37" y="121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9" name="Freeform 23">
              <a:extLst>
                <a:ext uri="{FF2B5EF4-FFF2-40B4-BE49-F238E27FC236}">
                  <a16:creationId xmlns:a16="http://schemas.microsoft.com/office/drawing/2014/main" id="{1E76C257-EBEF-4845-8521-732B35A2650F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2973388" y="6324600"/>
              <a:ext cx="42862" cy="74613"/>
            </a:xfrm>
            <a:custGeom>
              <a:avLst/>
              <a:gdLst>
                <a:gd name="T0" fmla="*/ 107 w 135"/>
                <a:gd name="T1" fmla="*/ 0 h 238"/>
                <a:gd name="T2" fmla="*/ 135 w 135"/>
                <a:gd name="T3" fmla="*/ 2 h 238"/>
                <a:gd name="T4" fmla="*/ 130 w 135"/>
                <a:gd name="T5" fmla="*/ 35 h 238"/>
                <a:gd name="T6" fmla="*/ 104 w 135"/>
                <a:gd name="T7" fmla="*/ 32 h 238"/>
                <a:gd name="T8" fmla="*/ 56 w 135"/>
                <a:gd name="T9" fmla="*/ 55 h 238"/>
                <a:gd name="T10" fmla="*/ 35 w 135"/>
                <a:gd name="T11" fmla="*/ 113 h 238"/>
                <a:gd name="T12" fmla="*/ 35 w 135"/>
                <a:gd name="T13" fmla="*/ 238 h 238"/>
                <a:gd name="T14" fmla="*/ 0 w 135"/>
                <a:gd name="T15" fmla="*/ 238 h 238"/>
                <a:gd name="T16" fmla="*/ 0 w 135"/>
                <a:gd name="T17" fmla="*/ 4 h 238"/>
                <a:gd name="T18" fmla="*/ 29 w 135"/>
                <a:gd name="T19" fmla="*/ 4 h 238"/>
                <a:gd name="T20" fmla="*/ 33 w 135"/>
                <a:gd name="T21" fmla="*/ 47 h 238"/>
                <a:gd name="T22" fmla="*/ 35 w 135"/>
                <a:gd name="T23" fmla="*/ 47 h 238"/>
                <a:gd name="T24" fmla="*/ 66 w 135"/>
                <a:gd name="T25" fmla="*/ 12 h 238"/>
                <a:gd name="T26" fmla="*/ 107 w 135"/>
                <a:gd name="T2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238">
                  <a:moveTo>
                    <a:pt x="107" y="0"/>
                  </a:moveTo>
                  <a:cubicBezTo>
                    <a:pt x="117" y="0"/>
                    <a:pt x="126" y="1"/>
                    <a:pt x="135" y="2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20" y="33"/>
                    <a:pt x="112" y="32"/>
                    <a:pt x="104" y="32"/>
                  </a:cubicBezTo>
                  <a:cubicBezTo>
                    <a:pt x="85" y="32"/>
                    <a:pt x="69" y="40"/>
                    <a:pt x="56" y="55"/>
                  </a:cubicBezTo>
                  <a:cubicBezTo>
                    <a:pt x="42" y="71"/>
                    <a:pt x="35" y="90"/>
                    <a:pt x="35" y="113"/>
                  </a:cubicBezTo>
                  <a:cubicBezTo>
                    <a:pt x="35" y="238"/>
                    <a:pt x="35" y="238"/>
                    <a:pt x="35" y="238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44" y="32"/>
                    <a:pt x="54" y="21"/>
                    <a:pt x="66" y="12"/>
                  </a:cubicBezTo>
                  <a:cubicBezTo>
                    <a:pt x="79" y="4"/>
                    <a:pt x="92" y="0"/>
                    <a:pt x="107" y="0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0" name="Freeform 24">
              <a:extLst>
                <a:ext uri="{FF2B5EF4-FFF2-40B4-BE49-F238E27FC236}">
                  <a16:creationId xmlns:a16="http://schemas.microsoft.com/office/drawing/2014/main" id="{9A67C2AC-C83E-4536-B7F7-2F150D0A0798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3067050" y="6294438"/>
              <a:ext cx="65087" cy="106363"/>
            </a:xfrm>
            <a:custGeom>
              <a:avLst/>
              <a:gdLst>
                <a:gd name="T0" fmla="*/ 109 w 206"/>
                <a:gd name="T1" fmla="*/ 94 h 336"/>
                <a:gd name="T2" fmla="*/ 181 w 206"/>
                <a:gd name="T3" fmla="*/ 126 h 336"/>
                <a:gd name="T4" fmla="*/ 206 w 206"/>
                <a:gd name="T5" fmla="*/ 215 h 336"/>
                <a:gd name="T6" fmla="*/ 180 w 206"/>
                <a:gd name="T7" fmla="*/ 304 h 336"/>
                <a:gd name="T8" fmla="*/ 109 w 206"/>
                <a:gd name="T9" fmla="*/ 336 h 336"/>
                <a:gd name="T10" fmla="*/ 67 w 206"/>
                <a:gd name="T11" fmla="*/ 328 h 336"/>
                <a:gd name="T12" fmla="*/ 35 w 206"/>
                <a:gd name="T13" fmla="*/ 302 h 336"/>
                <a:gd name="T14" fmla="*/ 33 w 206"/>
                <a:gd name="T15" fmla="*/ 302 h 336"/>
                <a:gd name="T16" fmla="*/ 25 w 206"/>
                <a:gd name="T17" fmla="*/ 332 h 336"/>
                <a:gd name="T18" fmla="*/ 0 w 206"/>
                <a:gd name="T19" fmla="*/ 332 h 336"/>
                <a:gd name="T20" fmla="*/ 0 w 206"/>
                <a:gd name="T21" fmla="*/ 0 h 336"/>
                <a:gd name="T22" fmla="*/ 35 w 206"/>
                <a:gd name="T23" fmla="*/ 0 h 336"/>
                <a:gd name="T24" fmla="*/ 35 w 206"/>
                <a:gd name="T25" fmla="*/ 81 h 336"/>
                <a:gd name="T26" fmla="*/ 34 w 206"/>
                <a:gd name="T27" fmla="*/ 129 h 336"/>
                <a:gd name="T28" fmla="*/ 35 w 206"/>
                <a:gd name="T29" fmla="*/ 129 h 336"/>
                <a:gd name="T30" fmla="*/ 109 w 206"/>
                <a:gd name="T31" fmla="*/ 94 h 336"/>
                <a:gd name="T32" fmla="*/ 104 w 206"/>
                <a:gd name="T33" fmla="*/ 124 h 336"/>
                <a:gd name="T34" fmla="*/ 51 w 206"/>
                <a:gd name="T35" fmla="*/ 145 h 336"/>
                <a:gd name="T36" fmla="*/ 35 w 206"/>
                <a:gd name="T37" fmla="*/ 215 h 336"/>
                <a:gd name="T38" fmla="*/ 52 w 206"/>
                <a:gd name="T39" fmla="*/ 285 h 336"/>
                <a:gd name="T40" fmla="*/ 105 w 206"/>
                <a:gd name="T41" fmla="*/ 307 h 336"/>
                <a:gd name="T42" fmla="*/ 153 w 206"/>
                <a:gd name="T43" fmla="*/ 283 h 336"/>
                <a:gd name="T44" fmla="*/ 169 w 206"/>
                <a:gd name="T45" fmla="*/ 214 h 336"/>
                <a:gd name="T46" fmla="*/ 153 w 206"/>
                <a:gd name="T47" fmla="*/ 146 h 336"/>
                <a:gd name="T48" fmla="*/ 104 w 206"/>
                <a:gd name="T49" fmla="*/ 124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6" h="336">
                  <a:moveTo>
                    <a:pt x="109" y="94"/>
                  </a:moveTo>
                  <a:cubicBezTo>
                    <a:pt x="140" y="94"/>
                    <a:pt x="164" y="105"/>
                    <a:pt x="181" y="126"/>
                  </a:cubicBezTo>
                  <a:cubicBezTo>
                    <a:pt x="198" y="147"/>
                    <a:pt x="206" y="176"/>
                    <a:pt x="206" y="215"/>
                  </a:cubicBezTo>
                  <a:cubicBezTo>
                    <a:pt x="206" y="253"/>
                    <a:pt x="197" y="283"/>
                    <a:pt x="180" y="304"/>
                  </a:cubicBezTo>
                  <a:cubicBezTo>
                    <a:pt x="163" y="326"/>
                    <a:pt x="139" y="336"/>
                    <a:pt x="109" y="336"/>
                  </a:cubicBezTo>
                  <a:cubicBezTo>
                    <a:pt x="94" y="336"/>
                    <a:pt x="80" y="334"/>
                    <a:pt x="67" y="328"/>
                  </a:cubicBezTo>
                  <a:cubicBezTo>
                    <a:pt x="55" y="322"/>
                    <a:pt x="44" y="314"/>
                    <a:pt x="35" y="302"/>
                  </a:cubicBezTo>
                  <a:cubicBezTo>
                    <a:pt x="33" y="302"/>
                    <a:pt x="33" y="302"/>
                    <a:pt x="33" y="302"/>
                  </a:cubicBezTo>
                  <a:cubicBezTo>
                    <a:pt x="25" y="332"/>
                    <a:pt x="25" y="332"/>
                    <a:pt x="25" y="332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99"/>
                    <a:pt x="35" y="115"/>
                    <a:pt x="34" y="129"/>
                  </a:cubicBezTo>
                  <a:cubicBezTo>
                    <a:pt x="35" y="129"/>
                    <a:pt x="35" y="129"/>
                    <a:pt x="35" y="129"/>
                  </a:cubicBezTo>
                  <a:cubicBezTo>
                    <a:pt x="52" y="106"/>
                    <a:pt x="76" y="94"/>
                    <a:pt x="109" y="94"/>
                  </a:cubicBezTo>
                  <a:close/>
                  <a:moveTo>
                    <a:pt x="104" y="124"/>
                  </a:moveTo>
                  <a:cubicBezTo>
                    <a:pt x="80" y="124"/>
                    <a:pt x="62" y="131"/>
                    <a:pt x="51" y="145"/>
                  </a:cubicBezTo>
                  <a:cubicBezTo>
                    <a:pt x="41" y="159"/>
                    <a:pt x="35" y="182"/>
                    <a:pt x="35" y="215"/>
                  </a:cubicBezTo>
                  <a:cubicBezTo>
                    <a:pt x="35" y="248"/>
                    <a:pt x="41" y="271"/>
                    <a:pt x="52" y="285"/>
                  </a:cubicBezTo>
                  <a:cubicBezTo>
                    <a:pt x="63" y="300"/>
                    <a:pt x="80" y="307"/>
                    <a:pt x="105" y="307"/>
                  </a:cubicBezTo>
                  <a:cubicBezTo>
                    <a:pt x="126" y="307"/>
                    <a:pt x="143" y="299"/>
                    <a:pt x="153" y="283"/>
                  </a:cubicBezTo>
                  <a:cubicBezTo>
                    <a:pt x="164" y="267"/>
                    <a:pt x="169" y="244"/>
                    <a:pt x="169" y="214"/>
                  </a:cubicBezTo>
                  <a:cubicBezTo>
                    <a:pt x="169" y="184"/>
                    <a:pt x="164" y="161"/>
                    <a:pt x="153" y="146"/>
                  </a:cubicBezTo>
                  <a:cubicBezTo>
                    <a:pt x="143" y="131"/>
                    <a:pt x="126" y="124"/>
                    <a:pt x="104" y="124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1" name="Freeform 25">
              <a:extLst>
                <a:ext uri="{FF2B5EF4-FFF2-40B4-BE49-F238E27FC236}">
                  <a16:creationId xmlns:a16="http://schemas.microsoft.com/office/drawing/2014/main" id="{B4A265A4-7725-43E9-8251-9CC6232A413F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3148013" y="6324600"/>
              <a:ext cx="61912" cy="76200"/>
            </a:xfrm>
            <a:custGeom>
              <a:avLst/>
              <a:gdLst>
                <a:gd name="T0" fmla="*/ 112 w 198"/>
                <a:gd name="T1" fmla="*/ 242 h 242"/>
                <a:gd name="T2" fmla="*/ 30 w 198"/>
                <a:gd name="T3" fmla="*/ 211 h 242"/>
                <a:gd name="T4" fmla="*/ 0 w 198"/>
                <a:gd name="T5" fmla="*/ 123 h 242"/>
                <a:gd name="T6" fmla="*/ 28 w 198"/>
                <a:gd name="T7" fmla="*/ 33 h 242"/>
                <a:gd name="T8" fmla="*/ 103 w 198"/>
                <a:gd name="T9" fmla="*/ 0 h 242"/>
                <a:gd name="T10" fmla="*/ 172 w 198"/>
                <a:gd name="T11" fmla="*/ 29 h 242"/>
                <a:gd name="T12" fmla="*/ 198 w 198"/>
                <a:gd name="T13" fmla="*/ 105 h 242"/>
                <a:gd name="T14" fmla="*/ 198 w 198"/>
                <a:gd name="T15" fmla="*/ 128 h 242"/>
                <a:gd name="T16" fmla="*/ 37 w 198"/>
                <a:gd name="T17" fmla="*/ 128 h 242"/>
                <a:gd name="T18" fmla="*/ 57 w 198"/>
                <a:gd name="T19" fmla="*/ 190 h 242"/>
                <a:gd name="T20" fmla="*/ 113 w 198"/>
                <a:gd name="T21" fmla="*/ 211 h 242"/>
                <a:gd name="T22" fmla="*/ 188 w 198"/>
                <a:gd name="T23" fmla="*/ 196 h 242"/>
                <a:gd name="T24" fmla="*/ 188 w 198"/>
                <a:gd name="T25" fmla="*/ 227 h 242"/>
                <a:gd name="T26" fmla="*/ 152 w 198"/>
                <a:gd name="T27" fmla="*/ 239 h 242"/>
                <a:gd name="T28" fmla="*/ 112 w 198"/>
                <a:gd name="T29" fmla="*/ 242 h 242"/>
                <a:gd name="T30" fmla="*/ 102 w 198"/>
                <a:gd name="T31" fmla="*/ 30 h 242"/>
                <a:gd name="T32" fmla="*/ 57 w 198"/>
                <a:gd name="T33" fmla="*/ 48 h 242"/>
                <a:gd name="T34" fmla="*/ 37 w 198"/>
                <a:gd name="T35" fmla="*/ 99 h 242"/>
                <a:gd name="T36" fmla="*/ 160 w 198"/>
                <a:gd name="T37" fmla="*/ 99 h 242"/>
                <a:gd name="T38" fmla="*/ 145 w 198"/>
                <a:gd name="T39" fmla="*/ 47 h 242"/>
                <a:gd name="T40" fmla="*/ 102 w 198"/>
                <a:gd name="T41" fmla="*/ 3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8" h="242">
                  <a:moveTo>
                    <a:pt x="112" y="242"/>
                  </a:moveTo>
                  <a:cubicBezTo>
                    <a:pt x="77" y="242"/>
                    <a:pt x="50" y="232"/>
                    <a:pt x="30" y="211"/>
                  </a:cubicBezTo>
                  <a:cubicBezTo>
                    <a:pt x="10" y="190"/>
                    <a:pt x="0" y="160"/>
                    <a:pt x="0" y="123"/>
                  </a:cubicBezTo>
                  <a:cubicBezTo>
                    <a:pt x="0" y="85"/>
                    <a:pt x="9" y="55"/>
                    <a:pt x="28" y="33"/>
                  </a:cubicBezTo>
                  <a:cubicBezTo>
                    <a:pt x="46" y="11"/>
                    <a:pt x="71" y="0"/>
                    <a:pt x="103" y="0"/>
                  </a:cubicBezTo>
                  <a:cubicBezTo>
                    <a:pt x="132" y="0"/>
                    <a:pt x="155" y="10"/>
                    <a:pt x="172" y="29"/>
                  </a:cubicBezTo>
                  <a:cubicBezTo>
                    <a:pt x="189" y="48"/>
                    <a:pt x="198" y="74"/>
                    <a:pt x="198" y="105"/>
                  </a:cubicBezTo>
                  <a:cubicBezTo>
                    <a:pt x="198" y="128"/>
                    <a:pt x="198" y="128"/>
                    <a:pt x="198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7" y="155"/>
                    <a:pt x="44" y="176"/>
                    <a:pt x="57" y="190"/>
                  </a:cubicBezTo>
                  <a:cubicBezTo>
                    <a:pt x="71" y="204"/>
                    <a:pt x="89" y="211"/>
                    <a:pt x="113" y="211"/>
                  </a:cubicBezTo>
                  <a:cubicBezTo>
                    <a:pt x="138" y="211"/>
                    <a:pt x="163" y="206"/>
                    <a:pt x="188" y="196"/>
                  </a:cubicBezTo>
                  <a:cubicBezTo>
                    <a:pt x="188" y="227"/>
                    <a:pt x="188" y="227"/>
                    <a:pt x="188" y="227"/>
                  </a:cubicBezTo>
                  <a:cubicBezTo>
                    <a:pt x="175" y="233"/>
                    <a:pt x="163" y="236"/>
                    <a:pt x="152" y="239"/>
                  </a:cubicBezTo>
                  <a:cubicBezTo>
                    <a:pt x="141" y="241"/>
                    <a:pt x="128" y="242"/>
                    <a:pt x="112" y="242"/>
                  </a:cubicBezTo>
                  <a:close/>
                  <a:moveTo>
                    <a:pt x="102" y="30"/>
                  </a:moveTo>
                  <a:cubicBezTo>
                    <a:pt x="83" y="30"/>
                    <a:pt x="68" y="36"/>
                    <a:pt x="57" y="48"/>
                  </a:cubicBezTo>
                  <a:cubicBezTo>
                    <a:pt x="46" y="60"/>
                    <a:pt x="39" y="77"/>
                    <a:pt x="37" y="99"/>
                  </a:cubicBezTo>
                  <a:cubicBezTo>
                    <a:pt x="160" y="99"/>
                    <a:pt x="160" y="99"/>
                    <a:pt x="160" y="99"/>
                  </a:cubicBezTo>
                  <a:cubicBezTo>
                    <a:pt x="160" y="76"/>
                    <a:pt x="155" y="59"/>
                    <a:pt x="145" y="47"/>
                  </a:cubicBezTo>
                  <a:cubicBezTo>
                    <a:pt x="135" y="36"/>
                    <a:pt x="121" y="30"/>
                    <a:pt x="102" y="30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2" name="Freeform 26">
              <a:extLst>
                <a:ext uri="{FF2B5EF4-FFF2-40B4-BE49-F238E27FC236}">
                  <a16:creationId xmlns:a16="http://schemas.microsoft.com/office/drawing/2014/main" id="{C2A8EBC1-26F6-4631-A97B-D64325BCD166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3219450" y="6308725"/>
              <a:ext cx="44450" cy="92075"/>
            </a:xfrm>
            <a:custGeom>
              <a:avLst/>
              <a:gdLst>
                <a:gd name="T0" fmla="*/ 107 w 139"/>
                <a:gd name="T1" fmla="*/ 263 h 292"/>
                <a:gd name="T2" fmla="*/ 125 w 139"/>
                <a:gd name="T3" fmla="*/ 262 h 292"/>
                <a:gd name="T4" fmla="*/ 139 w 139"/>
                <a:gd name="T5" fmla="*/ 259 h 292"/>
                <a:gd name="T6" fmla="*/ 139 w 139"/>
                <a:gd name="T7" fmla="*/ 286 h 292"/>
                <a:gd name="T8" fmla="*/ 122 w 139"/>
                <a:gd name="T9" fmla="*/ 291 h 292"/>
                <a:gd name="T10" fmla="*/ 102 w 139"/>
                <a:gd name="T11" fmla="*/ 292 h 292"/>
                <a:gd name="T12" fmla="*/ 34 w 139"/>
                <a:gd name="T13" fmla="*/ 221 h 292"/>
                <a:gd name="T14" fmla="*/ 34 w 139"/>
                <a:gd name="T15" fmla="*/ 82 h 292"/>
                <a:gd name="T16" fmla="*/ 0 w 139"/>
                <a:gd name="T17" fmla="*/ 82 h 292"/>
                <a:gd name="T18" fmla="*/ 0 w 139"/>
                <a:gd name="T19" fmla="*/ 65 h 292"/>
                <a:gd name="T20" fmla="*/ 34 w 139"/>
                <a:gd name="T21" fmla="*/ 50 h 292"/>
                <a:gd name="T22" fmla="*/ 49 w 139"/>
                <a:gd name="T23" fmla="*/ 0 h 292"/>
                <a:gd name="T24" fmla="*/ 69 w 139"/>
                <a:gd name="T25" fmla="*/ 0 h 292"/>
                <a:gd name="T26" fmla="*/ 69 w 139"/>
                <a:gd name="T27" fmla="*/ 54 h 292"/>
                <a:gd name="T28" fmla="*/ 137 w 139"/>
                <a:gd name="T29" fmla="*/ 54 h 292"/>
                <a:gd name="T30" fmla="*/ 137 w 139"/>
                <a:gd name="T31" fmla="*/ 82 h 292"/>
                <a:gd name="T32" fmla="*/ 69 w 139"/>
                <a:gd name="T33" fmla="*/ 82 h 292"/>
                <a:gd name="T34" fmla="*/ 69 w 139"/>
                <a:gd name="T35" fmla="*/ 219 h 292"/>
                <a:gd name="T36" fmla="*/ 79 w 139"/>
                <a:gd name="T37" fmla="*/ 252 h 292"/>
                <a:gd name="T38" fmla="*/ 107 w 139"/>
                <a:gd name="T39" fmla="*/ 26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9" h="292">
                  <a:moveTo>
                    <a:pt x="107" y="263"/>
                  </a:moveTo>
                  <a:cubicBezTo>
                    <a:pt x="113" y="263"/>
                    <a:pt x="119" y="263"/>
                    <a:pt x="125" y="262"/>
                  </a:cubicBezTo>
                  <a:cubicBezTo>
                    <a:pt x="131" y="261"/>
                    <a:pt x="135" y="260"/>
                    <a:pt x="139" y="259"/>
                  </a:cubicBezTo>
                  <a:cubicBezTo>
                    <a:pt x="139" y="286"/>
                    <a:pt x="139" y="286"/>
                    <a:pt x="139" y="286"/>
                  </a:cubicBezTo>
                  <a:cubicBezTo>
                    <a:pt x="135" y="288"/>
                    <a:pt x="129" y="289"/>
                    <a:pt x="122" y="291"/>
                  </a:cubicBezTo>
                  <a:cubicBezTo>
                    <a:pt x="114" y="292"/>
                    <a:pt x="108" y="292"/>
                    <a:pt x="102" y="292"/>
                  </a:cubicBezTo>
                  <a:cubicBezTo>
                    <a:pt x="56" y="292"/>
                    <a:pt x="34" y="269"/>
                    <a:pt x="34" y="221"/>
                  </a:cubicBezTo>
                  <a:cubicBezTo>
                    <a:pt x="34" y="82"/>
                    <a:pt x="34" y="82"/>
                    <a:pt x="34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137" y="54"/>
                    <a:pt x="137" y="54"/>
                    <a:pt x="137" y="54"/>
                  </a:cubicBezTo>
                  <a:cubicBezTo>
                    <a:pt x="137" y="82"/>
                    <a:pt x="137" y="82"/>
                    <a:pt x="137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69" y="219"/>
                    <a:pt x="69" y="219"/>
                    <a:pt x="69" y="219"/>
                  </a:cubicBezTo>
                  <a:cubicBezTo>
                    <a:pt x="69" y="233"/>
                    <a:pt x="73" y="244"/>
                    <a:pt x="79" y="252"/>
                  </a:cubicBezTo>
                  <a:cubicBezTo>
                    <a:pt x="86" y="259"/>
                    <a:pt x="95" y="263"/>
                    <a:pt x="107" y="263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3" name="Freeform 27">
              <a:extLst>
                <a:ext uri="{FF2B5EF4-FFF2-40B4-BE49-F238E27FC236}">
                  <a16:creationId xmlns:a16="http://schemas.microsoft.com/office/drawing/2014/main" id="{DDE69C25-84BC-4F1E-8C78-4C612036AFC1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3268663" y="6308725"/>
              <a:ext cx="44450" cy="92075"/>
            </a:xfrm>
            <a:custGeom>
              <a:avLst/>
              <a:gdLst>
                <a:gd name="T0" fmla="*/ 106 w 138"/>
                <a:gd name="T1" fmla="*/ 263 h 292"/>
                <a:gd name="T2" fmla="*/ 124 w 138"/>
                <a:gd name="T3" fmla="*/ 262 h 292"/>
                <a:gd name="T4" fmla="*/ 138 w 138"/>
                <a:gd name="T5" fmla="*/ 259 h 292"/>
                <a:gd name="T6" fmla="*/ 138 w 138"/>
                <a:gd name="T7" fmla="*/ 286 h 292"/>
                <a:gd name="T8" fmla="*/ 121 w 138"/>
                <a:gd name="T9" fmla="*/ 291 h 292"/>
                <a:gd name="T10" fmla="*/ 101 w 138"/>
                <a:gd name="T11" fmla="*/ 292 h 292"/>
                <a:gd name="T12" fmla="*/ 33 w 138"/>
                <a:gd name="T13" fmla="*/ 221 h 292"/>
                <a:gd name="T14" fmla="*/ 33 w 138"/>
                <a:gd name="T15" fmla="*/ 82 h 292"/>
                <a:gd name="T16" fmla="*/ 0 w 138"/>
                <a:gd name="T17" fmla="*/ 82 h 292"/>
                <a:gd name="T18" fmla="*/ 0 w 138"/>
                <a:gd name="T19" fmla="*/ 65 h 292"/>
                <a:gd name="T20" fmla="*/ 33 w 138"/>
                <a:gd name="T21" fmla="*/ 50 h 292"/>
                <a:gd name="T22" fmla="*/ 48 w 138"/>
                <a:gd name="T23" fmla="*/ 0 h 292"/>
                <a:gd name="T24" fmla="*/ 69 w 138"/>
                <a:gd name="T25" fmla="*/ 0 h 292"/>
                <a:gd name="T26" fmla="*/ 69 w 138"/>
                <a:gd name="T27" fmla="*/ 54 h 292"/>
                <a:gd name="T28" fmla="*/ 136 w 138"/>
                <a:gd name="T29" fmla="*/ 54 h 292"/>
                <a:gd name="T30" fmla="*/ 136 w 138"/>
                <a:gd name="T31" fmla="*/ 82 h 292"/>
                <a:gd name="T32" fmla="*/ 69 w 138"/>
                <a:gd name="T33" fmla="*/ 82 h 292"/>
                <a:gd name="T34" fmla="*/ 69 w 138"/>
                <a:gd name="T35" fmla="*/ 219 h 292"/>
                <a:gd name="T36" fmla="*/ 79 w 138"/>
                <a:gd name="T37" fmla="*/ 252 h 292"/>
                <a:gd name="T38" fmla="*/ 106 w 138"/>
                <a:gd name="T39" fmla="*/ 26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8" h="292">
                  <a:moveTo>
                    <a:pt x="106" y="263"/>
                  </a:moveTo>
                  <a:cubicBezTo>
                    <a:pt x="112" y="263"/>
                    <a:pt x="118" y="263"/>
                    <a:pt x="124" y="262"/>
                  </a:cubicBezTo>
                  <a:cubicBezTo>
                    <a:pt x="130" y="261"/>
                    <a:pt x="135" y="260"/>
                    <a:pt x="138" y="259"/>
                  </a:cubicBezTo>
                  <a:cubicBezTo>
                    <a:pt x="138" y="286"/>
                    <a:pt x="138" y="286"/>
                    <a:pt x="138" y="286"/>
                  </a:cubicBezTo>
                  <a:cubicBezTo>
                    <a:pt x="134" y="288"/>
                    <a:pt x="129" y="289"/>
                    <a:pt x="121" y="291"/>
                  </a:cubicBezTo>
                  <a:cubicBezTo>
                    <a:pt x="114" y="292"/>
                    <a:pt x="107" y="292"/>
                    <a:pt x="101" y="292"/>
                  </a:cubicBezTo>
                  <a:cubicBezTo>
                    <a:pt x="56" y="292"/>
                    <a:pt x="33" y="269"/>
                    <a:pt x="33" y="221"/>
                  </a:cubicBezTo>
                  <a:cubicBezTo>
                    <a:pt x="33" y="82"/>
                    <a:pt x="33" y="82"/>
                    <a:pt x="33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136" y="54"/>
                    <a:pt x="136" y="54"/>
                    <a:pt x="136" y="54"/>
                  </a:cubicBezTo>
                  <a:cubicBezTo>
                    <a:pt x="136" y="82"/>
                    <a:pt x="136" y="82"/>
                    <a:pt x="136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69" y="219"/>
                    <a:pt x="69" y="219"/>
                    <a:pt x="69" y="219"/>
                  </a:cubicBezTo>
                  <a:cubicBezTo>
                    <a:pt x="69" y="233"/>
                    <a:pt x="72" y="244"/>
                    <a:pt x="79" y="252"/>
                  </a:cubicBezTo>
                  <a:cubicBezTo>
                    <a:pt x="85" y="259"/>
                    <a:pt x="94" y="263"/>
                    <a:pt x="106" y="263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4" name="Freeform 28">
              <a:extLst>
                <a:ext uri="{FF2B5EF4-FFF2-40B4-BE49-F238E27FC236}">
                  <a16:creationId xmlns:a16="http://schemas.microsoft.com/office/drawing/2014/main" id="{F5235D25-38A6-4C09-BDEA-5613353C5684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3322638" y="6324600"/>
              <a:ext cx="63500" cy="76200"/>
            </a:xfrm>
            <a:custGeom>
              <a:avLst/>
              <a:gdLst>
                <a:gd name="T0" fmla="*/ 112 w 198"/>
                <a:gd name="T1" fmla="*/ 242 h 242"/>
                <a:gd name="T2" fmla="*/ 30 w 198"/>
                <a:gd name="T3" fmla="*/ 211 h 242"/>
                <a:gd name="T4" fmla="*/ 0 w 198"/>
                <a:gd name="T5" fmla="*/ 123 h 242"/>
                <a:gd name="T6" fmla="*/ 28 w 198"/>
                <a:gd name="T7" fmla="*/ 33 h 242"/>
                <a:gd name="T8" fmla="*/ 103 w 198"/>
                <a:gd name="T9" fmla="*/ 0 h 242"/>
                <a:gd name="T10" fmla="*/ 172 w 198"/>
                <a:gd name="T11" fmla="*/ 29 h 242"/>
                <a:gd name="T12" fmla="*/ 198 w 198"/>
                <a:gd name="T13" fmla="*/ 105 h 242"/>
                <a:gd name="T14" fmla="*/ 198 w 198"/>
                <a:gd name="T15" fmla="*/ 128 h 242"/>
                <a:gd name="T16" fmla="*/ 37 w 198"/>
                <a:gd name="T17" fmla="*/ 128 h 242"/>
                <a:gd name="T18" fmla="*/ 57 w 198"/>
                <a:gd name="T19" fmla="*/ 190 h 242"/>
                <a:gd name="T20" fmla="*/ 113 w 198"/>
                <a:gd name="T21" fmla="*/ 211 h 242"/>
                <a:gd name="T22" fmla="*/ 188 w 198"/>
                <a:gd name="T23" fmla="*/ 196 h 242"/>
                <a:gd name="T24" fmla="*/ 188 w 198"/>
                <a:gd name="T25" fmla="*/ 227 h 242"/>
                <a:gd name="T26" fmla="*/ 152 w 198"/>
                <a:gd name="T27" fmla="*/ 239 h 242"/>
                <a:gd name="T28" fmla="*/ 112 w 198"/>
                <a:gd name="T29" fmla="*/ 242 h 242"/>
                <a:gd name="T30" fmla="*/ 102 w 198"/>
                <a:gd name="T31" fmla="*/ 30 h 242"/>
                <a:gd name="T32" fmla="*/ 57 w 198"/>
                <a:gd name="T33" fmla="*/ 48 h 242"/>
                <a:gd name="T34" fmla="*/ 37 w 198"/>
                <a:gd name="T35" fmla="*/ 99 h 242"/>
                <a:gd name="T36" fmla="*/ 160 w 198"/>
                <a:gd name="T37" fmla="*/ 99 h 242"/>
                <a:gd name="T38" fmla="*/ 145 w 198"/>
                <a:gd name="T39" fmla="*/ 47 h 242"/>
                <a:gd name="T40" fmla="*/ 102 w 198"/>
                <a:gd name="T41" fmla="*/ 3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8" h="242">
                  <a:moveTo>
                    <a:pt x="112" y="242"/>
                  </a:moveTo>
                  <a:cubicBezTo>
                    <a:pt x="77" y="242"/>
                    <a:pt x="50" y="232"/>
                    <a:pt x="30" y="211"/>
                  </a:cubicBezTo>
                  <a:cubicBezTo>
                    <a:pt x="10" y="190"/>
                    <a:pt x="0" y="160"/>
                    <a:pt x="0" y="123"/>
                  </a:cubicBezTo>
                  <a:cubicBezTo>
                    <a:pt x="0" y="85"/>
                    <a:pt x="9" y="55"/>
                    <a:pt x="28" y="33"/>
                  </a:cubicBezTo>
                  <a:cubicBezTo>
                    <a:pt x="46" y="11"/>
                    <a:pt x="71" y="0"/>
                    <a:pt x="103" y="0"/>
                  </a:cubicBezTo>
                  <a:cubicBezTo>
                    <a:pt x="132" y="0"/>
                    <a:pt x="155" y="10"/>
                    <a:pt x="172" y="29"/>
                  </a:cubicBezTo>
                  <a:cubicBezTo>
                    <a:pt x="189" y="48"/>
                    <a:pt x="198" y="74"/>
                    <a:pt x="198" y="105"/>
                  </a:cubicBezTo>
                  <a:cubicBezTo>
                    <a:pt x="198" y="128"/>
                    <a:pt x="198" y="128"/>
                    <a:pt x="198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7" y="155"/>
                    <a:pt x="44" y="176"/>
                    <a:pt x="57" y="190"/>
                  </a:cubicBezTo>
                  <a:cubicBezTo>
                    <a:pt x="71" y="204"/>
                    <a:pt x="89" y="211"/>
                    <a:pt x="113" y="211"/>
                  </a:cubicBezTo>
                  <a:cubicBezTo>
                    <a:pt x="138" y="211"/>
                    <a:pt x="163" y="206"/>
                    <a:pt x="188" y="196"/>
                  </a:cubicBezTo>
                  <a:cubicBezTo>
                    <a:pt x="188" y="227"/>
                    <a:pt x="188" y="227"/>
                    <a:pt x="188" y="227"/>
                  </a:cubicBezTo>
                  <a:cubicBezTo>
                    <a:pt x="175" y="233"/>
                    <a:pt x="163" y="236"/>
                    <a:pt x="152" y="239"/>
                  </a:cubicBezTo>
                  <a:cubicBezTo>
                    <a:pt x="141" y="241"/>
                    <a:pt x="127" y="242"/>
                    <a:pt x="112" y="242"/>
                  </a:cubicBezTo>
                  <a:close/>
                  <a:moveTo>
                    <a:pt x="102" y="30"/>
                  </a:moveTo>
                  <a:cubicBezTo>
                    <a:pt x="83" y="30"/>
                    <a:pt x="68" y="36"/>
                    <a:pt x="57" y="48"/>
                  </a:cubicBezTo>
                  <a:cubicBezTo>
                    <a:pt x="46" y="60"/>
                    <a:pt x="39" y="77"/>
                    <a:pt x="37" y="99"/>
                  </a:cubicBezTo>
                  <a:cubicBezTo>
                    <a:pt x="160" y="99"/>
                    <a:pt x="160" y="99"/>
                    <a:pt x="160" y="99"/>
                  </a:cubicBezTo>
                  <a:cubicBezTo>
                    <a:pt x="160" y="76"/>
                    <a:pt x="155" y="59"/>
                    <a:pt x="145" y="47"/>
                  </a:cubicBezTo>
                  <a:cubicBezTo>
                    <a:pt x="135" y="36"/>
                    <a:pt x="121" y="30"/>
                    <a:pt x="102" y="30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5" name="Freeform 29">
              <a:extLst>
                <a:ext uri="{FF2B5EF4-FFF2-40B4-BE49-F238E27FC236}">
                  <a16:creationId xmlns:a16="http://schemas.microsoft.com/office/drawing/2014/main" id="{43A7EA38-A73B-4CD4-9971-568A1F58AF7B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3405188" y="6324600"/>
              <a:ext cx="42862" cy="74613"/>
            </a:xfrm>
            <a:custGeom>
              <a:avLst/>
              <a:gdLst>
                <a:gd name="T0" fmla="*/ 107 w 135"/>
                <a:gd name="T1" fmla="*/ 0 h 238"/>
                <a:gd name="T2" fmla="*/ 135 w 135"/>
                <a:gd name="T3" fmla="*/ 2 h 238"/>
                <a:gd name="T4" fmla="*/ 130 w 135"/>
                <a:gd name="T5" fmla="*/ 35 h 238"/>
                <a:gd name="T6" fmla="*/ 104 w 135"/>
                <a:gd name="T7" fmla="*/ 32 h 238"/>
                <a:gd name="T8" fmla="*/ 56 w 135"/>
                <a:gd name="T9" fmla="*/ 55 h 238"/>
                <a:gd name="T10" fmla="*/ 36 w 135"/>
                <a:gd name="T11" fmla="*/ 113 h 238"/>
                <a:gd name="T12" fmla="*/ 36 w 135"/>
                <a:gd name="T13" fmla="*/ 238 h 238"/>
                <a:gd name="T14" fmla="*/ 0 w 135"/>
                <a:gd name="T15" fmla="*/ 238 h 238"/>
                <a:gd name="T16" fmla="*/ 0 w 135"/>
                <a:gd name="T17" fmla="*/ 4 h 238"/>
                <a:gd name="T18" fmla="*/ 29 w 135"/>
                <a:gd name="T19" fmla="*/ 4 h 238"/>
                <a:gd name="T20" fmla="*/ 33 w 135"/>
                <a:gd name="T21" fmla="*/ 47 h 238"/>
                <a:gd name="T22" fmla="*/ 35 w 135"/>
                <a:gd name="T23" fmla="*/ 47 h 238"/>
                <a:gd name="T24" fmla="*/ 67 w 135"/>
                <a:gd name="T25" fmla="*/ 12 h 238"/>
                <a:gd name="T26" fmla="*/ 107 w 135"/>
                <a:gd name="T2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238">
                  <a:moveTo>
                    <a:pt x="107" y="0"/>
                  </a:moveTo>
                  <a:cubicBezTo>
                    <a:pt x="117" y="0"/>
                    <a:pt x="127" y="1"/>
                    <a:pt x="135" y="2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20" y="33"/>
                    <a:pt x="112" y="32"/>
                    <a:pt x="104" y="32"/>
                  </a:cubicBezTo>
                  <a:cubicBezTo>
                    <a:pt x="85" y="32"/>
                    <a:pt x="69" y="40"/>
                    <a:pt x="56" y="55"/>
                  </a:cubicBezTo>
                  <a:cubicBezTo>
                    <a:pt x="42" y="71"/>
                    <a:pt x="36" y="90"/>
                    <a:pt x="36" y="113"/>
                  </a:cubicBezTo>
                  <a:cubicBezTo>
                    <a:pt x="36" y="238"/>
                    <a:pt x="36" y="238"/>
                    <a:pt x="36" y="238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44" y="32"/>
                    <a:pt x="54" y="21"/>
                    <a:pt x="67" y="12"/>
                  </a:cubicBezTo>
                  <a:cubicBezTo>
                    <a:pt x="79" y="4"/>
                    <a:pt x="92" y="0"/>
                    <a:pt x="107" y="0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6" name="Freeform 30">
              <a:extLst>
                <a:ext uri="{FF2B5EF4-FFF2-40B4-BE49-F238E27FC236}">
                  <a16:creationId xmlns:a16="http://schemas.microsoft.com/office/drawing/2014/main" id="{9CFE6E26-8FA8-4516-BF06-CF829A84A847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3494088" y="6324600"/>
              <a:ext cx="52387" cy="76200"/>
            </a:xfrm>
            <a:custGeom>
              <a:avLst/>
              <a:gdLst>
                <a:gd name="T0" fmla="*/ 107 w 169"/>
                <a:gd name="T1" fmla="*/ 242 h 242"/>
                <a:gd name="T2" fmla="*/ 28 w 169"/>
                <a:gd name="T3" fmla="*/ 211 h 242"/>
                <a:gd name="T4" fmla="*/ 0 w 169"/>
                <a:gd name="T5" fmla="*/ 123 h 242"/>
                <a:gd name="T6" fmla="*/ 28 w 169"/>
                <a:gd name="T7" fmla="*/ 32 h 242"/>
                <a:gd name="T8" fmla="*/ 109 w 169"/>
                <a:gd name="T9" fmla="*/ 0 h 242"/>
                <a:gd name="T10" fmla="*/ 143 w 169"/>
                <a:gd name="T11" fmla="*/ 4 h 242"/>
                <a:gd name="T12" fmla="*/ 169 w 169"/>
                <a:gd name="T13" fmla="*/ 12 h 242"/>
                <a:gd name="T14" fmla="*/ 158 w 169"/>
                <a:gd name="T15" fmla="*/ 42 h 242"/>
                <a:gd name="T16" fmla="*/ 133 w 169"/>
                <a:gd name="T17" fmla="*/ 34 h 242"/>
                <a:gd name="T18" fmla="*/ 108 w 169"/>
                <a:gd name="T19" fmla="*/ 31 h 242"/>
                <a:gd name="T20" fmla="*/ 37 w 169"/>
                <a:gd name="T21" fmla="*/ 122 h 242"/>
                <a:gd name="T22" fmla="*/ 54 w 169"/>
                <a:gd name="T23" fmla="*/ 188 h 242"/>
                <a:gd name="T24" fmla="*/ 106 w 169"/>
                <a:gd name="T25" fmla="*/ 211 h 242"/>
                <a:gd name="T26" fmla="*/ 166 w 169"/>
                <a:gd name="T27" fmla="*/ 199 h 242"/>
                <a:gd name="T28" fmla="*/ 166 w 169"/>
                <a:gd name="T29" fmla="*/ 230 h 242"/>
                <a:gd name="T30" fmla="*/ 107 w 169"/>
                <a:gd name="T31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9" h="242">
                  <a:moveTo>
                    <a:pt x="107" y="242"/>
                  </a:moveTo>
                  <a:cubicBezTo>
                    <a:pt x="73" y="242"/>
                    <a:pt x="47" y="232"/>
                    <a:pt x="28" y="211"/>
                  </a:cubicBezTo>
                  <a:cubicBezTo>
                    <a:pt x="9" y="190"/>
                    <a:pt x="0" y="161"/>
                    <a:pt x="0" y="123"/>
                  </a:cubicBezTo>
                  <a:cubicBezTo>
                    <a:pt x="0" y="83"/>
                    <a:pt x="10" y="53"/>
                    <a:pt x="28" y="32"/>
                  </a:cubicBezTo>
                  <a:cubicBezTo>
                    <a:pt x="47" y="11"/>
                    <a:pt x="74" y="0"/>
                    <a:pt x="109" y="0"/>
                  </a:cubicBezTo>
                  <a:cubicBezTo>
                    <a:pt x="120" y="0"/>
                    <a:pt x="131" y="1"/>
                    <a:pt x="143" y="4"/>
                  </a:cubicBezTo>
                  <a:cubicBezTo>
                    <a:pt x="154" y="6"/>
                    <a:pt x="163" y="9"/>
                    <a:pt x="169" y="12"/>
                  </a:cubicBezTo>
                  <a:cubicBezTo>
                    <a:pt x="158" y="42"/>
                    <a:pt x="158" y="42"/>
                    <a:pt x="158" y="42"/>
                  </a:cubicBezTo>
                  <a:cubicBezTo>
                    <a:pt x="150" y="39"/>
                    <a:pt x="142" y="36"/>
                    <a:pt x="133" y="34"/>
                  </a:cubicBezTo>
                  <a:cubicBezTo>
                    <a:pt x="123" y="32"/>
                    <a:pt x="115" y="31"/>
                    <a:pt x="108" y="31"/>
                  </a:cubicBezTo>
                  <a:cubicBezTo>
                    <a:pt x="61" y="31"/>
                    <a:pt x="37" y="62"/>
                    <a:pt x="37" y="122"/>
                  </a:cubicBezTo>
                  <a:cubicBezTo>
                    <a:pt x="37" y="151"/>
                    <a:pt x="43" y="173"/>
                    <a:pt x="54" y="188"/>
                  </a:cubicBezTo>
                  <a:cubicBezTo>
                    <a:pt x="66" y="204"/>
                    <a:pt x="83" y="211"/>
                    <a:pt x="106" y="211"/>
                  </a:cubicBezTo>
                  <a:cubicBezTo>
                    <a:pt x="125" y="211"/>
                    <a:pt x="145" y="207"/>
                    <a:pt x="166" y="199"/>
                  </a:cubicBezTo>
                  <a:cubicBezTo>
                    <a:pt x="166" y="230"/>
                    <a:pt x="166" y="230"/>
                    <a:pt x="166" y="230"/>
                  </a:cubicBezTo>
                  <a:cubicBezTo>
                    <a:pt x="150" y="238"/>
                    <a:pt x="130" y="242"/>
                    <a:pt x="107" y="242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7" name="Freeform 31">
              <a:extLst>
                <a:ext uri="{FF2B5EF4-FFF2-40B4-BE49-F238E27FC236}">
                  <a16:creationId xmlns:a16="http://schemas.microsoft.com/office/drawing/2014/main" id="{87953C99-4D97-4F3C-AF4C-E588D4AF5CBE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3557588" y="6324600"/>
              <a:ext cx="60325" cy="76200"/>
            </a:xfrm>
            <a:custGeom>
              <a:avLst/>
              <a:gdLst>
                <a:gd name="T0" fmla="*/ 161 w 187"/>
                <a:gd name="T1" fmla="*/ 238 h 242"/>
                <a:gd name="T2" fmla="*/ 154 w 187"/>
                <a:gd name="T3" fmla="*/ 205 h 242"/>
                <a:gd name="T4" fmla="*/ 152 w 187"/>
                <a:gd name="T5" fmla="*/ 205 h 242"/>
                <a:gd name="T6" fmla="*/ 118 w 187"/>
                <a:gd name="T7" fmla="*/ 235 h 242"/>
                <a:gd name="T8" fmla="*/ 74 w 187"/>
                <a:gd name="T9" fmla="*/ 242 h 242"/>
                <a:gd name="T10" fmla="*/ 20 w 187"/>
                <a:gd name="T11" fmla="*/ 224 h 242"/>
                <a:gd name="T12" fmla="*/ 0 w 187"/>
                <a:gd name="T13" fmla="*/ 173 h 242"/>
                <a:gd name="T14" fmla="*/ 113 w 187"/>
                <a:gd name="T15" fmla="*/ 99 h 242"/>
                <a:gd name="T16" fmla="*/ 153 w 187"/>
                <a:gd name="T17" fmla="*/ 98 h 242"/>
                <a:gd name="T18" fmla="*/ 153 w 187"/>
                <a:gd name="T19" fmla="*/ 83 h 242"/>
                <a:gd name="T20" fmla="*/ 141 w 187"/>
                <a:gd name="T21" fmla="*/ 43 h 242"/>
                <a:gd name="T22" fmla="*/ 103 w 187"/>
                <a:gd name="T23" fmla="*/ 30 h 242"/>
                <a:gd name="T24" fmla="*/ 37 w 187"/>
                <a:gd name="T25" fmla="*/ 47 h 242"/>
                <a:gd name="T26" fmla="*/ 26 w 187"/>
                <a:gd name="T27" fmla="*/ 20 h 242"/>
                <a:gd name="T28" fmla="*/ 64 w 187"/>
                <a:gd name="T29" fmla="*/ 6 h 242"/>
                <a:gd name="T30" fmla="*/ 105 w 187"/>
                <a:gd name="T31" fmla="*/ 0 h 242"/>
                <a:gd name="T32" fmla="*/ 167 w 187"/>
                <a:gd name="T33" fmla="*/ 19 h 242"/>
                <a:gd name="T34" fmla="*/ 187 w 187"/>
                <a:gd name="T35" fmla="*/ 78 h 242"/>
                <a:gd name="T36" fmla="*/ 187 w 187"/>
                <a:gd name="T37" fmla="*/ 238 h 242"/>
                <a:gd name="T38" fmla="*/ 161 w 187"/>
                <a:gd name="T39" fmla="*/ 238 h 242"/>
                <a:gd name="T40" fmla="*/ 81 w 187"/>
                <a:gd name="T41" fmla="*/ 213 h 242"/>
                <a:gd name="T42" fmla="*/ 133 w 187"/>
                <a:gd name="T43" fmla="*/ 195 h 242"/>
                <a:gd name="T44" fmla="*/ 152 w 187"/>
                <a:gd name="T45" fmla="*/ 144 h 242"/>
                <a:gd name="T46" fmla="*/ 152 w 187"/>
                <a:gd name="T47" fmla="*/ 123 h 242"/>
                <a:gd name="T48" fmla="*/ 117 w 187"/>
                <a:gd name="T49" fmla="*/ 125 h 242"/>
                <a:gd name="T50" fmla="*/ 56 w 187"/>
                <a:gd name="T51" fmla="*/ 138 h 242"/>
                <a:gd name="T52" fmla="*/ 37 w 187"/>
                <a:gd name="T53" fmla="*/ 174 h 242"/>
                <a:gd name="T54" fmla="*/ 49 w 187"/>
                <a:gd name="T55" fmla="*/ 203 h 242"/>
                <a:gd name="T56" fmla="*/ 81 w 187"/>
                <a:gd name="T57" fmla="*/ 213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7" h="242">
                  <a:moveTo>
                    <a:pt x="161" y="238"/>
                  </a:moveTo>
                  <a:cubicBezTo>
                    <a:pt x="154" y="205"/>
                    <a:pt x="154" y="205"/>
                    <a:pt x="154" y="205"/>
                  </a:cubicBezTo>
                  <a:cubicBezTo>
                    <a:pt x="152" y="205"/>
                    <a:pt x="152" y="205"/>
                    <a:pt x="152" y="205"/>
                  </a:cubicBezTo>
                  <a:cubicBezTo>
                    <a:pt x="141" y="219"/>
                    <a:pt x="129" y="229"/>
                    <a:pt x="118" y="235"/>
                  </a:cubicBezTo>
                  <a:cubicBezTo>
                    <a:pt x="106" y="240"/>
                    <a:pt x="91" y="242"/>
                    <a:pt x="74" y="242"/>
                  </a:cubicBezTo>
                  <a:cubicBezTo>
                    <a:pt x="51" y="242"/>
                    <a:pt x="33" y="236"/>
                    <a:pt x="20" y="224"/>
                  </a:cubicBezTo>
                  <a:cubicBezTo>
                    <a:pt x="6" y="212"/>
                    <a:pt x="0" y="195"/>
                    <a:pt x="0" y="173"/>
                  </a:cubicBezTo>
                  <a:cubicBezTo>
                    <a:pt x="0" y="126"/>
                    <a:pt x="38" y="101"/>
                    <a:pt x="113" y="99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53" y="83"/>
                    <a:pt x="153" y="83"/>
                    <a:pt x="153" y="83"/>
                  </a:cubicBezTo>
                  <a:cubicBezTo>
                    <a:pt x="153" y="65"/>
                    <a:pt x="149" y="51"/>
                    <a:pt x="141" y="43"/>
                  </a:cubicBezTo>
                  <a:cubicBezTo>
                    <a:pt x="133" y="34"/>
                    <a:pt x="120" y="30"/>
                    <a:pt x="103" y="30"/>
                  </a:cubicBezTo>
                  <a:cubicBezTo>
                    <a:pt x="84" y="30"/>
                    <a:pt x="62" y="36"/>
                    <a:pt x="37" y="47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38" y="14"/>
                    <a:pt x="50" y="9"/>
                    <a:pt x="64" y="6"/>
                  </a:cubicBezTo>
                  <a:cubicBezTo>
                    <a:pt x="78" y="2"/>
                    <a:pt x="91" y="0"/>
                    <a:pt x="105" y="0"/>
                  </a:cubicBezTo>
                  <a:cubicBezTo>
                    <a:pt x="133" y="0"/>
                    <a:pt x="154" y="7"/>
                    <a:pt x="167" y="19"/>
                  </a:cubicBezTo>
                  <a:cubicBezTo>
                    <a:pt x="181" y="31"/>
                    <a:pt x="187" y="51"/>
                    <a:pt x="187" y="78"/>
                  </a:cubicBezTo>
                  <a:cubicBezTo>
                    <a:pt x="187" y="238"/>
                    <a:pt x="187" y="238"/>
                    <a:pt x="187" y="238"/>
                  </a:cubicBezTo>
                  <a:lnTo>
                    <a:pt x="161" y="238"/>
                  </a:lnTo>
                  <a:close/>
                  <a:moveTo>
                    <a:pt x="81" y="213"/>
                  </a:moveTo>
                  <a:cubicBezTo>
                    <a:pt x="103" y="213"/>
                    <a:pt x="120" y="207"/>
                    <a:pt x="133" y="195"/>
                  </a:cubicBezTo>
                  <a:cubicBezTo>
                    <a:pt x="146" y="183"/>
                    <a:pt x="152" y="166"/>
                    <a:pt x="152" y="144"/>
                  </a:cubicBezTo>
                  <a:cubicBezTo>
                    <a:pt x="152" y="123"/>
                    <a:pt x="152" y="123"/>
                    <a:pt x="152" y="123"/>
                  </a:cubicBezTo>
                  <a:cubicBezTo>
                    <a:pt x="117" y="125"/>
                    <a:pt x="117" y="125"/>
                    <a:pt x="117" y="125"/>
                  </a:cubicBezTo>
                  <a:cubicBezTo>
                    <a:pt x="88" y="126"/>
                    <a:pt x="68" y="130"/>
                    <a:pt x="56" y="138"/>
                  </a:cubicBezTo>
                  <a:cubicBezTo>
                    <a:pt x="43" y="145"/>
                    <a:pt x="37" y="157"/>
                    <a:pt x="37" y="174"/>
                  </a:cubicBezTo>
                  <a:cubicBezTo>
                    <a:pt x="37" y="187"/>
                    <a:pt x="41" y="196"/>
                    <a:pt x="49" y="203"/>
                  </a:cubicBezTo>
                  <a:cubicBezTo>
                    <a:pt x="56" y="210"/>
                    <a:pt x="67" y="213"/>
                    <a:pt x="81" y="213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8" name="Freeform 32">
              <a:extLst>
                <a:ext uri="{FF2B5EF4-FFF2-40B4-BE49-F238E27FC236}">
                  <a16:creationId xmlns:a16="http://schemas.microsoft.com/office/drawing/2014/main" id="{70A1227D-9C00-4F7A-B94F-76902D529DFE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3640138" y="6324600"/>
              <a:ext cx="42862" cy="74613"/>
            </a:xfrm>
            <a:custGeom>
              <a:avLst/>
              <a:gdLst>
                <a:gd name="T0" fmla="*/ 107 w 135"/>
                <a:gd name="T1" fmla="*/ 0 h 238"/>
                <a:gd name="T2" fmla="*/ 135 w 135"/>
                <a:gd name="T3" fmla="*/ 2 h 238"/>
                <a:gd name="T4" fmla="*/ 130 w 135"/>
                <a:gd name="T5" fmla="*/ 35 h 238"/>
                <a:gd name="T6" fmla="*/ 105 w 135"/>
                <a:gd name="T7" fmla="*/ 32 h 238"/>
                <a:gd name="T8" fmla="*/ 56 w 135"/>
                <a:gd name="T9" fmla="*/ 55 h 238"/>
                <a:gd name="T10" fmla="*/ 36 w 135"/>
                <a:gd name="T11" fmla="*/ 113 h 238"/>
                <a:gd name="T12" fmla="*/ 36 w 135"/>
                <a:gd name="T13" fmla="*/ 238 h 238"/>
                <a:gd name="T14" fmla="*/ 0 w 135"/>
                <a:gd name="T15" fmla="*/ 238 h 238"/>
                <a:gd name="T16" fmla="*/ 0 w 135"/>
                <a:gd name="T17" fmla="*/ 4 h 238"/>
                <a:gd name="T18" fmla="*/ 30 w 135"/>
                <a:gd name="T19" fmla="*/ 4 h 238"/>
                <a:gd name="T20" fmla="*/ 34 w 135"/>
                <a:gd name="T21" fmla="*/ 47 h 238"/>
                <a:gd name="T22" fmla="*/ 35 w 135"/>
                <a:gd name="T23" fmla="*/ 47 h 238"/>
                <a:gd name="T24" fmla="*/ 67 w 135"/>
                <a:gd name="T25" fmla="*/ 12 h 238"/>
                <a:gd name="T26" fmla="*/ 107 w 135"/>
                <a:gd name="T2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238">
                  <a:moveTo>
                    <a:pt x="107" y="0"/>
                  </a:moveTo>
                  <a:cubicBezTo>
                    <a:pt x="118" y="0"/>
                    <a:pt x="127" y="1"/>
                    <a:pt x="135" y="2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21" y="33"/>
                    <a:pt x="112" y="32"/>
                    <a:pt x="105" y="32"/>
                  </a:cubicBezTo>
                  <a:cubicBezTo>
                    <a:pt x="86" y="32"/>
                    <a:pt x="69" y="40"/>
                    <a:pt x="56" y="55"/>
                  </a:cubicBezTo>
                  <a:cubicBezTo>
                    <a:pt x="43" y="71"/>
                    <a:pt x="36" y="90"/>
                    <a:pt x="36" y="113"/>
                  </a:cubicBezTo>
                  <a:cubicBezTo>
                    <a:pt x="36" y="238"/>
                    <a:pt x="36" y="238"/>
                    <a:pt x="36" y="238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44" y="32"/>
                    <a:pt x="55" y="21"/>
                    <a:pt x="67" y="12"/>
                  </a:cubicBezTo>
                  <a:cubicBezTo>
                    <a:pt x="79" y="4"/>
                    <a:pt x="92" y="0"/>
                    <a:pt x="107" y="0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9" name="Freeform 33">
              <a:extLst>
                <a:ext uri="{FF2B5EF4-FFF2-40B4-BE49-F238E27FC236}">
                  <a16:creationId xmlns:a16="http://schemas.microsoft.com/office/drawing/2014/main" id="{C5FFD971-B587-4808-A325-BC3244D5E195}"/>
                </a:ext>
              </a:extLst>
            </p:cNvPr>
            <p:cNvSpPr>
              <a:spLocks noSelect="1"/>
            </p:cNvSpPr>
            <p:nvPr userDrawn="1"/>
          </p:nvSpPr>
          <p:spPr bwMode="auto">
            <a:xfrm>
              <a:off x="3694113" y="6324600"/>
              <a:ext cx="61912" cy="76200"/>
            </a:xfrm>
            <a:custGeom>
              <a:avLst/>
              <a:gdLst>
                <a:gd name="T0" fmla="*/ 112 w 198"/>
                <a:gd name="T1" fmla="*/ 242 h 242"/>
                <a:gd name="T2" fmla="*/ 30 w 198"/>
                <a:gd name="T3" fmla="*/ 211 h 242"/>
                <a:gd name="T4" fmla="*/ 0 w 198"/>
                <a:gd name="T5" fmla="*/ 123 h 242"/>
                <a:gd name="T6" fmla="*/ 28 w 198"/>
                <a:gd name="T7" fmla="*/ 33 h 242"/>
                <a:gd name="T8" fmla="*/ 103 w 198"/>
                <a:gd name="T9" fmla="*/ 0 h 242"/>
                <a:gd name="T10" fmla="*/ 172 w 198"/>
                <a:gd name="T11" fmla="*/ 29 h 242"/>
                <a:gd name="T12" fmla="*/ 198 w 198"/>
                <a:gd name="T13" fmla="*/ 105 h 242"/>
                <a:gd name="T14" fmla="*/ 198 w 198"/>
                <a:gd name="T15" fmla="*/ 128 h 242"/>
                <a:gd name="T16" fmla="*/ 37 w 198"/>
                <a:gd name="T17" fmla="*/ 128 h 242"/>
                <a:gd name="T18" fmla="*/ 57 w 198"/>
                <a:gd name="T19" fmla="*/ 190 h 242"/>
                <a:gd name="T20" fmla="*/ 113 w 198"/>
                <a:gd name="T21" fmla="*/ 211 h 242"/>
                <a:gd name="T22" fmla="*/ 188 w 198"/>
                <a:gd name="T23" fmla="*/ 196 h 242"/>
                <a:gd name="T24" fmla="*/ 188 w 198"/>
                <a:gd name="T25" fmla="*/ 227 h 242"/>
                <a:gd name="T26" fmla="*/ 152 w 198"/>
                <a:gd name="T27" fmla="*/ 239 h 242"/>
                <a:gd name="T28" fmla="*/ 112 w 198"/>
                <a:gd name="T29" fmla="*/ 242 h 242"/>
                <a:gd name="T30" fmla="*/ 102 w 198"/>
                <a:gd name="T31" fmla="*/ 30 h 242"/>
                <a:gd name="T32" fmla="*/ 57 w 198"/>
                <a:gd name="T33" fmla="*/ 48 h 242"/>
                <a:gd name="T34" fmla="*/ 37 w 198"/>
                <a:gd name="T35" fmla="*/ 99 h 242"/>
                <a:gd name="T36" fmla="*/ 160 w 198"/>
                <a:gd name="T37" fmla="*/ 99 h 242"/>
                <a:gd name="T38" fmla="*/ 145 w 198"/>
                <a:gd name="T39" fmla="*/ 47 h 242"/>
                <a:gd name="T40" fmla="*/ 102 w 198"/>
                <a:gd name="T41" fmla="*/ 3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8" h="242">
                  <a:moveTo>
                    <a:pt x="112" y="242"/>
                  </a:moveTo>
                  <a:cubicBezTo>
                    <a:pt x="77" y="242"/>
                    <a:pt x="50" y="232"/>
                    <a:pt x="30" y="211"/>
                  </a:cubicBezTo>
                  <a:cubicBezTo>
                    <a:pt x="10" y="190"/>
                    <a:pt x="0" y="160"/>
                    <a:pt x="0" y="123"/>
                  </a:cubicBezTo>
                  <a:cubicBezTo>
                    <a:pt x="0" y="85"/>
                    <a:pt x="9" y="55"/>
                    <a:pt x="28" y="33"/>
                  </a:cubicBezTo>
                  <a:cubicBezTo>
                    <a:pt x="46" y="11"/>
                    <a:pt x="71" y="0"/>
                    <a:pt x="103" y="0"/>
                  </a:cubicBezTo>
                  <a:cubicBezTo>
                    <a:pt x="132" y="0"/>
                    <a:pt x="155" y="10"/>
                    <a:pt x="172" y="29"/>
                  </a:cubicBezTo>
                  <a:cubicBezTo>
                    <a:pt x="189" y="48"/>
                    <a:pt x="198" y="74"/>
                    <a:pt x="198" y="105"/>
                  </a:cubicBezTo>
                  <a:cubicBezTo>
                    <a:pt x="198" y="128"/>
                    <a:pt x="198" y="128"/>
                    <a:pt x="198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7" y="155"/>
                    <a:pt x="44" y="176"/>
                    <a:pt x="57" y="190"/>
                  </a:cubicBezTo>
                  <a:cubicBezTo>
                    <a:pt x="71" y="204"/>
                    <a:pt x="89" y="211"/>
                    <a:pt x="113" y="211"/>
                  </a:cubicBezTo>
                  <a:cubicBezTo>
                    <a:pt x="138" y="211"/>
                    <a:pt x="163" y="206"/>
                    <a:pt x="188" y="196"/>
                  </a:cubicBezTo>
                  <a:cubicBezTo>
                    <a:pt x="188" y="227"/>
                    <a:pt x="188" y="227"/>
                    <a:pt x="188" y="227"/>
                  </a:cubicBezTo>
                  <a:cubicBezTo>
                    <a:pt x="175" y="233"/>
                    <a:pt x="163" y="236"/>
                    <a:pt x="152" y="239"/>
                  </a:cubicBezTo>
                  <a:cubicBezTo>
                    <a:pt x="141" y="241"/>
                    <a:pt x="128" y="242"/>
                    <a:pt x="112" y="242"/>
                  </a:cubicBezTo>
                  <a:close/>
                  <a:moveTo>
                    <a:pt x="102" y="30"/>
                  </a:moveTo>
                  <a:cubicBezTo>
                    <a:pt x="83" y="30"/>
                    <a:pt x="68" y="36"/>
                    <a:pt x="57" y="48"/>
                  </a:cubicBezTo>
                  <a:cubicBezTo>
                    <a:pt x="46" y="60"/>
                    <a:pt x="39" y="77"/>
                    <a:pt x="37" y="99"/>
                  </a:cubicBezTo>
                  <a:cubicBezTo>
                    <a:pt x="160" y="99"/>
                    <a:pt x="160" y="99"/>
                    <a:pt x="160" y="99"/>
                  </a:cubicBezTo>
                  <a:cubicBezTo>
                    <a:pt x="160" y="76"/>
                    <a:pt x="155" y="59"/>
                    <a:pt x="145" y="47"/>
                  </a:cubicBezTo>
                  <a:cubicBezTo>
                    <a:pt x="135" y="36"/>
                    <a:pt x="121" y="30"/>
                    <a:pt x="102" y="30"/>
                  </a:cubicBezTo>
                  <a:close/>
                </a:path>
              </a:pathLst>
            </a:custGeom>
            <a:solidFill>
              <a:srgbClr val="5D5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911293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1 tekstv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 noSelect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GB" noProof="1"/>
              <a:t>[Titel]</a:t>
            </a:r>
          </a:p>
        </p:txBody>
      </p:sp>
      <p:sp>
        <p:nvSpPr>
          <p:cNvPr id="3" name="Tijdelijke aanduiding voor inhoud 2"/>
          <p:cNvSpPr>
            <a:spLocks noGrp="1" noSelect="1"/>
          </p:cNvSpPr>
          <p:nvPr>
            <p:ph idx="1" hasCustomPrompt="1"/>
          </p:nvPr>
        </p:nvSpPr>
        <p:spPr bwMode="gray"/>
        <p:txBody>
          <a:bodyPr/>
          <a:lstStyle>
            <a:lvl1pPr>
              <a:defRPr baseline="0"/>
            </a:lvl1pPr>
          </a:lstStyle>
          <a:p>
            <a:pPr lvl="0"/>
            <a:r>
              <a:rPr lang="en-GB" noProof="1"/>
              <a:t>[Typ tekst of klik op een pictogram om een object in te voegen]</a:t>
            </a:r>
          </a:p>
        </p:txBody>
      </p:sp>
      <p:sp>
        <p:nvSpPr>
          <p:cNvPr id="9" name="Tijdelijke aanduiding voor dianummer 8"/>
          <p:cNvSpPr>
            <a:spLocks noGrp="1" noSelect="1"/>
          </p:cNvSpPr>
          <p:nvPr>
            <p:ph type="sldNum" sz="quarter" idx="12"/>
          </p:nvPr>
        </p:nvSpPr>
        <p:spPr/>
        <p:txBody>
          <a:bodyPr/>
          <a:lstStyle/>
          <a:p>
            <a:fld id="{1336C48C-F87C-4E4B-81EF-5027B17D1F61}" type="slidenum">
              <a:rPr lang="en-GB" noProof="1" smtClean="0"/>
              <a:pPr/>
              <a:t>‹nr.›</a:t>
            </a:fld>
            <a:endParaRPr lang="en-GB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2 tekstvak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inhoud 8"/>
          <p:cNvSpPr>
            <a:spLocks noGrp="1" noSelect="1"/>
          </p:cNvSpPr>
          <p:nvPr userDrawn="1">
            <p:ph sz="quarter" idx="13" hasCustomPrompt="1"/>
          </p:nvPr>
        </p:nvSpPr>
        <p:spPr bwMode="gray">
          <a:xfrm>
            <a:off x="5915182" y="1792117"/>
            <a:ext cx="4680698" cy="414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1"/>
              <a:t>[Typ tekst of klik op een pictogram om een object in te voegen]</a:t>
            </a:r>
          </a:p>
        </p:txBody>
      </p:sp>
      <p:sp>
        <p:nvSpPr>
          <p:cNvPr id="11" name="Tijdelijke aanduiding voor inhoud 10"/>
          <p:cNvSpPr>
            <a:spLocks noGrp="1" noSelect="1"/>
          </p:cNvSpPr>
          <p:nvPr userDrawn="1">
            <p:ph sz="quarter" idx="14" hasCustomPrompt="1"/>
          </p:nvPr>
        </p:nvSpPr>
        <p:spPr bwMode="gray">
          <a:xfrm>
            <a:off x="648000" y="1799999"/>
            <a:ext cx="4680698" cy="413999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1"/>
              <a:t>[Typ tekst of klik op een pictogram om een object in te voegen]</a:t>
            </a:r>
          </a:p>
        </p:txBody>
      </p:sp>
      <p:sp>
        <p:nvSpPr>
          <p:cNvPr id="4" name="Tijdelijke aanduiding voor dianummer 3"/>
          <p:cNvSpPr>
            <a:spLocks noGrp="1" noSelect="1"/>
          </p:cNvSpPr>
          <p:nvPr userDrawn="1">
            <p:ph type="sldNum" sz="quarter" idx="17"/>
          </p:nvPr>
        </p:nvSpPr>
        <p:spPr/>
        <p:txBody>
          <a:bodyPr/>
          <a:lstStyle/>
          <a:p>
            <a:fld id="{1336C48C-F87C-4E4B-81EF-5027B17D1F61}" type="slidenum">
              <a:rPr lang="en-GB" noProof="1" smtClean="0"/>
              <a:pPr/>
              <a:t>‹nr.›</a:t>
            </a:fld>
            <a:endParaRPr lang="en-GB" noProof="1"/>
          </a:p>
        </p:txBody>
      </p:sp>
      <p:sp>
        <p:nvSpPr>
          <p:cNvPr id="2" name="Titel 1"/>
          <p:cNvSpPr>
            <a:spLocks noGrp="1" noSelect="1"/>
          </p:cNvSpPr>
          <p:nvPr userDrawn="1"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[Titel]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tekstvak en beeldv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dianummer 8"/>
          <p:cNvSpPr>
            <a:spLocks noGrp="1" noSelect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1336C48C-F87C-4E4B-81EF-5027B17D1F61}" type="slidenum">
              <a:rPr lang="en-GB" noProof="1" smtClean="0"/>
              <a:pPr/>
              <a:t>‹nr.›</a:t>
            </a:fld>
            <a:endParaRPr lang="en-GB" noProof="1"/>
          </a:p>
        </p:txBody>
      </p:sp>
      <p:sp>
        <p:nvSpPr>
          <p:cNvPr id="6" name="Tijdelijke aanduiding voor afbeelding 5"/>
          <p:cNvSpPr>
            <a:spLocks noGrp="1" noSelect="1"/>
          </p:cNvSpPr>
          <p:nvPr>
            <p:ph type="pic" sz="quarter" idx="13" hasCustomPrompt="1"/>
          </p:nvPr>
        </p:nvSpPr>
        <p:spPr bwMode="gray">
          <a:xfrm>
            <a:off x="6184899" y="0"/>
            <a:ext cx="5282451" cy="6271200"/>
          </a:xfrm>
          <a:gradFill>
            <a:gsLst>
              <a:gs pos="82840">
                <a:srgbClr val="51BEC9">
                  <a:alpha val="10000"/>
                </a:srgbClr>
              </a:gs>
              <a:gs pos="67000">
                <a:srgbClr val="64BBC3">
                  <a:alpha val="10000"/>
                </a:srgbClr>
              </a:gs>
              <a:gs pos="48000">
                <a:srgbClr val="79B7BD">
                  <a:alpha val="10000"/>
                </a:srgbClr>
              </a:gs>
              <a:gs pos="34000">
                <a:srgbClr val="89B4B8">
                  <a:alpha val="10000"/>
                </a:srgbClr>
              </a:gs>
              <a:gs pos="17000">
                <a:srgbClr val="A0B1B3">
                  <a:alpha val="10000"/>
                </a:srgbClr>
              </a:gs>
              <a:gs pos="100000">
                <a:srgbClr val="3EC1CE">
                  <a:alpha val="10000"/>
                </a:srgbClr>
              </a:gs>
              <a:gs pos="0">
                <a:srgbClr val="B0AEAE">
                  <a:alpha val="10000"/>
                </a:srgbClr>
              </a:gs>
            </a:gsLst>
            <a:lin ang="5400000" scaled="0"/>
          </a:gradFill>
        </p:spPr>
        <p:txBody>
          <a:bodyPr anchor="b"/>
          <a:lstStyle>
            <a:lvl1pPr marL="0" indent="0">
              <a:buNone/>
              <a:defRPr/>
            </a:lvl1pPr>
          </a:lstStyle>
          <a:p>
            <a:r>
              <a:rPr lang="en-GB"/>
              <a:t>[Afbeelding]</a:t>
            </a:r>
            <a:endParaRPr lang="en-GB" dirty="0"/>
          </a:p>
        </p:txBody>
      </p:sp>
      <p:sp>
        <p:nvSpPr>
          <p:cNvPr id="10" name="Text Placeholder 9 (PHJU)">
            <a:extLst>
              <a:ext uri="{FF2B5EF4-FFF2-40B4-BE49-F238E27FC236}">
                <a16:creationId xmlns:a16="http://schemas.microsoft.com/office/drawing/2014/main" id="{017B2C48-250F-4B3D-AB84-5DB03F514572}"/>
              </a:ext>
            </a:extLst>
          </p:cNvPr>
          <p:cNvSpPr>
            <a:spLocks noGrp="1" noSelect="1"/>
          </p:cNvSpPr>
          <p:nvPr>
            <p:ph type="body" sz="quarter" idx="14" hasCustomPrompt="1"/>
            <p:custDataLst>
              <p:custData r:id="rId1"/>
            </p:custDataLst>
          </p:nvPr>
        </p:nvSpPr>
        <p:spPr bwMode="gray">
          <a:xfrm>
            <a:off x="5034726" y="0"/>
            <a:ext cx="7156800" cy="23112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 algn="l" defTabSz="1088502" rtl="0" eaLnBrk="1" latinLnBrk="0" hangingPunct="1">
              <a:lnSpc>
                <a:spcPct val="111000"/>
              </a:lnSpc>
              <a:spcBef>
                <a:spcPts val="0"/>
              </a:spcBef>
              <a:buFont typeface="Arial" pitchFamily="34" charset="0"/>
              <a:buNone/>
              <a:defRPr/>
            </a:lvl1pPr>
            <a:lvl2pPr marL="180000" indent="0" algn="l" defTabSz="1088502" rtl="0" eaLnBrk="1" latinLnBrk="0" hangingPunct="1">
              <a:lnSpc>
                <a:spcPct val="111000"/>
              </a:lnSpc>
              <a:spcBef>
                <a:spcPts val="0"/>
              </a:spcBef>
              <a:buFont typeface="Arial" pitchFamily="34" charset="0"/>
              <a:buNone/>
              <a:defRPr/>
            </a:lvl2pPr>
            <a:lvl3pPr marL="360000" indent="0" algn="l" defTabSz="1088502" rtl="0" eaLnBrk="1" latinLnBrk="0" hangingPunct="1">
              <a:lnSpc>
                <a:spcPct val="111000"/>
              </a:lnSpc>
              <a:spcBef>
                <a:spcPts val="0"/>
              </a:spcBef>
              <a:buFont typeface="Arial" pitchFamily="34" charset="0"/>
              <a:buNone/>
              <a:defRPr/>
            </a:lvl3pPr>
            <a:lvl4pPr algn="l" defTabSz="1088502" rtl="0" eaLnBrk="1" latinLnBrk="0" hangingPunct="1">
              <a:lnSpc>
                <a:spcPct val="111000"/>
              </a:lnSpc>
              <a:spcBef>
                <a:spcPts val="0"/>
              </a:spcBef>
              <a:buFont typeface="Arial" pitchFamily="34" charset="0"/>
              <a:buNone/>
              <a:defRPr/>
            </a:lvl4pPr>
            <a:lvl5pPr algn="l" defTabSz="1088502" rtl="0" eaLnBrk="1" latinLnBrk="0" hangingPunct="1">
              <a:lnSpc>
                <a:spcPct val="111000"/>
              </a:lnSpc>
              <a:spcBef>
                <a:spcPts val="0"/>
              </a:spcBef>
              <a:buFont typeface="Arial" pitchFamily="34" charset="0"/>
              <a:buNone/>
              <a:defRPr/>
            </a:lvl5pPr>
          </a:lstStyle>
          <a:p>
            <a:pPr lvl="0"/>
            <a:r>
              <a:rPr lang="en-GB"/>
              <a:t> 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 noSelect="1"/>
          </p:cNvSpPr>
          <p:nvPr>
            <p:ph idx="1" hasCustomPrompt="1"/>
          </p:nvPr>
        </p:nvSpPr>
        <p:spPr bwMode="gray">
          <a:xfrm>
            <a:off x="648000" y="1800000"/>
            <a:ext cx="5040000" cy="414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GB" noProof="1"/>
              <a:t>[Typ tekst of klik op een pictogram om een object in te voegen]</a:t>
            </a:r>
          </a:p>
        </p:txBody>
      </p:sp>
      <p:sp>
        <p:nvSpPr>
          <p:cNvPr id="2" name="Titel 1"/>
          <p:cNvSpPr>
            <a:spLocks noGrp="1" noSelect="1"/>
          </p:cNvSpPr>
          <p:nvPr>
            <p:ph type="title" hasCustomPrompt="1"/>
          </p:nvPr>
        </p:nvSpPr>
        <p:spPr bwMode="gray">
          <a:xfrm>
            <a:off x="648000" y="927471"/>
            <a:ext cx="5040000" cy="540000"/>
          </a:xfrm>
        </p:spPr>
        <p:txBody>
          <a:bodyPr/>
          <a:lstStyle/>
          <a:p>
            <a:r>
              <a:rPr lang="en-GB" noProof="1"/>
              <a:t>[Titel]</a:t>
            </a:r>
          </a:p>
        </p:txBody>
      </p:sp>
      <p:grpSp>
        <p:nvGrpSpPr>
          <p:cNvPr id="8" name="Groep 7"/>
          <p:cNvGrpSpPr>
            <a:grpSpLocks noSelect="1" noChangeAspect="1"/>
          </p:cNvGrpSpPr>
          <p:nvPr userDrawn="1"/>
        </p:nvGrpSpPr>
        <p:grpSpPr>
          <a:xfrm>
            <a:off x="9626262" y="6427084"/>
            <a:ext cx="1162774" cy="360000"/>
            <a:chOff x="793750" y="5651500"/>
            <a:chExt cx="2943225" cy="911225"/>
          </a:xfrm>
        </p:grpSpPr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E0F8AB04-2248-404D-B7A9-8A50C166232C}"/>
                </a:ext>
              </a:extLst>
            </p:cNvPr>
            <p:cNvSpPr>
              <a:spLocks noSelect="1"/>
            </p:cNvSpPr>
            <p:nvPr userDrawn="1"/>
          </p:nvSpPr>
          <p:spPr bwMode="ltGray">
            <a:xfrm>
              <a:off x="1293813" y="5651500"/>
              <a:ext cx="425450" cy="666750"/>
            </a:xfrm>
            <a:custGeom>
              <a:avLst/>
              <a:gdLst>
                <a:gd name="T0" fmla="*/ 0 w 1337"/>
                <a:gd name="T1" fmla="*/ 512 h 2102"/>
                <a:gd name="T2" fmla="*/ 655 w 1337"/>
                <a:gd name="T3" fmla="*/ 2 h 2102"/>
                <a:gd name="T4" fmla="*/ 1274 w 1337"/>
                <a:gd name="T5" fmla="*/ 515 h 2102"/>
                <a:gd name="T6" fmla="*/ 1291 w 1337"/>
                <a:gd name="T7" fmla="*/ 1022 h 2102"/>
                <a:gd name="T8" fmla="*/ 1156 w 1337"/>
                <a:gd name="T9" fmla="*/ 1322 h 2102"/>
                <a:gd name="T10" fmla="*/ 1096 w 1337"/>
                <a:gd name="T11" fmla="*/ 1394 h 2102"/>
                <a:gd name="T12" fmla="*/ 817 w 1337"/>
                <a:gd name="T13" fmla="*/ 2102 h 2102"/>
                <a:gd name="T14" fmla="*/ 971 w 1337"/>
                <a:gd name="T15" fmla="*/ 1401 h 2102"/>
                <a:gd name="T16" fmla="*/ 636 w 1337"/>
                <a:gd name="T17" fmla="*/ 1322 h 2102"/>
                <a:gd name="T18" fmla="*/ 803 w 1337"/>
                <a:gd name="T19" fmla="*/ 1319 h 2102"/>
                <a:gd name="T20" fmla="*/ 1011 w 1337"/>
                <a:gd name="T21" fmla="*/ 1322 h 2102"/>
                <a:gd name="T22" fmla="*/ 1162 w 1337"/>
                <a:gd name="T23" fmla="*/ 1246 h 2102"/>
                <a:gd name="T24" fmla="*/ 1179 w 1337"/>
                <a:gd name="T25" fmla="*/ 1165 h 2102"/>
                <a:gd name="T26" fmla="*/ 1175 w 1337"/>
                <a:gd name="T27" fmla="*/ 1055 h 2102"/>
                <a:gd name="T28" fmla="*/ 1208 w 1337"/>
                <a:gd name="T29" fmla="*/ 825 h 2102"/>
                <a:gd name="T30" fmla="*/ 1139 w 1337"/>
                <a:gd name="T31" fmla="*/ 640 h 2102"/>
                <a:gd name="T32" fmla="*/ 1156 w 1337"/>
                <a:gd name="T33" fmla="*/ 541 h 2102"/>
                <a:gd name="T34" fmla="*/ 1192 w 1337"/>
                <a:gd name="T35" fmla="*/ 488 h 2102"/>
                <a:gd name="T36" fmla="*/ 599 w 1337"/>
                <a:gd name="T37" fmla="*/ 35 h 2102"/>
                <a:gd name="T38" fmla="*/ 30 w 1337"/>
                <a:gd name="T39" fmla="*/ 472 h 2102"/>
                <a:gd name="T40" fmla="*/ 17 w 1337"/>
                <a:gd name="T41" fmla="*/ 512 h 2102"/>
                <a:gd name="T42" fmla="*/ 0 w 1337"/>
                <a:gd name="T43" fmla="*/ 512 h 2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37" h="2102">
                  <a:moveTo>
                    <a:pt x="0" y="512"/>
                  </a:moveTo>
                  <a:cubicBezTo>
                    <a:pt x="0" y="512"/>
                    <a:pt x="112" y="0"/>
                    <a:pt x="655" y="2"/>
                  </a:cubicBezTo>
                  <a:cubicBezTo>
                    <a:pt x="1108" y="3"/>
                    <a:pt x="1264" y="469"/>
                    <a:pt x="1274" y="515"/>
                  </a:cubicBezTo>
                  <a:cubicBezTo>
                    <a:pt x="1284" y="561"/>
                    <a:pt x="1337" y="831"/>
                    <a:pt x="1291" y="1022"/>
                  </a:cubicBezTo>
                  <a:cubicBezTo>
                    <a:pt x="1244" y="1213"/>
                    <a:pt x="1175" y="1289"/>
                    <a:pt x="1156" y="1322"/>
                  </a:cubicBezTo>
                  <a:cubicBezTo>
                    <a:pt x="1136" y="1355"/>
                    <a:pt x="1096" y="1394"/>
                    <a:pt x="1096" y="1394"/>
                  </a:cubicBezTo>
                  <a:cubicBezTo>
                    <a:pt x="817" y="2102"/>
                    <a:pt x="817" y="2102"/>
                    <a:pt x="817" y="2102"/>
                  </a:cubicBezTo>
                  <a:cubicBezTo>
                    <a:pt x="971" y="1401"/>
                    <a:pt x="971" y="1401"/>
                    <a:pt x="971" y="1401"/>
                  </a:cubicBezTo>
                  <a:cubicBezTo>
                    <a:pt x="636" y="1322"/>
                    <a:pt x="636" y="1322"/>
                    <a:pt x="636" y="1322"/>
                  </a:cubicBezTo>
                  <a:cubicBezTo>
                    <a:pt x="636" y="1322"/>
                    <a:pt x="759" y="1316"/>
                    <a:pt x="803" y="1319"/>
                  </a:cubicBezTo>
                  <a:cubicBezTo>
                    <a:pt x="847" y="1322"/>
                    <a:pt x="948" y="1328"/>
                    <a:pt x="1011" y="1322"/>
                  </a:cubicBezTo>
                  <a:cubicBezTo>
                    <a:pt x="1073" y="1315"/>
                    <a:pt x="1137" y="1284"/>
                    <a:pt x="1162" y="1246"/>
                  </a:cubicBezTo>
                  <a:cubicBezTo>
                    <a:pt x="1179" y="1221"/>
                    <a:pt x="1185" y="1184"/>
                    <a:pt x="1179" y="1165"/>
                  </a:cubicBezTo>
                  <a:cubicBezTo>
                    <a:pt x="1164" y="1124"/>
                    <a:pt x="1169" y="1104"/>
                    <a:pt x="1175" y="1055"/>
                  </a:cubicBezTo>
                  <a:cubicBezTo>
                    <a:pt x="1182" y="1006"/>
                    <a:pt x="1223" y="945"/>
                    <a:pt x="1208" y="825"/>
                  </a:cubicBezTo>
                  <a:cubicBezTo>
                    <a:pt x="1193" y="703"/>
                    <a:pt x="1162" y="696"/>
                    <a:pt x="1139" y="640"/>
                  </a:cubicBezTo>
                  <a:cubicBezTo>
                    <a:pt x="1120" y="594"/>
                    <a:pt x="1142" y="561"/>
                    <a:pt x="1156" y="541"/>
                  </a:cubicBezTo>
                  <a:cubicBezTo>
                    <a:pt x="1169" y="522"/>
                    <a:pt x="1196" y="519"/>
                    <a:pt x="1192" y="488"/>
                  </a:cubicBezTo>
                  <a:cubicBezTo>
                    <a:pt x="1179" y="376"/>
                    <a:pt x="948" y="20"/>
                    <a:pt x="599" y="35"/>
                  </a:cubicBezTo>
                  <a:cubicBezTo>
                    <a:pt x="208" y="51"/>
                    <a:pt x="53" y="401"/>
                    <a:pt x="30" y="472"/>
                  </a:cubicBezTo>
                  <a:cubicBezTo>
                    <a:pt x="22" y="497"/>
                    <a:pt x="17" y="512"/>
                    <a:pt x="17" y="512"/>
                  </a:cubicBezTo>
                  <a:cubicBezTo>
                    <a:pt x="0" y="512"/>
                    <a:pt x="0" y="512"/>
                    <a:pt x="0" y="512"/>
                  </a:cubicBezTo>
                </a:path>
              </a:pathLst>
            </a:custGeom>
            <a:solidFill>
              <a:srgbClr val="575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D96061C3-42A5-4B4B-91FD-C43991A9F8DB}"/>
                </a:ext>
              </a:extLst>
            </p:cNvPr>
            <p:cNvSpPr>
              <a:spLocks noSelect="1"/>
            </p:cNvSpPr>
            <p:nvPr userDrawn="1"/>
          </p:nvSpPr>
          <p:spPr bwMode="gray">
            <a:xfrm>
              <a:off x="793750" y="6115050"/>
              <a:ext cx="1239837" cy="447675"/>
            </a:xfrm>
            <a:custGeom>
              <a:avLst/>
              <a:gdLst>
                <a:gd name="T0" fmla="*/ 1416 w 3909"/>
                <a:gd name="T1" fmla="*/ 0 h 1409"/>
                <a:gd name="T2" fmla="*/ 629 w 3909"/>
                <a:gd name="T3" fmla="*/ 135 h 1409"/>
                <a:gd name="T4" fmla="*/ 0 w 3909"/>
                <a:gd name="T5" fmla="*/ 309 h 1409"/>
                <a:gd name="T6" fmla="*/ 1633 w 3909"/>
                <a:gd name="T7" fmla="*/ 655 h 1409"/>
                <a:gd name="T8" fmla="*/ 2732 w 3909"/>
                <a:gd name="T9" fmla="*/ 948 h 1409"/>
                <a:gd name="T10" fmla="*/ 3909 w 3909"/>
                <a:gd name="T11" fmla="*/ 1409 h 1409"/>
                <a:gd name="T12" fmla="*/ 1598 w 3909"/>
                <a:gd name="T13" fmla="*/ 535 h 1409"/>
                <a:gd name="T14" fmla="*/ 405 w 3909"/>
                <a:gd name="T15" fmla="*/ 260 h 1409"/>
                <a:gd name="T16" fmla="*/ 800 w 3909"/>
                <a:gd name="T17" fmla="*/ 148 h 1409"/>
                <a:gd name="T18" fmla="*/ 1416 w 3909"/>
                <a:gd name="T19" fmla="*/ 0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09" h="1409">
                  <a:moveTo>
                    <a:pt x="1416" y="0"/>
                  </a:moveTo>
                  <a:cubicBezTo>
                    <a:pt x="1416" y="0"/>
                    <a:pt x="767" y="102"/>
                    <a:pt x="629" y="135"/>
                  </a:cubicBezTo>
                  <a:cubicBezTo>
                    <a:pt x="491" y="168"/>
                    <a:pt x="0" y="309"/>
                    <a:pt x="0" y="309"/>
                  </a:cubicBezTo>
                  <a:cubicBezTo>
                    <a:pt x="0" y="309"/>
                    <a:pt x="1315" y="583"/>
                    <a:pt x="1633" y="655"/>
                  </a:cubicBezTo>
                  <a:cubicBezTo>
                    <a:pt x="1969" y="731"/>
                    <a:pt x="2592" y="904"/>
                    <a:pt x="2732" y="948"/>
                  </a:cubicBezTo>
                  <a:cubicBezTo>
                    <a:pt x="3011" y="1035"/>
                    <a:pt x="3002" y="1021"/>
                    <a:pt x="3909" y="1409"/>
                  </a:cubicBezTo>
                  <a:cubicBezTo>
                    <a:pt x="3909" y="1409"/>
                    <a:pt x="3015" y="915"/>
                    <a:pt x="1598" y="535"/>
                  </a:cubicBezTo>
                  <a:cubicBezTo>
                    <a:pt x="1189" y="425"/>
                    <a:pt x="405" y="260"/>
                    <a:pt x="405" y="260"/>
                  </a:cubicBezTo>
                  <a:cubicBezTo>
                    <a:pt x="405" y="260"/>
                    <a:pt x="665" y="178"/>
                    <a:pt x="800" y="148"/>
                  </a:cubicBezTo>
                  <a:cubicBezTo>
                    <a:pt x="935" y="118"/>
                    <a:pt x="1416" y="0"/>
                    <a:pt x="1416" y="0"/>
                  </a:cubicBezTo>
                </a:path>
              </a:pathLst>
            </a:custGeom>
            <a:solidFill>
              <a:srgbClr val="EC16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12063336-4A35-46BC-A5C3-1AEBCDF0E6D9}"/>
                </a:ext>
              </a:extLst>
            </p:cNvPr>
            <p:cNvSpPr>
              <a:spLocks noSelect="1"/>
            </p:cNvSpPr>
            <p:nvPr userDrawn="1"/>
          </p:nvSpPr>
          <p:spPr bwMode="gray">
            <a:xfrm>
              <a:off x="1660525" y="6126163"/>
              <a:ext cx="368300" cy="312738"/>
            </a:xfrm>
            <a:custGeom>
              <a:avLst/>
              <a:gdLst>
                <a:gd name="T0" fmla="*/ 0 w 1163"/>
                <a:gd name="T1" fmla="*/ 18 h 982"/>
                <a:gd name="T2" fmla="*/ 652 w 1163"/>
                <a:gd name="T3" fmla="*/ 8 h 982"/>
                <a:gd name="T4" fmla="*/ 922 w 1163"/>
                <a:gd name="T5" fmla="*/ 64 h 982"/>
                <a:gd name="T6" fmla="*/ 1138 w 1163"/>
                <a:gd name="T7" fmla="*/ 291 h 982"/>
                <a:gd name="T8" fmla="*/ 955 w 1163"/>
                <a:gd name="T9" fmla="*/ 610 h 982"/>
                <a:gd name="T10" fmla="*/ 329 w 1163"/>
                <a:gd name="T11" fmla="*/ 982 h 982"/>
                <a:gd name="T12" fmla="*/ 280 w 1163"/>
                <a:gd name="T13" fmla="*/ 718 h 982"/>
                <a:gd name="T14" fmla="*/ 668 w 1163"/>
                <a:gd name="T15" fmla="*/ 525 h 982"/>
                <a:gd name="T16" fmla="*/ 909 w 1163"/>
                <a:gd name="T17" fmla="*/ 373 h 982"/>
                <a:gd name="T18" fmla="*/ 958 w 1163"/>
                <a:gd name="T19" fmla="*/ 255 h 982"/>
                <a:gd name="T20" fmla="*/ 846 w 1163"/>
                <a:gd name="T21" fmla="*/ 130 h 982"/>
                <a:gd name="T22" fmla="*/ 573 w 1163"/>
                <a:gd name="T23" fmla="*/ 64 h 982"/>
                <a:gd name="T24" fmla="*/ 0 w 1163"/>
                <a:gd name="T25" fmla="*/ 18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3" h="982">
                  <a:moveTo>
                    <a:pt x="0" y="18"/>
                  </a:moveTo>
                  <a:cubicBezTo>
                    <a:pt x="0" y="18"/>
                    <a:pt x="550" y="0"/>
                    <a:pt x="652" y="8"/>
                  </a:cubicBezTo>
                  <a:cubicBezTo>
                    <a:pt x="773" y="17"/>
                    <a:pt x="869" y="42"/>
                    <a:pt x="922" y="64"/>
                  </a:cubicBezTo>
                  <a:cubicBezTo>
                    <a:pt x="978" y="87"/>
                    <a:pt x="1117" y="163"/>
                    <a:pt x="1138" y="291"/>
                  </a:cubicBezTo>
                  <a:cubicBezTo>
                    <a:pt x="1163" y="451"/>
                    <a:pt x="1065" y="527"/>
                    <a:pt x="955" y="610"/>
                  </a:cubicBezTo>
                  <a:cubicBezTo>
                    <a:pt x="863" y="680"/>
                    <a:pt x="329" y="982"/>
                    <a:pt x="329" y="982"/>
                  </a:cubicBezTo>
                  <a:cubicBezTo>
                    <a:pt x="280" y="718"/>
                    <a:pt x="280" y="718"/>
                    <a:pt x="280" y="718"/>
                  </a:cubicBezTo>
                  <a:cubicBezTo>
                    <a:pt x="280" y="718"/>
                    <a:pt x="514" y="607"/>
                    <a:pt x="668" y="525"/>
                  </a:cubicBezTo>
                  <a:cubicBezTo>
                    <a:pt x="823" y="442"/>
                    <a:pt x="873" y="411"/>
                    <a:pt x="909" y="373"/>
                  </a:cubicBezTo>
                  <a:cubicBezTo>
                    <a:pt x="947" y="333"/>
                    <a:pt x="963" y="301"/>
                    <a:pt x="958" y="255"/>
                  </a:cubicBezTo>
                  <a:cubicBezTo>
                    <a:pt x="952" y="196"/>
                    <a:pt x="882" y="146"/>
                    <a:pt x="846" y="130"/>
                  </a:cubicBezTo>
                  <a:cubicBezTo>
                    <a:pt x="810" y="113"/>
                    <a:pt x="725" y="80"/>
                    <a:pt x="573" y="64"/>
                  </a:cubicBezTo>
                  <a:cubicBezTo>
                    <a:pt x="422" y="47"/>
                    <a:pt x="0" y="18"/>
                    <a:pt x="0" y="18"/>
                  </a:cubicBezTo>
                </a:path>
              </a:pathLst>
            </a:custGeom>
            <a:solidFill>
              <a:srgbClr val="EC16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64F3AC18-DC29-4719-9922-E29BDB59D646}"/>
                </a:ext>
              </a:extLst>
            </p:cNvPr>
            <p:cNvSpPr>
              <a:spLocks noSelect="1"/>
            </p:cNvSpPr>
            <p:nvPr userDrawn="1"/>
          </p:nvSpPr>
          <p:spPr bwMode="gray">
            <a:xfrm>
              <a:off x="2211388" y="5919788"/>
              <a:ext cx="1525587" cy="512763"/>
            </a:xfrm>
            <a:custGeom>
              <a:avLst/>
              <a:gdLst>
                <a:gd name="T0" fmla="*/ 125 w 4808"/>
                <a:gd name="T1" fmla="*/ 224 h 1615"/>
                <a:gd name="T2" fmla="*/ 625 w 4808"/>
                <a:gd name="T3" fmla="*/ 716 h 1615"/>
                <a:gd name="T4" fmla="*/ 1213 w 4808"/>
                <a:gd name="T5" fmla="*/ 903 h 1615"/>
                <a:gd name="T6" fmla="*/ 1560 w 4808"/>
                <a:gd name="T7" fmla="*/ 0 h 1615"/>
                <a:gd name="T8" fmla="*/ 2899 w 4808"/>
                <a:gd name="T9" fmla="*/ 777 h 1615"/>
                <a:gd name="T10" fmla="*/ 2899 w 4808"/>
                <a:gd name="T11" fmla="*/ 125 h 1615"/>
                <a:gd name="T12" fmla="*/ 3318 w 4808"/>
                <a:gd name="T13" fmla="*/ 776 h 1615"/>
                <a:gd name="T14" fmla="*/ 180 w 4808"/>
                <a:gd name="T15" fmla="*/ 1198 h 1615"/>
                <a:gd name="T16" fmla="*/ 71 w 4808"/>
                <a:gd name="T17" fmla="*/ 1359 h 1615"/>
                <a:gd name="T18" fmla="*/ 450 w 4808"/>
                <a:gd name="T19" fmla="*/ 1400 h 1615"/>
                <a:gd name="T20" fmla="*/ 364 w 4808"/>
                <a:gd name="T21" fmla="*/ 1515 h 1615"/>
                <a:gd name="T22" fmla="*/ 397 w 4808"/>
                <a:gd name="T23" fmla="*/ 1320 h 1615"/>
                <a:gd name="T24" fmla="*/ 547 w 4808"/>
                <a:gd name="T25" fmla="*/ 1308 h 1615"/>
                <a:gd name="T26" fmla="*/ 563 w 4808"/>
                <a:gd name="T27" fmla="*/ 1322 h 1615"/>
                <a:gd name="T28" fmla="*/ 685 w 4808"/>
                <a:gd name="T29" fmla="*/ 1293 h 1615"/>
                <a:gd name="T30" fmla="*/ 779 w 4808"/>
                <a:gd name="T31" fmla="*/ 1276 h 1615"/>
                <a:gd name="T32" fmla="*/ 939 w 4808"/>
                <a:gd name="T33" fmla="*/ 1359 h 1615"/>
                <a:gd name="T34" fmla="*/ 1083 w 4808"/>
                <a:gd name="T35" fmla="*/ 1510 h 1615"/>
                <a:gd name="T36" fmla="*/ 1050 w 4808"/>
                <a:gd name="T37" fmla="*/ 1231 h 1615"/>
                <a:gd name="T38" fmla="*/ 1197 w 4808"/>
                <a:gd name="T39" fmla="*/ 1360 h 1615"/>
                <a:gd name="T40" fmla="*/ 1230 w 4808"/>
                <a:gd name="T41" fmla="*/ 1272 h 1615"/>
                <a:gd name="T42" fmla="*/ 1275 w 4808"/>
                <a:gd name="T43" fmla="*/ 1450 h 1615"/>
                <a:gd name="T44" fmla="*/ 1284 w 4808"/>
                <a:gd name="T45" fmla="*/ 1497 h 1615"/>
                <a:gd name="T46" fmla="*/ 1531 w 4808"/>
                <a:gd name="T47" fmla="*/ 1415 h 1615"/>
                <a:gd name="T48" fmla="*/ 1567 w 4808"/>
                <a:gd name="T49" fmla="*/ 1431 h 1615"/>
                <a:gd name="T50" fmla="*/ 1686 w 4808"/>
                <a:gd name="T51" fmla="*/ 1393 h 1615"/>
                <a:gd name="T52" fmla="*/ 1740 w 4808"/>
                <a:gd name="T53" fmla="*/ 1325 h 1615"/>
                <a:gd name="T54" fmla="*/ 2165 w 4808"/>
                <a:gd name="T55" fmla="*/ 1393 h 1615"/>
                <a:gd name="T56" fmla="*/ 2058 w 4808"/>
                <a:gd name="T57" fmla="*/ 1272 h 1615"/>
                <a:gd name="T58" fmla="*/ 2005 w 4808"/>
                <a:gd name="T59" fmla="*/ 1462 h 1615"/>
                <a:gd name="T60" fmla="*/ 2256 w 4808"/>
                <a:gd name="T61" fmla="*/ 1276 h 1615"/>
                <a:gd name="T62" fmla="*/ 2357 w 4808"/>
                <a:gd name="T63" fmla="*/ 1308 h 1615"/>
                <a:gd name="T64" fmla="*/ 2628 w 4808"/>
                <a:gd name="T65" fmla="*/ 1515 h 1615"/>
                <a:gd name="T66" fmla="*/ 2555 w 4808"/>
                <a:gd name="T67" fmla="*/ 1178 h 1615"/>
                <a:gd name="T68" fmla="*/ 2673 w 4808"/>
                <a:gd name="T69" fmla="*/ 1325 h 1615"/>
                <a:gd name="T70" fmla="*/ 2689 w 4808"/>
                <a:gd name="T71" fmla="*/ 1393 h 1615"/>
                <a:gd name="T72" fmla="*/ 2962 w 4808"/>
                <a:gd name="T73" fmla="*/ 1468 h 1615"/>
                <a:gd name="T74" fmla="*/ 2877 w 4808"/>
                <a:gd name="T75" fmla="*/ 1272 h 1615"/>
                <a:gd name="T76" fmla="*/ 2934 w 4808"/>
                <a:gd name="T77" fmla="*/ 1371 h 1615"/>
                <a:gd name="T78" fmla="*/ 3071 w 4808"/>
                <a:gd name="T79" fmla="*/ 1276 h 1615"/>
                <a:gd name="T80" fmla="*/ 3035 w 4808"/>
                <a:gd name="T81" fmla="*/ 1443 h 1615"/>
                <a:gd name="T82" fmla="*/ 3346 w 4808"/>
                <a:gd name="T83" fmla="*/ 1301 h 1615"/>
                <a:gd name="T84" fmla="*/ 3362 w 4808"/>
                <a:gd name="T85" fmla="*/ 1500 h 1615"/>
                <a:gd name="T86" fmla="*/ 3346 w 4808"/>
                <a:gd name="T87" fmla="*/ 1301 h 1615"/>
                <a:gd name="T88" fmla="*/ 3499 w 4808"/>
                <a:gd name="T89" fmla="*/ 1284 h 1615"/>
                <a:gd name="T90" fmla="*/ 3468 w 4808"/>
                <a:gd name="T91" fmla="*/ 1385 h 1615"/>
                <a:gd name="T92" fmla="*/ 3770 w 4808"/>
                <a:gd name="T93" fmla="*/ 1301 h 1615"/>
                <a:gd name="T94" fmla="*/ 3786 w 4808"/>
                <a:gd name="T95" fmla="*/ 1500 h 1615"/>
                <a:gd name="T96" fmla="*/ 3770 w 4808"/>
                <a:gd name="T97" fmla="*/ 1301 h 1615"/>
                <a:gd name="T98" fmla="*/ 4116 w 4808"/>
                <a:gd name="T99" fmla="*/ 1304 h 1615"/>
                <a:gd name="T100" fmla="*/ 4119 w 4808"/>
                <a:gd name="T101" fmla="*/ 1510 h 1615"/>
                <a:gd name="T102" fmla="*/ 4268 w 4808"/>
                <a:gd name="T103" fmla="*/ 1515 h 1615"/>
                <a:gd name="T104" fmla="*/ 4339 w 4808"/>
                <a:gd name="T105" fmla="*/ 1393 h 1615"/>
                <a:gd name="T106" fmla="*/ 4321 w 4808"/>
                <a:gd name="T107" fmla="*/ 1462 h 1615"/>
                <a:gd name="T108" fmla="*/ 4438 w 4808"/>
                <a:gd name="T109" fmla="*/ 1510 h 1615"/>
                <a:gd name="T110" fmla="*/ 4545 w 4808"/>
                <a:gd name="T111" fmla="*/ 1272 h 1615"/>
                <a:gd name="T112" fmla="*/ 4692 w 4808"/>
                <a:gd name="T113" fmla="*/ 1426 h 1615"/>
                <a:gd name="T114" fmla="*/ 4805 w 4808"/>
                <a:gd name="T115" fmla="*/ 1536 h 1615"/>
                <a:gd name="T116" fmla="*/ 4625 w 4808"/>
                <a:gd name="T117" fmla="*/ 1479 h 1615"/>
                <a:gd name="T118" fmla="*/ 4694 w 4808"/>
                <a:gd name="T119" fmla="*/ 1272 h 1615"/>
                <a:gd name="T120" fmla="*/ 4684 w 4808"/>
                <a:gd name="T121" fmla="*/ 1588 h 1615"/>
                <a:gd name="T122" fmla="*/ 4745 w 4808"/>
                <a:gd name="T123" fmla="*/ 1351 h 1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08" h="1615">
                  <a:moveTo>
                    <a:pt x="616" y="0"/>
                  </a:moveTo>
                  <a:cubicBezTo>
                    <a:pt x="751" y="0"/>
                    <a:pt x="751" y="0"/>
                    <a:pt x="751" y="0"/>
                  </a:cubicBezTo>
                  <a:cubicBezTo>
                    <a:pt x="751" y="903"/>
                    <a:pt x="751" y="903"/>
                    <a:pt x="751" y="903"/>
                  </a:cubicBezTo>
                  <a:cubicBezTo>
                    <a:pt x="570" y="903"/>
                    <a:pt x="570" y="903"/>
                    <a:pt x="570" y="903"/>
                  </a:cubicBezTo>
                  <a:cubicBezTo>
                    <a:pt x="127" y="184"/>
                    <a:pt x="127" y="184"/>
                    <a:pt x="127" y="184"/>
                  </a:cubicBezTo>
                  <a:cubicBezTo>
                    <a:pt x="122" y="184"/>
                    <a:pt x="122" y="184"/>
                    <a:pt x="122" y="18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31" y="300"/>
                    <a:pt x="133" y="370"/>
                    <a:pt x="133" y="434"/>
                  </a:cubicBezTo>
                  <a:cubicBezTo>
                    <a:pt x="133" y="903"/>
                    <a:pt x="133" y="903"/>
                    <a:pt x="133" y="903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621" y="716"/>
                    <a:pt x="621" y="716"/>
                    <a:pt x="621" y="716"/>
                  </a:cubicBezTo>
                  <a:cubicBezTo>
                    <a:pt x="625" y="716"/>
                    <a:pt x="625" y="716"/>
                    <a:pt x="625" y="716"/>
                  </a:cubicBezTo>
                  <a:cubicBezTo>
                    <a:pt x="624" y="706"/>
                    <a:pt x="622" y="672"/>
                    <a:pt x="620" y="612"/>
                  </a:cubicBezTo>
                  <a:cubicBezTo>
                    <a:pt x="617" y="553"/>
                    <a:pt x="616" y="506"/>
                    <a:pt x="616" y="473"/>
                  </a:cubicBezTo>
                  <a:lnTo>
                    <a:pt x="616" y="0"/>
                  </a:lnTo>
                  <a:close/>
                  <a:moveTo>
                    <a:pt x="1213" y="0"/>
                  </a:moveTo>
                  <a:cubicBezTo>
                    <a:pt x="1065" y="0"/>
                    <a:pt x="1065" y="0"/>
                    <a:pt x="1065" y="0"/>
                  </a:cubicBezTo>
                  <a:cubicBezTo>
                    <a:pt x="1065" y="903"/>
                    <a:pt x="1065" y="903"/>
                    <a:pt x="1065" y="903"/>
                  </a:cubicBezTo>
                  <a:cubicBezTo>
                    <a:pt x="1213" y="903"/>
                    <a:pt x="1213" y="903"/>
                    <a:pt x="1213" y="903"/>
                  </a:cubicBezTo>
                  <a:lnTo>
                    <a:pt x="1213" y="0"/>
                  </a:lnTo>
                  <a:close/>
                  <a:moveTo>
                    <a:pt x="1853" y="559"/>
                  </a:moveTo>
                  <a:cubicBezTo>
                    <a:pt x="1846" y="579"/>
                    <a:pt x="1837" y="609"/>
                    <a:pt x="1826" y="650"/>
                  </a:cubicBezTo>
                  <a:cubicBezTo>
                    <a:pt x="1814" y="691"/>
                    <a:pt x="1806" y="728"/>
                    <a:pt x="1801" y="759"/>
                  </a:cubicBezTo>
                  <a:cubicBezTo>
                    <a:pt x="1798" y="738"/>
                    <a:pt x="1790" y="707"/>
                    <a:pt x="1779" y="665"/>
                  </a:cubicBezTo>
                  <a:cubicBezTo>
                    <a:pt x="1768" y="623"/>
                    <a:pt x="1758" y="588"/>
                    <a:pt x="1748" y="561"/>
                  </a:cubicBezTo>
                  <a:cubicBezTo>
                    <a:pt x="1560" y="0"/>
                    <a:pt x="1560" y="0"/>
                    <a:pt x="1560" y="0"/>
                  </a:cubicBezTo>
                  <a:cubicBezTo>
                    <a:pt x="1408" y="0"/>
                    <a:pt x="1408" y="0"/>
                    <a:pt x="1408" y="0"/>
                  </a:cubicBezTo>
                  <a:cubicBezTo>
                    <a:pt x="1723" y="903"/>
                    <a:pt x="1723" y="903"/>
                    <a:pt x="1723" y="903"/>
                  </a:cubicBezTo>
                  <a:cubicBezTo>
                    <a:pt x="1878" y="903"/>
                    <a:pt x="1878" y="903"/>
                    <a:pt x="1878" y="903"/>
                  </a:cubicBezTo>
                  <a:cubicBezTo>
                    <a:pt x="2194" y="0"/>
                    <a:pt x="2194" y="0"/>
                    <a:pt x="2194" y="0"/>
                  </a:cubicBezTo>
                  <a:cubicBezTo>
                    <a:pt x="2041" y="0"/>
                    <a:pt x="2041" y="0"/>
                    <a:pt x="2041" y="0"/>
                  </a:cubicBezTo>
                  <a:lnTo>
                    <a:pt x="1853" y="559"/>
                  </a:lnTo>
                  <a:close/>
                  <a:moveTo>
                    <a:pt x="2899" y="777"/>
                  </a:moveTo>
                  <a:cubicBezTo>
                    <a:pt x="2537" y="777"/>
                    <a:pt x="2537" y="777"/>
                    <a:pt x="2537" y="777"/>
                  </a:cubicBezTo>
                  <a:cubicBezTo>
                    <a:pt x="2537" y="494"/>
                    <a:pt x="2537" y="494"/>
                    <a:pt x="2537" y="494"/>
                  </a:cubicBezTo>
                  <a:cubicBezTo>
                    <a:pt x="2877" y="494"/>
                    <a:pt x="2877" y="494"/>
                    <a:pt x="2877" y="494"/>
                  </a:cubicBezTo>
                  <a:cubicBezTo>
                    <a:pt x="2877" y="371"/>
                    <a:pt x="2877" y="371"/>
                    <a:pt x="2877" y="371"/>
                  </a:cubicBezTo>
                  <a:cubicBezTo>
                    <a:pt x="2537" y="371"/>
                    <a:pt x="2537" y="371"/>
                    <a:pt x="2537" y="371"/>
                  </a:cubicBezTo>
                  <a:cubicBezTo>
                    <a:pt x="2537" y="125"/>
                    <a:pt x="2537" y="125"/>
                    <a:pt x="2537" y="125"/>
                  </a:cubicBezTo>
                  <a:cubicBezTo>
                    <a:pt x="2899" y="125"/>
                    <a:pt x="2899" y="125"/>
                    <a:pt x="2899" y="125"/>
                  </a:cubicBezTo>
                  <a:cubicBezTo>
                    <a:pt x="2899" y="0"/>
                    <a:pt x="2899" y="0"/>
                    <a:pt x="2899" y="0"/>
                  </a:cubicBezTo>
                  <a:cubicBezTo>
                    <a:pt x="2389" y="0"/>
                    <a:pt x="2389" y="0"/>
                    <a:pt x="2389" y="0"/>
                  </a:cubicBezTo>
                  <a:cubicBezTo>
                    <a:pt x="2389" y="903"/>
                    <a:pt x="2389" y="903"/>
                    <a:pt x="2389" y="903"/>
                  </a:cubicBezTo>
                  <a:cubicBezTo>
                    <a:pt x="2899" y="903"/>
                    <a:pt x="2899" y="903"/>
                    <a:pt x="2899" y="903"/>
                  </a:cubicBezTo>
                  <a:lnTo>
                    <a:pt x="2899" y="777"/>
                  </a:lnTo>
                  <a:close/>
                  <a:moveTo>
                    <a:pt x="3700" y="776"/>
                  </a:moveTo>
                  <a:cubicBezTo>
                    <a:pt x="3318" y="776"/>
                    <a:pt x="3318" y="776"/>
                    <a:pt x="3318" y="776"/>
                  </a:cubicBezTo>
                  <a:cubicBezTo>
                    <a:pt x="3318" y="0"/>
                    <a:pt x="3318" y="0"/>
                    <a:pt x="3318" y="0"/>
                  </a:cubicBezTo>
                  <a:cubicBezTo>
                    <a:pt x="3170" y="0"/>
                    <a:pt x="3170" y="0"/>
                    <a:pt x="3170" y="0"/>
                  </a:cubicBezTo>
                  <a:cubicBezTo>
                    <a:pt x="3170" y="903"/>
                    <a:pt x="3170" y="903"/>
                    <a:pt x="3170" y="903"/>
                  </a:cubicBezTo>
                  <a:cubicBezTo>
                    <a:pt x="3700" y="903"/>
                    <a:pt x="3700" y="903"/>
                    <a:pt x="3700" y="903"/>
                  </a:cubicBezTo>
                  <a:lnTo>
                    <a:pt x="3700" y="776"/>
                  </a:lnTo>
                  <a:close/>
                  <a:moveTo>
                    <a:pt x="223" y="1198"/>
                  </a:moveTo>
                  <a:cubicBezTo>
                    <a:pt x="180" y="1198"/>
                    <a:pt x="180" y="1198"/>
                    <a:pt x="180" y="1198"/>
                  </a:cubicBezTo>
                  <a:cubicBezTo>
                    <a:pt x="38" y="1353"/>
                    <a:pt x="38" y="1353"/>
                    <a:pt x="38" y="1353"/>
                  </a:cubicBezTo>
                  <a:cubicBezTo>
                    <a:pt x="38" y="1198"/>
                    <a:pt x="38" y="1198"/>
                    <a:pt x="38" y="1198"/>
                  </a:cubicBezTo>
                  <a:cubicBezTo>
                    <a:pt x="2" y="1198"/>
                    <a:pt x="2" y="1198"/>
                    <a:pt x="2" y="1198"/>
                  </a:cubicBezTo>
                  <a:cubicBezTo>
                    <a:pt x="2" y="1510"/>
                    <a:pt x="2" y="1510"/>
                    <a:pt x="2" y="1510"/>
                  </a:cubicBezTo>
                  <a:cubicBezTo>
                    <a:pt x="38" y="1510"/>
                    <a:pt x="38" y="1510"/>
                    <a:pt x="38" y="1510"/>
                  </a:cubicBezTo>
                  <a:cubicBezTo>
                    <a:pt x="38" y="1388"/>
                    <a:pt x="38" y="1388"/>
                    <a:pt x="38" y="1388"/>
                  </a:cubicBezTo>
                  <a:cubicBezTo>
                    <a:pt x="71" y="1359"/>
                    <a:pt x="71" y="1359"/>
                    <a:pt x="71" y="1359"/>
                  </a:cubicBezTo>
                  <a:cubicBezTo>
                    <a:pt x="185" y="1510"/>
                    <a:pt x="185" y="1510"/>
                    <a:pt x="185" y="1510"/>
                  </a:cubicBezTo>
                  <a:cubicBezTo>
                    <a:pt x="228" y="1510"/>
                    <a:pt x="228" y="1510"/>
                    <a:pt x="228" y="1510"/>
                  </a:cubicBezTo>
                  <a:cubicBezTo>
                    <a:pt x="97" y="1334"/>
                    <a:pt x="97" y="1334"/>
                    <a:pt x="97" y="1334"/>
                  </a:cubicBezTo>
                  <a:lnTo>
                    <a:pt x="223" y="1198"/>
                  </a:lnTo>
                  <a:close/>
                  <a:moveTo>
                    <a:pt x="424" y="1301"/>
                  </a:moveTo>
                  <a:cubicBezTo>
                    <a:pt x="441" y="1320"/>
                    <a:pt x="450" y="1346"/>
                    <a:pt x="450" y="1377"/>
                  </a:cubicBezTo>
                  <a:cubicBezTo>
                    <a:pt x="450" y="1400"/>
                    <a:pt x="450" y="1400"/>
                    <a:pt x="450" y="1400"/>
                  </a:cubicBezTo>
                  <a:cubicBezTo>
                    <a:pt x="289" y="1400"/>
                    <a:pt x="289" y="1400"/>
                    <a:pt x="289" y="1400"/>
                  </a:cubicBezTo>
                  <a:cubicBezTo>
                    <a:pt x="290" y="1427"/>
                    <a:pt x="296" y="1448"/>
                    <a:pt x="310" y="1462"/>
                  </a:cubicBezTo>
                  <a:cubicBezTo>
                    <a:pt x="323" y="1477"/>
                    <a:pt x="341" y="1484"/>
                    <a:pt x="365" y="1484"/>
                  </a:cubicBezTo>
                  <a:cubicBezTo>
                    <a:pt x="390" y="1484"/>
                    <a:pt x="415" y="1478"/>
                    <a:pt x="440" y="1468"/>
                  </a:cubicBezTo>
                  <a:cubicBezTo>
                    <a:pt x="440" y="1500"/>
                    <a:pt x="440" y="1500"/>
                    <a:pt x="440" y="1500"/>
                  </a:cubicBezTo>
                  <a:cubicBezTo>
                    <a:pt x="427" y="1505"/>
                    <a:pt x="416" y="1509"/>
                    <a:pt x="404" y="1511"/>
                  </a:cubicBezTo>
                  <a:cubicBezTo>
                    <a:pt x="393" y="1513"/>
                    <a:pt x="380" y="1515"/>
                    <a:pt x="364" y="1515"/>
                  </a:cubicBezTo>
                  <a:cubicBezTo>
                    <a:pt x="329" y="1515"/>
                    <a:pt x="302" y="1504"/>
                    <a:pt x="282" y="1483"/>
                  </a:cubicBezTo>
                  <a:cubicBezTo>
                    <a:pt x="262" y="1462"/>
                    <a:pt x="252" y="1433"/>
                    <a:pt x="252" y="1395"/>
                  </a:cubicBezTo>
                  <a:cubicBezTo>
                    <a:pt x="252" y="1358"/>
                    <a:pt x="261" y="1328"/>
                    <a:pt x="280" y="1305"/>
                  </a:cubicBezTo>
                  <a:cubicBezTo>
                    <a:pt x="299" y="1283"/>
                    <a:pt x="323" y="1272"/>
                    <a:pt x="355" y="1272"/>
                  </a:cubicBezTo>
                  <a:cubicBezTo>
                    <a:pt x="384" y="1272"/>
                    <a:pt x="407" y="1282"/>
                    <a:pt x="424" y="1301"/>
                  </a:cubicBezTo>
                  <a:close/>
                  <a:moveTo>
                    <a:pt x="412" y="1371"/>
                  </a:moveTo>
                  <a:cubicBezTo>
                    <a:pt x="412" y="1349"/>
                    <a:pt x="407" y="1331"/>
                    <a:pt x="397" y="1320"/>
                  </a:cubicBezTo>
                  <a:cubicBezTo>
                    <a:pt x="387" y="1308"/>
                    <a:pt x="373" y="1302"/>
                    <a:pt x="354" y="1302"/>
                  </a:cubicBezTo>
                  <a:cubicBezTo>
                    <a:pt x="336" y="1302"/>
                    <a:pt x="321" y="1308"/>
                    <a:pt x="309" y="1320"/>
                  </a:cubicBezTo>
                  <a:cubicBezTo>
                    <a:pt x="298" y="1332"/>
                    <a:pt x="292" y="1349"/>
                    <a:pt x="290" y="1371"/>
                  </a:cubicBezTo>
                  <a:lnTo>
                    <a:pt x="412" y="1371"/>
                  </a:lnTo>
                  <a:close/>
                  <a:moveTo>
                    <a:pt x="621" y="1272"/>
                  </a:moveTo>
                  <a:cubicBezTo>
                    <a:pt x="605" y="1272"/>
                    <a:pt x="590" y="1275"/>
                    <a:pt x="577" y="1282"/>
                  </a:cubicBezTo>
                  <a:cubicBezTo>
                    <a:pt x="564" y="1288"/>
                    <a:pt x="554" y="1297"/>
                    <a:pt x="547" y="1308"/>
                  </a:cubicBezTo>
                  <a:cubicBezTo>
                    <a:pt x="545" y="1308"/>
                    <a:pt x="545" y="1308"/>
                    <a:pt x="545" y="1308"/>
                  </a:cubicBezTo>
                  <a:cubicBezTo>
                    <a:pt x="539" y="1276"/>
                    <a:pt x="539" y="1276"/>
                    <a:pt x="539" y="1276"/>
                  </a:cubicBezTo>
                  <a:cubicBezTo>
                    <a:pt x="510" y="1276"/>
                    <a:pt x="510" y="1276"/>
                    <a:pt x="510" y="1276"/>
                  </a:cubicBezTo>
                  <a:cubicBezTo>
                    <a:pt x="510" y="1510"/>
                    <a:pt x="510" y="1510"/>
                    <a:pt x="510" y="1510"/>
                  </a:cubicBezTo>
                  <a:cubicBezTo>
                    <a:pt x="546" y="1510"/>
                    <a:pt x="546" y="1510"/>
                    <a:pt x="546" y="1510"/>
                  </a:cubicBezTo>
                  <a:cubicBezTo>
                    <a:pt x="546" y="1388"/>
                    <a:pt x="546" y="1388"/>
                    <a:pt x="546" y="1388"/>
                  </a:cubicBezTo>
                  <a:cubicBezTo>
                    <a:pt x="546" y="1357"/>
                    <a:pt x="552" y="1335"/>
                    <a:pt x="563" y="1322"/>
                  </a:cubicBezTo>
                  <a:cubicBezTo>
                    <a:pt x="574" y="1309"/>
                    <a:pt x="592" y="1302"/>
                    <a:pt x="617" y="1302"/>
                  </a:cubicBezTo>
                  <a:cubicBezTo>
                    <a:pt x="635" y="1302"/>
                    <a:pt x="649" y="1307"/>
                    <a:pt x="658" y="1316"/>
                  </a:cubicBezTo>
                  <a:cubicBezTo>
                    <a:pt x="666" y="1326"/>
                    <a:pt x="671" y="1340"/>
                    <a:pt x="671" y="1359"/>
                  </a:cubicBezTo>
                  <a:cubicBezTo>
                    <a:pt x="671" y="1510"/>
                    <a:pt x="671" y="1510"/>
                    <a:pt x="671" y="1510"/>
                  </a:cubicBezTo>
                  <a:cubicBezTo>
                    <a:pt x="706" y="1510"/>
                    <a:pt x="706" y="1510"/>
                    <a:pt x="706" y="1510"/>
                  </a:cubicBezTo>
                  <a:cubicBezTo>
                    <a:pt x="706" y="1358"/>
                    <a:pt x="706" y="1358"/>
                    <a:pt x="706" y="1358"/>
                  </a:cubicBezTo>
                  <a:cubicBezTo>
                    <a:pt x="706" y="1328"/>
                    <a:pt x="699" y="1306"/>
                    <a:pt x="685" y="1293"/>
                  </a:cubicBezTo>
                  <a:cubicBezTo>
                    <a:pt x="670" y="1279"/>
                    <a:pt x="649" y="1272"/>
                    <a:pt x="621" y="1272"/>
                  </a:cubicBezTo>
                  <a:close/>
                  <a:moveTo>
                    <a:pt x="889" y="1272"/>
                  </a:moveTo>
                  <a:cubicBezTo>
                    <a:pt x="873" y="1272"/>
                    <a:pt x="859" y="1275"/>
                    <a:pt x="846" y="1282"/>
                  </a:cubicBezTo>
                  <a:cubicBezTo>
                    <a:pt x="833" y="1288"/>
                    <a:pt x="822" y="1297"/>
                    <a:pt x="815" y="1308"/>
                  </a:cubicBezTo>
                  <a:cubicBezTo>
                    <a:pt x="813" y="1308"/>
                    <a:pt x="813" y="1308"/>
                    <a:pt x="813" y="1308"/>
                  </a:cubicBezTo>
                  <a:cubicBezTo>
                    <a:pt x="808" y="1276"/>
                    <a:pt x="808" y="1276"/>
                    <a:pt x="808" y="1276"/>
                  </a:cubicBezTo>
                  <a:cubicBezTo>
                    <a:pt x="779" y="1276"/>
                    <a:pt x="779" y="1276"/>
                    <a:pt x="779" y="1276"/>
                  </a:cubicBezTo>
                  <a:cubicBezTo>
                    <a:pt x="779" y="1510"/>
                    <a:pt x="779" y="1510"/>
                    <a:pt x="779" y="1510"/>
                  </a:cubicBezTo>
                  <a:cubicBezTo>
                    <a:pt x="814" y="1510"/>
                    <a:pt x="814" y="1510"/>
                    <a:pt x="814" y="1510"/>
                  </a:cubicBezTo>
                  <a:cubicBezTo>
                    <a:pt x="814" y="1388"/>
                    <a:pt x="814" y="1388"/>
                    <a:pt x="814" y="1388"/>
                  </a:cubicBezTo>
                  <a:cubicBezTo>
                    <a:pt x="814" y="1357"/>
                    <a:pt x="820" y="1335"/>
                    <a:pt x="831" y="1322"/>
                  </a:cubicBezTo>
                  <a:cubicBezTo>
                    <a:pt x="843" y="1309"/>
                    <a:pt x="861" y="1302"/>
                    <a:pt x="885" y="1302"/>
                  </a:cubicBezTo>
                  <a:cubicBezTo>
                    <a:pt x="904" y="1302"/>
                    <a:pt x="917" y="1307"/>
                    <a:pt x="926" y="1316"/>
                  </a:cubicBezTo>
                  <a:cubicBezTo>
                    <a:pt x="935" y="1326"/>
                    <a:pt x="939" y="1340"/>
                    <a:pt x="939" y="1359"/>
                  </a:cubicBezTo>
                  <a:cubicBezTo>
                    <a:pt x="939" y="1510"/>
                    <a:pt x="939" y="1510"/>
                    <a:pt x="939" y="1510"/>
                  </a:cubicBezTo>
                  <a:cubicBezTo>
                    <a:pt x="974" y="1510"/>
                    <a:pt x="974" y="1510"/>
                    <a:pt x="974" y="1510"/>
                  </a:cubicBezTo>
                  <a:cubicBezTo>
                    <a:pt x="974" y="1358"/>
                    <a:pt x="974" y="1358"/>
                    <a:pt x="974" y="1358"/>
                  </a:cubicBezTo>
                  <a:cubicBezTo>
                    <a:pt x="974" y="1328"/>
                    <a:pt x="967" y="1306"/>
                    <a:pt x="953" y="1293"/>
                  </a:cubicBezTo>
                  <a:cubicBezTo>
                    <a:pt x="939" y="1279"/>
                    <a:pt x="918" y="1272"/>
                    <a:pt x="889" y="1272"/>
                  </a:cubicBezTo>
                  <a:close/>
                  <a:moveTo>
                    <a:pt x="1047" y="1510"/>
                  </a:moveTo>
                  <a:cubicBezTo>
                    <a:pt x="1083" y="1510"/>
                    <a:pt x="1083" y="1510"/>
                    <a:pt x="1083" y="1510"/>
                  </a:cubicBezTo>
                  <a:cubicBezTo>
                    <a:pt x="1083" y="1276"/>
                    <a:pt x="1083" y="1276"/>
                    <a:pt x="1083" y="1276"/>
                  </a:cubicBezTo>
                  <a:cubicBezTo>
                    <a:pt x="1047" y="1276"/>
                    <a:pt x="1047" y="1276"/>
                    <a:pt x="1047" y="1276"/>
                  </a:cubicBezTo>
                  <a:lnTo>
                    <a:pt x="1047" y="1510"/>
                  </a:lnTo>
                  <a:close/>
                  <a:moveTo>
                    <a:pt x="1065" y="1190"/>
                  </a:moveTo>
                  <a:cubicBezTo>
                    <a:pt x="1059" y="1190"/>
                    <a:pt x="1054" y="1191"/>
                    <a:pt x="1050" y="1195"/>
                  </a:cubicBezTo>
                  <a:cubicBezTo>
                    <a:pt x="1046" y="1199"/>
                    <a:pt x="1044" y="1205"/>
                    <a:pt x="1044" y="1213"/>
                  </a:cubicBezTo>
                  <a:cubicBezTo>
                    <a:pt x="1044" y="1221"/>
                    <a:pt x="1046" y="1227"/>
                    <a:pt x="1050" y="1231"/>
                  </a:cubicBezTo>
                  <a:cubicBezTo>
                    <a:pt x="1054" y="1235"/>
                    <a:pt x="1059" y="1237"/>
                    <a:pt x="1065" y="1237"/>
                  </a:cubicBezTo>
                  <a:cubicBezTo>
                    <a:pt x="1071" y="1237"/>
                    <a:pt x="1076" y="1235"/>
                    <a:pt x="1080" y="1231"/>
                  </a:cubicBezTo>
                  <a:cubicBezTo>
                    <a:pt x="1084" y="1227"/>
                    <a:pt x="1086" y="1221"/>
                    <a:pt x="1086" y="1213"/>
                  </a:cubicBezTo>
                  <a:cubicBezTo>
                    <a:pt x="1086" y="1205"/>
                    <a:pt x="1084" y="1199"/>
                    <a:pt x="1080" y="1195"/>
                  </a:cubicBezTo>
                  <a:cubicBezTo>
                    <a:pt x="1076" y="1191"/>
                    <a:pt x="1071" y="1190"/>
                    <a:pt x="1065" y="1190"/>
                  </a:cubicBezTo>
                  <a:close/>
                  <a:moveTo>
                    <a:pt x="1238" y="1377"/>
                  </a:moveTo>
                  <a:cubicBezTo>
                    <a:pt x="1218" y="1370"/>
                    <a:pt x="1204" y="1364"/>
                    <a:pt x="1197" y="1360"/>
                  </a:cubicBezTo>
                  <a:cubicBezTo>
                    <a:pt x="1190" y="1356"/>
                    <a:pt x="1185" y="1352"/>
                    <a:pt x="1181" y="1348"/>
                  </a:cubicBezTo>
                  <a:cubicBezTo>
                    <a:pt x="1178" y="1343"/>
                    <a:pt x="1177" y="1338"/>
                    <a:pt x="1177" y="1331"/>
                  </a:cubicBezTo>
                  <a:cubicBezTo>
                    <a:pt x="1177" y="1322"/>
                    <a:pt x="1181" y="1315"/>
                    <a:pt x="1189" y="1310"/>
                  </a:cubicBezTo>
                  <a:cubicBezTo>
                    <a:pt x="1198" y="1304"/>
                    <a:pt x="1211" y="1302"/>
                    <a:pt x="1227" y="1302"/>
                  </a:cubicBezTo>
                  <a:cubicBezTo>
                    <a:pt x="1246" y="1302"/>
                    <a:pt x="1268" y="1307"/>
                    <a:pt x="1291" y="1316"/>
                  </a:cubicBezTo>
                  <a:cubicBezTo>
                    <a:pt x="1304" y="1287"/>
                    <a:pt x="1304" y="1287"/>
                    <a:pt x="1304" y="1287"/>
                  </a:cubicBezTo>
                  <a:cubicBezTo>
                    <a:pt x="1280" y="1277"/>
                    <a:pt x="1255" y="1272"/>
                    <a:pt x="1230" y="1272"/>
                  </a:cubicBezTo>
                  <a:cubicBezTo>
                    <a:pt x="1203" y="1272"/>
                    <a:pt x="1182" y="1278"/>
                    <a:pt x="1166" y="1289"/>
                  </a:cubicBezTo>
                  <a:cubicBezTo>
                    <a:pt x="1151" y="1300"/>
                    <a:pt x="1143" y="1315"/>
                    <a:pt x="1143" y="1334"/>
                  </a:cubicBezTo>
                  <a:cubicBezTo>
                    <a:pt x="1143" y="1345"/>
                    <a:pt x="1145" y="1354"/>
                    <a:pt x="1150" y="1361"/>
                  </a:cubicBezTo>
                  <a:cubicBezTo>
                    <a:pt x="1154" y="1369"/>
                    <a:pt x="1161" y="1376"/>
                    <a:pt x="1170" y="1382"/>
                  </a:cubicBezTo>
                  <a:cubicBezTo>
                    <a:pt x="1179" y="1388"/>
                    <a:pt x="1195" y="1395"/>
                    <a:pt x="1217" y="1403"/>
                  </a:cubicBezTo>
                  <a:cubicBezTo>
                    <a:pt x="1239" y="1412"/>
                    <a:pt x="1255" y="1420"/>
                    <a:pt x="1263" y="1426"/>
                  </a:cubicBezTo>
                  <a:cubicBezTo>
                    <a:pt x="1271" y="1433"/>
                    <a:pt x="1275" y="1440"/>
                    <a:pt x="1275" y="1450"/>
                  </a:cubicBezTo>
                  <a:cubicBezTo>
                    <a:pt x="1275" y="1462"/>
                    <a:pt x="1270" y="1471"/>
                    <a:pt x="1260" y="1477"/>
                  </a:cubicBezTo>
                  <a:cubicBezTo>
                    <a:pt x="1250" y="1482"/>
                    <a:pt x="1235" y="1485"/>
                    <a:pt x="1217" y="1485"/>
                  </a:cubicBezTo>
                  <a:cubicBezTo>
                    <a:pt x="1205" y="1485"/>
                    <a:pt x="1193" y="1484"/>
                    <a:pt x="1180" y="1480"/>
                  </a:cubicBezTo>
                  <a:cubicBezTo>
                    <a:pt x="1167" y="1477"/>
                    <a:pt x="1155" y="1473"/>
                    <a:pt x="1143" y="1467"/>
                  </a:cubicBezTo>
                  <a:cubicBezTo>
                    <a:pt x="1143" y="1500"/>
                    <a:pt x="1143" y="1500"/>
                    <a:pt x="1143" y="1500"/>
                  </a:cubicBezTo>
                  <a:cubicBezTo>
                    <a:pt x="1161" y="1510"/>
                    <a:pt x="1185" y="1515"/>
                    <a:pt x="1216" y="1515"/>
                  </a:cubicBezTo>
                  <a:cubicBezTo>
                    <a:pt x="1245" y="1515"/>
                    <a:pt x="1268" y="1509"/>
                    <a:pt x="1284" y="1497"/>
                  </a:cubicBezTo>
                  <a:cubicBezTo>
                    <a:pt x="1301" y="1485"/>
                    <a:pt x="1309" y="1468"/>
                    <a:pt x="1309" y="1447"/>
                  </a:cubicBezTo>
                  <a:cubicBezTo>
                    <a:pt x="1309" y="1431"/>
                    <a:pt x="1304" y="1418"/>
                    <a:pt x="1294" y="1408"/>
                  </a:cubicBezTo>
                  <a:cubicBezTo>
                    <a:pt x="1284" y="1398"/>
                    <a:pt x="1266" y="1388"/>
                    <a:pt x="1238" y="1377"/>
                  </a:cubicBezTo>
                  <a:close/>
                  <a:moveTo>
                    <a:pt x="1567" y="1431"/>
                  </a:moveTo>
                  <a:cubicBezTo>
                    <a:pt x="1559" y="1455"/>
                    <a:pt x="1554" y="1471"/>
                    <a:pt x="1553" y="1478"/>
                  </a:cubicBezTo>
                  <a:cubicBezTo>
                    <a:pt x="1551" y="1478"/>
                    <a:pt x="1551" y="1478"/>
                    <a:pt x="1551" y="1478"/>
                  </a:cubicBezTo>
                  <a:cubicBezTo>
                    <a:pt x="1549" y="1469"/>
                    <a:pt x="1542" y="1448"/>
                    <a:pt x="1531" y="1415"/>
                  </a:cubicBezTo>
                  <a:cubicBezTo>
                    <a:pt x="1480" y="1276"/>
                    <a:pt x="1480" y="1276"/>
                    <a:pt x="1480" y="1276"/>
                  </a:cubicBezTo>
                  <a:cubicBezTo>
                    <a:pt x="1442" y="1276"/>
                    <a:pt x="1442" y="1276"/>
                    <a:pt x="1442" y="1276"/>
                  </a:cubicBezTo>
                  <a:cubicBezTo>
                    <a:pt x="1531" y="1510"/>
                    <a:pt x="1531" y="1510"/>
                    <a:pt x="1531" y="1510"/>
                  </a:cubicBezTo>
                  <a:cubicBezTo>
                    <a:pt x="1573" y="1510"/>
                    <a:pt x="1573" y="1510"/>
                    <a:pt x="1573" y="1510"/>
                  </a:cubicBezTo>
                  <a:cubicBezTo>
                    <a:pt x="1661" y="1276"/>
                    <a:pt x="1661" y="1276"/>
                    <a:pt x="1661" y="1276"/>
                  </a:cubicBezTo>
                  <a:cubicBezTo>
                    <a:pt x="1623" y="1276"/>
                    <a:pt x="1623" y="1276"/>
                    <a:pt x="1623" y="1276"/>
                  </a:cubicBezTo>
                  <a:cubicBezTo>
                    <a:pt x="1594" y="1356"/>
                    <a:pt x="1576" y="1408"/>
                    <a:pt x="1567" y="1431"/>
                  </a:cubicBezTo>
                  <a:close/>
                  <a:moveTo>
                    <a:pt x="1872" y="1305"/>
                  </a:moveTo>
                  <a:cubicBezTo>
                    <a:pt x="1891" y="1327"/>
                    <a:pt x="1901" y="1356"/>
                    <a:pt x="1901" y="1393"/>
                  </a:cubicBezTo>
                  <a:cubicBezTo>
                    <a:pt x="1901" y="1431"/>
                    <a:pt x="1891" y="1461"/>
                    <a:pt x="1872" y="1483"/>
                  </a:cubicBezTo>
                  <a:cubicBezTo>
                    <a:pt x="1853" y="1504"/>
                    <a:pt x="1826" y="1515"/>
                    <a:pt x="1793" y="1515"/>
                  </a:cubicBezTo>
                  <a:cubicBezTo>
                    <a:pt x="1772" y="1515"/>
                    <a:pt x="1753" y="1510"/>
                    <a:pt x="1737" y="1500"/>
                  </a:cubicBezTo>
                  <a:cubicBezTo>
                    <a:pt x="1721" y="1490"/>
                    <a:pt x="1708" y="1476"/>
                    <a:pt x="1699" y="1458"/>
                  </a:cubicBezTo>
                  <a:cubicBezTo>
                    <a:pt x="1690" y="1439"/>
                    <a:pt x="1686" y="1418"/>
                    <a:pt x="1686" y="1393"/>
                  </a:cubicBezTo>
                  <a:cubicBezTo>
                    <a:pt x="1686" y="1355"/>
                    <a:pt x="1696" y="1325"/>
                    <a:pt x="1715" y="1304"/>
                  </a:cubicBezTo>
                  <a:cubicBezTo>
                    <a:pt x="1734" y="1283"/>
                    <a:pt x="1760" y="1272"/>
                    <a:pt x="1794" y="1272"/>
                  </a:cubicBezTo>
                  <a:cubicBezTo>
                    <a:pt x="1827" y="1272"/>
                    <a:pt x="1853" y="1283"/>
                    <a:pt x="1872" y="1305"/>
                  </a:cubicBezTo>
                  <a:close/>
                  <a:moveTo>
                    <a:pt x="1864" y="1393"/>
                  </a:moveTo>
                  <a:cubicBezTo>
                    <a:pt x="1864" y="1363"/>
                    <a:pt x="1858" y="1341"/>
                    <a:pt x="1846" y="1325"/>
                  </a:cubicBezTo>
                  <a:cubicBezTo>
                    <a:pt x="1834" y="1310"/>
                    <a:pt x="1816" y="1302"/>
                    <a:pt x="1793" y="1302"/>
                  </a:cubicBezTo>
                  <a:cubicBezTo>
                    <a:pt x="1770" y="1302"/>
                    <a:pt x="1752" y="1310"/>
                    <a:pt x="1740" y="1325"/>
                  </a:cubicBezTo>
                  <a:cubicBezTo>
                    <a:pt x="1729" y="1340"/>
                    <a:pt x="1723" y="1363"/>
                    <a:pt x="1723" y="1393"/>
                  </a:cubicBezTo>
                  <a:cubicBezTo>
                    <a:pt x="1723" y="1423"/>
                    <a:pt x="1729" y="1446"/>
                    <a:pt x="1741" y="1462"/>
                  </a:cubicBezTo>
                  <a:cubicBezTo>
                    <a:pt x="1753" y="1477"/>
                    <a:pt x="1770" y="1485"/>
                    <a:pt x="1793" y="1485"/>
                  </a:cubicBezTo>
                  <a:cubicBezTo>
                    <a:pt x="1817" y="1485"/>
                    <a:pt x="1834" y="1477"/>
                    <a:pt x="1846" y="1462"/>
                  </a:cubicBezTo>
                  <a:cubicBezTo>
                    <a:pt x="1858" y="1446"/>
                    <a:pt x="1864" y="1423"/>
                    <a:pt x="1864" y="1393"/>
                  </a:cubicBezTo>
                  <a:close/>
                  <a:moveTo>
                    <a:pt x="2136" y="1305"/>
                  </a:moveTo>
                  <a:cubicBezTo>
                    <a:pt x="2155" y="1327"/>
                    <a:pt x="2165" y="1356"/>
                    <a:pt x="2165" y="1393"/>
                  </a:cubicBezTo>
                  <a:cubicBezTo>
                    <a:pt x="2165" y="1431"/>
                    <a:pt x="2155" y="1461"/>
                    <a:pt x="2136" y="1483"/>
                  </a:cubicBezTo>
                  <a:cubicBezTo>
                    <a:pt x="2117" y="1504"/>
                    <a:pt x="2090" y="1515"/>
                    <a:pt x="2057" y="1515"/>
                  </a:cubicBezTo>
                  <a:cubicBezTo>
                    <a:pt x="2036" y="1515"/>
                    <a:pt x="2017" y="1510"/>
                    <a:pt x="2001" y="1500"/>
                  </a:cubicBezTo>
                  <a:cubicBezTo>
                    <a:pt x="1985" y="1490"/>
                    <a:pt x="1972" y="1476"/>
                    <a:pt x="1963" y="1458"/>
                  </a:cubicBezTo>
                  <a:cubicBezTo>
                    <a:pt x="1954" y="1439"/>
                    <a:pt x="1950" y="1418"/>
                    <a:pt x="1950" y="1393"/>
                  </a:cubicBezTo>
                  <a:cubicBezTo>
                    <a:pt x="1950" y="1355"/>
                    <a:pt x="1960" y="1325"/>
                    <a:pt x="1979" y="1304"/>
                  </a:cubicBezTo>
                  <a:cubicBezTo>
                    <a:pt x="1998" y="1283"/>
                    <a:pt x="2024" y="1272"/>
                    <a:pt x="2058" y="1272"/>
                  </a:cubicBezTo>
                  <a:cubicBezTo>
                    <a:pt x="2091" y="1272"/>
                    <a:pt x="2117" y="1283"/>
                    <a:pt x="2136" y="1305"/>
                  </a:cubicBezTo>
                  <a:close/>
                  <a:moveTo>
                    <a:pt x="2128" y="1393"/>
                  </a:moveTo>
                  <a:cubicBezTo>
                    <a:pt x="2128" y="1363"/>
                    <a:pt x="2122" y="1341"/>
                    <a:pt x="2110" y="1325"/>
                  </a:cubicBezTo>
                  <a:cubicBezTo>
                    <a:pt x="2098" y="1310"/>
                    <a:pt x="2081" y="1302"/>
                    <a:pt x="2057" y="1302"/>
                  </a:cubicBezTo>
                  <a:cubicBezTo>
                    <a:pt x="2034" y="1302"/>
                    <a:pt x="2016" y="1310"/>
                    <a:pt x="2005" y="1325"/>
                  </a:cubicBezTo>
                  <a:cubicBezTo>
                    <a:pt x="1993" y="1340"/>
                    <a:pt x="1987" y="1363"/>
                    <a:pt x="1987" y="1393"/>
                  </a:cubicBezTo>
                  <a:cubicBezTo>
                    <a:pt x="1987" y="1423"/>
                    <a:pt x="1993" y="1446"/>
                    <a:pt x="2005" y="1462"/>
                  </a:cubicBezTo>
                  <a:cubicBezTo>
                    <a:pt x="2017" y="1477"/>
                    <a:pt x="2034" y="1485"/>
                    <a:pt x="2057" y="1485"/>
                  </a:cubicBezTo>
                  <a:cubicBezTo>
                    <a:pt x="2081" y="1485"/>
                    <a:pt x="2098" y="1477"/>
                    <a:pt x="2110" y="1462"/>
                  </a:cubicBezTo>
                  <a:cubicBezTo>
                    <a:pt x="2122" y="1446"/>
                    <a:pt x="2128" y="1423"/>
                    <a:pt x="2128" y="1393"/>
                  </a:cubicBezTo>
                  <a:close/>
                  <a:moveTo>
                    <a:pt x="2294" y="1284"/>
                  </a:moveTo>
                  <a:cubicBezTo>
                    <a:pt x="2281" y="1293"/>
                    <a:pt x="2271" y="1305"/>
                    <a:pt x="2262" y="1320"/>
                  </a:cubicBezTo>
                  <a:cubicBezTo>
                    <a:pt x="2261" y="1320"/>
                    <a:pt x="2261" y="1320"/>
                    <a:pt x="2261" y="1320"/>
                  </a:cubicBezTo>
                  <a:cubicBezTo>
                    <a:pt x="2256" y="1276"/>
                    <a:pt x="2256" y="1276"/>
                    <a:pt x="2256" y="1276"/>
                  </a:cubicBezTo>
                  <a:cubicBezTo>
                    <a:pt x="2227" y="1276"/>
                    <a:pt x="2227" y="1276"/>
                    <a:pt x="2227" y="1276"/>
                  </a:cubicBezTo>
                  <a:cubicBezTo>
                    <a:pt x="2227" y="1510"/>
                    <a:pt x="2227" y="1510"/>
                    <a:pt x="2227" y="1510"/>
                  </a:cubicBezTo>
                  <a:cubicBezTo>
                    <a:pt x="2263" y="1510"/>
                    <a:pt x="2263" y="1510"/>
                    <a:pt x="2263" y="1510"/>
                  </a:cubicBezTo>
                  <a:cubicBezTo>
                    <a:pt x="2263" y="1385"/>
                    <a:pt x="2263" y="1385"/>
                    <a:pt x="2263" y="1385"/>
                  </a:cubicBezTo>
                  <a:cubicBezTo>
                    <a:pt x="2263" y="1362"/>
                    <a:pt x="2269" y="1343"/>
                    <a:pt x="2283" y="1327"/>
                  </a:cubicBezTo>
                  <a:cubicBezTo>
                    <a:pt x="2296" y="1312"/>
                    <a:pt x="2312" y="1304"/>
                    <a:pt x="2331" y="1304"/>
                  </a:cubicBezTo>
                  <a:cubicBezTo>
                    <a:pt x="2339" y="1304"/>
                    <a:pt x="2347" y="1305"/>
                    <a:pt x="2357" y="1308"/>
                  </a:cubicBezTo>
                  <a:cubicBezTo>
                    <a:pt x="2362" y="1275"/>
                    <a:pt x="2362" y="1275"/>
                    <a:pt x="2362" y="1275"/>
                  </a:cubicBezTo>
                  <a:cubicBezTo>
                    <a:pt x="2354" y="1273"/>
                    <a:pt x="2344" y="1272"/>
                    <a:pt x="2334" y="1272"/>
                  </a:cubicBezTo>
                  <a:cubicBezTo>
                    <a:pt x="2319" y="1272"/>
                    <a:pt x="2306" y="1276"/>
                    <a:pt x="2294" y="1284"/>
                  </a:cubicBezTo>
                  <a:close/>
                  <a:moveTo>
                    <a:pt x="2700" y="1304"/>
                  </a:moveTo>
                  <a:cubicBezTo>
                    <a:pt x="2717" y="1325"/>
                    <a:pt x="2725" y="1355"/>
                    <a:pt x="2725" y="1393"/>
                  </a:cubicBezTo>
                  <a:cubicBezTo>
                    <a:pt x="2725" y="1432"/>
                    <a:pt x="2717" y="1461"/>
                    <a:pt x="2700" y="1483"/>
                  </a:cubicBezTo>
                  <a:cubicBezTo>
                    <a:pt x="2682" y="1504"/>
                    <a:pt x="2659" y="1515"/>
                    <a:pt x="2628" y="1515"/>
                  </a:cubicBezTo>
                  <a:cubicBezTo>
                    <a:pt x="2613" y="1515"/>
                    <a:pt x="2599" y="1512"/>
                    <a:pt x="2586" y="1506"/>
                  </a:cubicBezTo>
                  <a:cubicBezTo>
                    <a:pt x="2574" y="1501"/>
                    <a:pt x="2563" y="1492"/>
                    <a:pt x="2555" y="1480"/>
                  </a:cubicBezTo>
                  <a:cubicBezTo>
                    <a:pt x="2552" y="1480"/>
                    <a:pt x="2552" y="1480"/>
                    <a:pt x="2552" y="1480"/>
                  </a:cubicBezTo>
                  <a:cubicBezTo>
                    <a:pt x="2545" y="1510"/>
                    <a:pt x="2545" y="1510"/>
                    <a:pt x="2545" y="1510"/>
                  </a:cubicBezTo>
                  <a:cubicBezTo>
                    <a:pt x="2519" y="1510"/>
                    <a:pt x="2519" y="1510"/>
                    <a:pt x="2519" y="1510"/>
                  </a:cubicBezTo>
                  <a:cubicBezTo>
                    <a:pt x="2519" y="1178"/>
                    <a:pt x="2519" y="1178"/>
                    <a:pt x="2519" y="1178"/>
                  </a:cubicBezTo>
                  <a:cubicBezTo>
                    <a:pt x="2555" y="1178"/>
                    <a:pt x="2555" y="1178"/>
                    <a:pt x="2555" y="1178"/>
                  </a:cubicBezTo>
                  <a:cubicBezTo>
                    <a:pt x="2555" y="1259"/>
                    <a:pt x="2555" y="1259"/>
                    <a:pt x="2555" y="1259"/>
                  </a:cubicBezTo>
                  <a:cubicBezTo>
                    <a:pt x="2555" y="1277"/>
                    <a:pt x="2554" y="1293"/>
                    <a:pt x="2553" y="1308"/>
                  </a:cubicBezTo>
                  <a:cubicBezTo>
                    <a:pt x="2555" y="1308"/>
                    <a:pt x="2555" y="1308"/>
                    <a:pt x="2555" y="1308"/>
                  </a:cubicBezTo>
                  <a:cubicBezTo>
                    <a:pt x="2571" y="1284"/>
                    <a:pt x="2596" y="1272"/>
                    <a:pt x="2628" y="1272"/>
                  </a:cubicBezTo>
                  <a:cubicBezTo>
                    <a:pt x="2659" y="1272"/>
                    <a:pt x="2683" y="1283"/>
                    <a:pt x="2700" y="1304"/>
                  </a:cubicBezTo>
                  <a:close/>
                  <a:moveTo>
                    <a:pt x="2689" y="1393"/>
                  </a:moveTo>
                  <a:cubicBezTo>
                    <a:pt x="2689" y="1362"/>
                    <a:pt x="2683" y="1340"/>
                    <a:pt x="2673" y="1325"/>
                  </a:cubicBezTo>
                  <a:cubicBezTo>
                    <a:pt x="2662" y="1310"/>
                    <a:pt x="2645" y="1302"/>
                    <a:pt x="2623" y="1302"/>
                  </a:cubicBezTo>
                  <a:cubicBezTo>
                    <a:pt x="2599" y="1302"/>
                    <a:pt x="2581" y="1309"/>
                    <a:pt x="2571" y="1323"/>
                  </a:cubicBezTo>
                  <a:cubicBezTo>
                    <a:pt x="2560" y="1337"/>
                    <a:pt x="2555" y="1360"/>
                    <a:pt x="2555" y="1393"/>
                  </a:cubicBezTo>
                  <a:cubicBezTo>
                    <a:pt x="2555" y="1426"/>
                    <a:pt x="2560" y="1450"/>
                    <a:pt x="2571" y="1464"/>
                  </a:cubicBezTo>
                  <a:cubicBezTo>
                    <a:pt x="2582" y="1478"/>
                    <a:pt x="2600" y="1485"/>
                    <a:pt x="2624" y="1485"/>
                  </a:cubicBezTo>
                  <a:cubicBezTo>
                    <a:pt x="2646" y="1485"/>
                    <a:pt x="2662" y="1477"/>
                    <a:pt x="2673" y="1461"/>
                  </a:cubicBezTo>
                  <a:cubicBezTo>
                    <a:pt x="2683" y="1445"/>
                    <a:pt x="2689" y="1422"/>
                    <a:pt x="2689" y="1393"/>
                  </a:cubicBezTo>
                  <a:close/>
                  <a:moveTo>
                    <a:pt x="2947" y="1301"/>
                  </a:moveTo>
                  <a:cubicBezTo>
                    <a:pt x="2964" y="1320"/>
                    <a:pt x="2972" y="1346"/>
                    <a:pt x="2972" y="1377"/>
                  </a:cubicBezTo>
                  <a:cubicBezTo>
                    <a:pt x="2972" y="1400"/>
                    <a:pt x="2972" y="1400"/>
                    <a:pt x="2972" y="1400"/>
                  </a:cubicBezTo>
                  <a:cubicBezTo>
                    <a:pt x="2811" y="1400"/>
                    <a:pt x="2811" y="1400"/>
                    <a:pt x="2811" y="1400"/>
                  </a:cubicBezTo>
                  <a:cubicBezTo>
                    <a:pt x="2812" y="1427"/>
                    <a:pt x="2819" y="1448"/>
                    <a:pt x="2832" y="1462"/>
                  </a:cubicBezTo>
                  <a:cubicBezTo>
                    <a:pt x="2845" y="1477"/>
                    <a:pt x="2864" y="1484"/>
                    <a:pt x="2887" y="1484"/>
                  </a:cubicBezTo>
                  <a:cubicBezTo>
                    <a:pt x="2913" y="1484"/>
                    <a:pt x="2937" y="1478"/>
                    <a:pt x="2962" y="1468"/>
                  </a:cubicBezTo>
                  <a:cubicBezTo>
                    <a:pt x="2962" y="1500"/>
                    <a:pt x="2962" y="1500"/>
                    <a:pt x="2962" y="1500"/>
                  </a:cubicBezTo>
                  <a:cubicBezTo>
                    <a:pt x="2950" y="1505"/>
                    <a:pt x="2938" y="1509"/>
                    <a:pt x="2927" y="1511"/>
                  </a:cubicBezTo>
                  <a:cubicBezTo>
                    <a:pt x="2915" y="1513"/>
                    <a:pt x="2902" y="1515"/>
                    <a:pt x="2886" y="1515"/>
                  </a:cubicBezTo>
                  <a:cubicBezTo>
                    <a:pt x="2851" y="1515"/>
                    <a:pt x="2824" y="1504"/>
                    <a:pt x="2804" y="1483"/>
                  </a:cubicBezTo>
                  <a:cubicBezTo>
                    <a:pt x="2784" y="1462"/>
                    <a:pt x="2774" y="1433"/>
                    <a:pt x="2774" y="1395"/>
                  </a:cubicBezTo>
                  <a:cubicBezTo>
                    <a:pt x="2774" y="1358"/>
                    <a:pt x="2784" y="1328"/>
                    <a:pt x="2802" y="1305"/>
                  </a:cubicBezTo>
                  <a:cubicBezTo>
                    <a:pt x="2821" y="1283"/>
                    <a:pt x="2846" y="1272"/>
                    <a:pt x="2877" y="1272"/>
                  </a:cubicBezTo>
                  <a:cubicBezTo>
                    <a:pt x="2906" y="1272"/>
                    <a:pt x="2929" y="1282"/>
                    <a:pt x="2947" y="1301"/>
                  </a:cubicBezTo>
                  <a:close/>
                  <a:moveTo>
                    <a:pt x="2934" y="1371"/>
                  </a:moveTo>
                  <a:cubicBezTo>
                    <a:pt x="2934" y="1349"/>
                    <a:pt x="2929" y="1331"/>
                    <a:pt x="2919" y="1320"/>
                  </a:cubicBezTo>
                  <a:cubicBezTo>
                    <a:pt x="2909" y="1308"/>
                    <a:pt x="2895" y="1302"/>
                    <a:pt x="2876" y="1302"/>
                  </a:cubicBezTo>
                  <a:cubicBezTo>
                    <a:pt x="2858" y="1302"/>
                    <a:pt x="2843" y="1308"/>
                    <a:pt x="2832" y="1320"/>
                  </a:cubicBezTo>
                  <a:cubicBezTo>
                    <a:pt x="2820" y="1332"/>
                    <a:pt x="2814" y="1349"/>
                    <a:pt x="2812" y="1371"/>
                  </a:cubicBezTo>
                  <a:lnTo>
                    <a:pt x="2934" y="1371"/>
                  </a:lnTo>
                  <a:close/>
                  <a:moveTo>
                    <a:pt x="3108" y="1485"/>
                  </a:moveTo>
                  <a:cubicBezTo>
                    <a:pt x="3096" y="1485"/>
                    <a:pt x="3087" y="1482"/>
                    <a:pt x="3081" y="1474"/>
                  </a:cubicBezTo>
                  <a:cubicBezTo>
                    <a:pt x="3074" y="1467"/>
                    <a:pt x="3071" y="1456"/>
                    <a:pt x="3071" y="1442"/>
                  </a:cubicBezTo>
                  <a:cubicBezTo>
                    <a:pt x="3071" y="1304"/>
                    <a:pt x="3071" y="1304"/>
                    <a:pt x="3071" y="1304"/>
                  </a:cubicBezTo>
                  <a:cubicBezTo>
                    <a:pt x="3138" y="1304"/>
                    <a:pt x="3138" y="1304"/>
                    <a:pt x="3138" y="1304"/>
                  </a:cubicBezTo>
                  <a:cubicBezTo>
                    <a:pt x="3138" y="1276"/>
                    <a:pt x="3138" y="1276"/>
                    <a:pt x="3138" y="1276"/>
                  </a:cubicBezTo>
                  <a:cubicBezTo>
                    <a:pt x="3071" y="1276"/>
                    <a:pt x="3071" y="1276"/>
                    <a:pt x="3071" y="1276"/>
                  </a:cubicBezTo>
                  <a:cubicBezTo>
                    <a:pt x="3071" y="1222"/>
                    <a:pt x="3071" y="1222"/>
                    <a:pt x="3071" y="1222"/>
                  </a:cubicBezTo>
                  <a:cubicBezTo>
                    <a:pt x="3050" y="1222"/>
                    <a:pt x="3050" y="1222"/>
                    <a:pt x="3050" y="1222"/>
                  </a:cubicBezTo>
                  <a:cubicBezTo>
                    <a:pt x="3035" y="1272"/>
                    <a:pt x="3035" y="1272"/>
                    <a:pt x="3035" y="1272"/>
                  </a:cubicBezTo>
                  <a:cubicBezTo>
                    <a:pt x="3002" y="1287"/>
                    <a:pt x="3002" y="1287"/>
                    <a:pt x="3002" y="1287"/>
                  </a:cubicBezTo>
                  <a:cubicBezTo>
                    <a:pt x="3002" y="1304"/>
                    <a:pt x="3002" y="1304"/>
                    <a:pt x="3002" y="1304"/>
                  </a:cubicBezTo>
                  <a:cubicBezTo>
                    <a:pt x="3035" y="1304"/>
                    <a:pt x="3035" y="1304"/>
                    <a:pt x="3035" y="1304"/>
                  </a:cubicBezTo>
                  <a:cubicBezTo>
                    <a:pt x="3035" y="1443"/>
                    <a:pt x="3035" y="1443"/>
                    <a:pt x="3035" y="1443"/>
                  </a:cubicBezTo>
                  <a:cubicBezTo>
                    <a:pt x="3035" y="1491"/>
                    <a:pt x="3058" y="1515"/>
                    <a:pt x="3103" y="1515"/>
                  </a:cubicBezTo>
                  <a:cubicBezTo>
                    <a:pt x="3109" y="1515"/>
                    <a:pt x="3116" y="1514"/>
                    <a:pt x="3123" y="1513"/>
                  </a:cubicBezTo>
                  <a:cubicBezTo>
                    <a:pt x="3131" y="1512"/>
                    <a:pt x="3136" y="1510"/>
                    <a:pt x="3140" y="1508"/>
                  </a:cubicBezTo>
                  <a:cubicBezTo>
                    <a:pt x="3140" y="1481"/>
                    <a:pt x="3140" y="1481"/>
                    <a:pt x="3140" y="1481"/>
                  </a:cubicBezTo>
                  <a:cubicBezTo>
                    <a:pt x="3137" y="1482"/>
                    <a:pt x="3132" y="1483"/>
                    <a:pt x="3126" y="1484"/>
                  </a:cubicBezTo>
                  <a:cubicBezTo>
                    <a:pt x="3120" y="1485"/>
                    <a:pt x="3114" y="1485"/>
                    <a:pt x="3108" y="1485"/>
                  </a:cubicBezTo>
                  <a:close/>
                  <a:moveTo>
                    <a:pt x="3346" y="1301"/>
                  </a:moveTo>
                  <a:cubicBezTo>
                    <a:pt x="3363" y="1320"/>
                    <a:pt x="3372" y="1346"/>
                    <a:pt x="3372" y="1377"/>
                  </a:cubicBezTo>
                  <a:cubicBezTo>
                    <a:pt x="3372" y="1400"/>
                    <a:pt x="3372" y="1400"/>
                    <a:pt x="3372" y="1400"/>
                  </a:cubicBezTo>
                  <a:cubicBezTo>
                    <a:pt x="3211" y="1400"/>
                    <a:pt x="3211" y="1400"/>
                    <a:pt x="3211" y="1400"/>
                  </a:cubicBezTo>
                  <a:cubicBezTo>
                    <a:pt x="3211" y="1427"/>
                    <a:pt x="3218" y="1448"/>
                    <a:pt x="3231" y="1462"/>
                  </a:cubicBezTo>
                  <a:cubicBezTo>
                    <a:pt x="3245" y="1477"/>
                    <a:pt x="3263" y="1484"/>
                    <a:pt x="3287" y="1484"/>
                  </a:cubicBezTo>
                  <a:cubicBezTo>
                    <a:pt x="3312" y="1484"/>
                    <a:pt x="3337" y="1478"/>
                    <a:pt x="3362" y="1468"/>
                  </a:cubicBezTo>
                  <a:cubicBezTo>
                    <a:pt x="3362" y="1500"/>
                    <a:pt x="3362" y="1500"/>
                    <a:pt x="3362" y="1500"/>
                  </a:cubicBezTo>
                  <a:cubicBezTo>
                    <a:pt x="3349" y="1505"/>
                    <a:pt x="3337" y="1509"/>
                    <a:pt x="3326" y="1511"/>
                  </a:cubicBezTo>
                  <a:cubicBezTo>
                    <a:pt x="3315" y="1513"/>
                    <a:pt x="3302" y="1515"/>
                    <a:pt x="3286" y="1515"/>
                  </a:cubicBezTo>
                  <a:cubicBezTo>
                    <a:pt x="3251" y="1515"/>
                    <a:pt x="3224" y="1504"/>
                    <a:pt x="3204" y="1483"/>
                  </a:cubicBezTo>
                  <a:cubicBezTo>
                    <a:pt x="3184" y="1462"/>
                    <a:pt x="3174" y="1433"/>
                    <a:pt x="3174" y="1395"/>
                  </a:cubicBezTo>
                  <a:cubicBezTo>
                    <a:pt x="3174" y="1358"/>
                    <a:pt x="3183" y="1328"/>
                    <a:pt x="3202" y="1305"/>
                  </a:cubicBezTo>
                  <a:cubicBezTo>
                    <a:pt x="3220" y="1283"/>
                    <a:pt x="3245" y="1272"/>
                    <a:pt x="3277" y="1272"/>
                  </a:cubicBezTo>
                  <a:cubicBezTo>
                    <a:pt x="3306" y="1272"/>
                    <a:pt x="3329" y="1282"/>
                    <a:pt x="3346" y="1301"/>
                  </a:cubicBezTo>
                  <a:close/>
                  <a:moveTo>
                    <a:pt x="3334" y="1371"/>
                  </a:moveTo>
                  <a:cubicBezTo>
                    <a:pt x="3334" y="1349"/>
                    <a:pt x="3329" y="1331"/>
                    <a:pt x="3319" y="1320"/>
                  </a:cubicBezTo>
                  <a:cubicBezTo>
                    <a:pt x="3309" y="1308"/>
                    <a:pt x="3295" y="1302"/>
                    <a:pt x="3276" y="1302"/>
                  </a:cubicBezTo>
                  <a:cubicBezTo>
                    <a:pt x="3257" y="1302"/>
                    <a:pt x="3242" y="1308"/>
                    <a:pt x="3231" y="1320"/>
                  </a:cubicBezTo>
                  <a:cubicBezTo>
                    <a:pt x="3220" y="1332"/>
                    <a:pt x="3214" y="1349"/>
                    <a:pt x="3211" y="1371"/>
                  </a:cubicBezTo>
                  <a:lnTo>
                    <a:pt x="3334" y="1371"/>
                  </a:lnTo>
                  <a:close/>
                  <a:moveTo>
                    <a:pt x="3499" y="1284"/>
                  </a:moveTo>
                  <a:cubicBezTo>
                    <a:pt x="3486" y="1293"/>
                    <a:pt x="3476" y="1305"/>
                    <a:pt x="3467" y="1320"/>
                  </a:cubicBezTo>
                  <a:cubicBezTo>
                    <a:pt x="3466" y="1320"/>
                    <a:pt x="3466" y="1320"/>
                    <a:pt x="3466" y="1320"/>
                  </a:cubicBezTo>
                  <a:cubicBezTo>
                    <a:pt x="3461" y="1276"/>
                    <a:pt x="3461" y="1276"/>
                    <a:pt x="3461" y="1276"/>
                  </a:cubicBezTo>
                  <a:cubicBezTo>
                    <a:pt x="3432" y="1276"/>
                    <a:pt x="3432" y="1276"/>
                    <a:pt x="3432" y="1276"/>
                  </a:cubicBezTo>
                  <a:cubicBezTo>
                    <a:pt x="3432" y="1510"/>
                    <a:pt x="3432" y="1510"/>
                    <a:pt x="3432" y="1510"/>
                  </a:cubicBezTo>
                  <a:cubicBezTo>
                    <a:pt x="3468" y="1510"/>
                    <a:pt x="3468" y="1510"/>
                    <a:pt x="3468" y="1510"/>
                  </a:cubicBezTo>
                  <a:cubicBezTo>
                    <a:pt x="3468" y="1385"/>
                    <a:pt x="3468" y="1385"/>
                    <a:pt x="3468" y="1385"/>
                  </a:cubicBezTo>
                  <a:cubicBezTo>
                    <a:pt x="3468" y="1362"/>
                    <a:pt x="3474" y="1343"/>
                    <a:pt x="3488" y="1327"/>
                  </a:cubicBezTo>
                  <a:cubicBezTo>
                    <a:pt x="3501" y="1312"/>
                    <a:pt x="3518" y="1304"/>
                    <a:pt x="3536" y="1304"/>
                  </a:cubicBezTo>
                  <a:cubicBezTo>
                    <a:pt x="3544" y="1304"/>
                    <a:pt x="3552" y="1305"/>
                    <a:pt x="3562" y="1308"/>
                  </a:cubicBezTo>
                  <a:cubicBezTo>
                    <a:pt x="3567" y="1275"/>
                    <a:pt x="3567" y="1275"/>
                    <a:pt x="3567" y="1275"/>
                  </a:cubicBezTo>
                  <a:cubicBezTo>
                    <a:pt x="3559" y="1273"/>
                    <a:pt x="3549" y="1272"/>
                    <a:pt x="3539" y="1272"/>
                  </a:cubicBezTo>
                  <a:cubicBezTo>
                    <a:pt x="3524" y="1272"/>
                    <a:pt x="3511" y="1276"/>
                    <a:pt x="3499" y="1284"/>
                  </a:cubicBezTo>
                  <a:close/>
                  <a:moveTo>
                    <a:pt x="3770" y="1301"/>
                  </a:moveTo>
                  <a:cubicBezTo>
                    <a:pt x="3787" y="1320"/>
                    <a:pt x="3796" y="1346"/>
                    <a:pt x="3796" y="1377"/>
                  </a:cubicBezTo>
                  <a:cubicBezTo>
                    <a:pt x="3796" y="1400"/>
                    <a:pt x="3796" y="1400"/>
                    <a:pt x="3796" y="1400"/>
                  </a:cubicBezTo>
                  <a:cubicBezTo>
                    <a:pt x="3634" y="1400"/>
                    <a:pt x="3634" y="1400"/>
                    <a:pt x="3634" y="1400"/>
                  </a:cubicBezTo>
                  <a:cubicBezTo>
                    <a:pt x="3635" y="1427"/>
                    <a:pt x="3642" y="1448"/>
                    <a:pt x="3655" y="1462"/>
                  </a:cubicBezTo>
                  <a:cubicBezTo>
                    <a:pt x="3668" y="1477"/>
                    <a:pt x="3687" y="1484"/>
                    <a:pt x="3711" y="1484"/>
                  </a:cubicBezTo>
                  <a:cubicBezTo>
                    <a:pt x="3736" y="1484"/>
                    <a:pt x="3761" y="1478"/>
                    <a:pt x="3786" y="1468"/>
                  </a:cubicBezTo>
                  <a:cubicBezTo>
                    <a:pt x="3786" y="1500"/>
                    <a:pt x="3786" y="1500"/>
                    <a:pt x="3786" y="1500"/>
                  </a:cubicBezTo>
                  <a:cubicBezTo>
                    <a:pt x="3773" y="1505"/>
                    <a:pt x="3761" y="1509"/>
                    <a:pt x="3750" y="1511"/>
                  </a:cubicBezTo>
                  <a:cubicBezTo>
                    <a:pt x="3739" y="1513"/>
                    <a:pt x="3725" y="1515"/>
                    <a:pt x="3710" y="1515"/>
                  </a:cubicBezTo>
                  <a:cubicBezTo>
                    <a:pt x="3675" y="1515"/>
                    <a:pt x="3648" y="1504"/>
                    <a:pt x="3628" y="1483"/>
                  </a:cubicBezTo>
                  <a:cubicBezTo>
                    <a:pt x="3608" y="1462"/>
                    <a:pt x="3598" y="1433"/>
                    <a:pt x="3598" y="1395"/>
                  </a:cubicBezTo>
                  <a:cubicBezTo>
                    <a:pt x="3598" y="1358"/>
                    <a:pt x="3607" y="1328"/>
                    <a:pt x="3625" y="1305"/>
                  </a:cubicBezTo>
                  <a:cubicBezTo>
                    <a:pt x="3644" y="1283"/>
                    <a:pt x="3669" y="1272"/>
                    <a:pt x="3700" y="1272"/>
                  </a:cubicBezTo>
                  <a:cubicBezTo>
                    <a:pt x="3730" y="1272"/>
                    <a:pt x="3753" y="1282"/>
                    <a:pt x="3770" y="1301"/>
                  </a:cubicBezTo>
                  <a:close/>
                  <a:moveTo>
                    <a:pt x="3758" y="1371"/>
                  </a:moveTo>
                  <a:cubicBezTo>
                    <a:pt x="3758" y="1349"/>
                    <a:pt x="3753" y="1331"/>
                    <a:pt x="3743" y="1320"/>
                  </a:cubicBezTo>
                  <a:cubicBezTo>
                    <a:pt x="3733" y="1308"/>
                    <a:pt x="3719" y="1302"/>
                    <a:pt x="3700" y="1302"/>
                  </a:cubicBezTo>
                  <a:cubicBezTo>
                    <a:pt x="3681" y="1302"/>
                    <a:pt x="3666" y="1308"/>
                    <a:pt x="3655" y="1320"/>
                  </a:cubicBezTo>
                  <a:cubicBezTo>
                    <a:pt x="3644" y="1332"/>
                    <a:pt x="3637" y="1349"/>
                    <a:pt x="3635" y="1371"/>
                  </a:cubicBezTo>
                  <a:lnTo>
                    <a:pt x="3758" y="1371"/>
                  </a:lnTo>
                  <a:close/>
                  <a:moveTo>
                    <a:pt x="4116" y="1304"/>
                  </a:moveTo>
                  <a:cubicBezTo>
                    <a:pt x="4116" y="1276"/>
                    <a:pt x="4116" y="1276"/>
                    <a:pt x="4116" y="1276"/>
                  </a:cubicBezTo>
                  <a:cubicBezTo>
                    <a:pt x="3957" y="1276"/>
                    <a:pt x="3957" y="1276"/>
                    <a:pt x="3957" y="1276"/>
                  </a:cubicBezTo>
                  <a:cubicBezTo>
                    <a:pt x="3957" y="1304"/>
                    <a:pt x="3957" y="1304"/>
                    <a:pt x="3957" y="1304"/>
                  </a:cubicBezTo>
                  <a:cubicBezTo>
                    <a:pt x="4077" y="1304"/>
                    <a:pt x="4077" y="1304"/>
                    <a:pt x="4077" y="1304"/>
                  </a:cubicBezTo>
                  <a:cubicBezTo>
                    <a:pt x="3950" y="1486"/>
                    <a:pt x="3950" y="1486"/>
                    <a:pt x="3950" y="1486"/>
                  </a:cubicBezTo>
                  <a:cubicBezTo>
                    <a:pt x="3950" y="1510"/>
                    <a:pt x="3950" y="1510"/>
                    <a:pt x="3950" y="1510"/>
                  </a:cubicBezTo>
                  <a:cubicBezTo>
                    <a:pt x="4119" y="1510"/>
                    <a:pt x="4119" y="1510"/>
                    <a:pt x="4119" y="1510"/>
                  </a:cubicBezTo>
                  <a:cubicBezTo>
                    <a:pt x="4119" y="1483"/>
                    <a:pt x="4119" y="1483"/>
                    <a:pt x="4119" y="1483"/>
                  </a:cubicBezTo>
                  <a:cubicBezTo>
                    <a:pt x="3990" y="1483"/>
                    <a:pt x="3990" y="1483"/>
                    <a:pt x="3990" y="1483"/>
                  </a:cubicBezTo>
                  <a:lnTo>
                    <a:pt x="4116" y="1304"/>
                  </a:lnTo>
                  <a:close/>
                  <a:moveTo>
                    <a:pt x="4347" y="1305"/>
                  </a:moveTo>
                  <a:cubicBezTo>
                    <a:pt x="4367" y="1327"/>
                    <a:pt x="4376" y="1356"/>
                    <a:pt x="4376" y="1393"/>
                  </a:cubicBezTo>
                  <a:cubicBezTo>
                    <a:pt x="4376" y="1431"/>
                    <a:pt x="4367" y="1461"/>
                    <a:pt x="4347" y="1483"/>
                  </a:cubicBezTo>
                  <a:cubicBezTo>
                    <a:pt x="4328" y="1504"/>
                    <a:pt x="4302" y="1515"/>
                    <a:pt x="4268" y="1515"/>
                  </a:cubicBezTo>
                  <a:cubicBezTo>
                    <a:pt x="4247" y="1515"/>
                    <a:pt x="4228" y="1510"/>
                    <a:pt x="4212" y="1500"/>
                  </a:cubicBezTo>
                  <a:cubicBezTo>
                    <a:pt x="4196" y="1490"/>
                    <a:pt x="4183" y="1476"/>
                    <a:pt x="4174" y="1458"/>
                  </a:cubicBezTo>
                  <a:cubicBezTo>
                    <a:pt x="4166" y="1439"/>
                    <a:pt x="4161" y="1418"/>
                    <a:pt x="4161" y="1393"/>
                  </a:cubicBezTo>
                  <a:cubicBezTo>
                    <a:pt x="4161" y="1355"/>
                    <a:pt x="4171" y="1325"/>
                    <a:pt x="4190" y="1304"/>
                  </a:cubicBezTo>
                  <a:cubicBezTo>
                    <a:pt x="4209" y="1283"/>
                    <a:pt x="4235" y="1272"/>
                    <a:pt x="4269" y="1272"/>
                  </a:cubicBezTo>
                  <a:cubicBezTo>
                    <a:pt x="4302" y="1272"/>
                    <a:pt x="4328" y="1283"/>
                    <a:pt x="4347" y="1305"/>
                  </a:cubicBezTo>
                  <a:close/>
                  <a:moveTo>
                    <a:pt x="4339" y="1393"/>
                  </a:moveTo>
                  <a:cubicBezTo>
                    <a:pt x="4339" y="1363"/>
                    <a:pt x="4333" y="1341"/>
                    <a:pt x="4321" y="1325"/>
                  </a:cubicBezTo>
                  <a:cubicBezTo>
                    <a:pt x="4309" y="1310"/>
                    <a:pt x="4292" y="1302"/>
                    <a:pt x="4268" y="1302"/>
                  </a:cubicBezTo>
                  <a:cubicBezTo>
                    <a:pt x="4245" y="1302"/>
                    <a:pt x="4227" y="1310"/>
                    <a:pt x="4216" y="1325"/>
                  </a:cubicBezTo>
                  <a:cubicBezTo>
                    <a:pt x="4204" y="1340"/>
                    <a:pt x="4198" y="1363"/>
                    <a:pt x="4198" y="1393"/>
                  </a:cubicBezTo>
                  <a:cubicBezTo>
                    <a:pt x="4198" y="1423"/>
                    <a:pt x="4204" y="1446"/>
                    <a:pt x="4216" y="1462"/>
                  </a:cubicBezTo>
                  <a:cubicBezTo>
                    <a:pt x="4228" y="1477"/>
                    <a:pt x="4245" y="1485"/>
                    <a:pt x="4269" y="1485"/>
                  </a:cubicBezTo>
                  <a:cubicBezTo>
                    <a:pt x="4292" y="1485"/>
                    <a:pt x="4309" y="1477"/>
                    <a:pt x="4321" y="1462"/>
                  </a:cubicBezTo>
                  <a:cubicBezTo>
                    <a:pt x="4333" y="1446"/>
                    <a:pt x="4339" y="1423"/>
                    <a:pt x="4339" y="1393"/>
                  </a:cubicBezTo>
                  <a:close/>
                  <a:moveTo>
                    <a:pt x="4505" y="1284"/>
                  </a:moveTo>
                  <a:cubicBezTo>
                    <a:pt x="4492" y="1293"/>
                    <a:pt x="4482" y="1305"/>
                    <a:pt x="4473" y="1320"/>
                  </a:cubicBezTo>
                  <a:cubicBezTo>
                    <a:pt x="4472" y="1320"/>
                    <a:pt x="4472" y="1320"/>
                    <a:pt x="4472" y="1320"/>
                  </a:cubicBezTo>
                  <a:cubicBezTo>
                    <a:pt x="4468" y="1276"/>
                    <a:pt x="4468" y="1276"/>
                    <a:pt x="4468" y="1276"/>
                  </a:cubicBezTo>
                  <a:cubicBezTo>
                    <a:pt x="4438" y="1276"/>
                    <a:pt x="4438" y="1276"/>
                    <a:pt x="4438" y="1276"/>
                  </a:cubicBezTo>
                  <a:cubicBezTo>
                    <a:pt x="4438" y="1510"/>
                    <a:pt x="4438" y="1510"/>
                    <a:pt x="4438" y="1510"/>
                  </a:cubicBezTo>
                  <a:cubicBezTo>
                    <a:pt x="4474" y="1510"/>
                    <a:pt x="4474" y="1510"/>
                    <a:pt x="4474" y="1510"/>
                  </a:cubicBezTo>
                  <a:cubicBezTo>
                    <a:pt x="4474" y="1385"/>
                    <a:pt x="4474" y="1385"/>
                    <a:pt x="4474" y="1385"/>
                  </a:cubicBezTo>
                  <a:cubicBezTo>
                    <a:pt x="4474" y="1362"/>
                    <a:pt x="4480" y="1343"/>
                    <a:pt x="4494" y="1327"/>
                  </a:cubicBezTo>
                  <a:cubicBezTo>
                    <a:pt x="4507" y="1312"/>
                    <a:pt x="4523" y="1304"/>
                    <a:pt x="4543" y="1304"/>
                  </a:cubicBezTo>
                  <a:cubicBezTo>
                    <a:pt x="4550" y="1304"/>
                    <a:pt x="4558" y="1305"/>
                    <a:pt x="4568" y="1308"/>
                  </a:cubicBezTo>
                  <a:cubicBezTo>
                    <a:pt x="4573" y="1275"/>
                    <a:pt x="4573" y="1275"/>
                    <a:pt x="4573" y="1275"/>
                  </a:cubicBezTo>
                  <a:cubicBezTo>
                    <a:pt x="4565" y="1273"/>
                    <a:pt x="4555" y="1272"/>
                    <a:pt x="4545" y="1272"/>
                  </a:cubicBezTo>
                  <a:cubicBezTo>
                    <a:pt x="4530" y="1272"/>
                    <a:pt x="4517" y="1276"/>
                    <a:pt x="4505" y="1284"/>
                  </a:cubicBezTo>
                  <a:close/>
                  <a:moveTo>
                    <a:pt x="4808" y="1299"/>
                  </a:moveTo>
                  <a:cubicBezTo>
                    <a:pt x="4765" y="1304"/>
                    <a:pt x="4765" y="1304"/>
                    <a:pt x="4765" y="1304"/>
                  </a:cubicBezTo>
                  <a:cubicBezTo>
                    <a:pt x="4769" y="1309"/>
                    <a:pt x="4773" y="1315"/>
                    <a:pt x="4776" y="1323"/>
                  </a:cubicBezTo>
                  <a:cubicBezTo>
                    <a:pt x="4779" y="1331"/>
                    <a:pt x="4780" y="1341"/>
                    <a:pt x="4780" y="1351"/>
                  </a:cubicBezTo>
                  <a:cubicBezTo>
                    <a:pt x="4780" y="1374"/>
                    <a:pt x="4773" y="1392"/>
                    <a:pt x="4757" y="1406"/>
                  </a:cubicBezTo>
                  <a:cubicBezTo>
                    <a:pt x="4741" y="1419"/>
                    <a:pt x="4720" y="1426"/>
                    <a:pt x="4692" y="1426"/>
                  </a:cubicBezTo>
                  <a:cubicBezTo>
                    <a:pt x="4685" y="1426"/>
                    <a:pt x="4679" y="1425"/>
                    <a:pt x="4673" y="1424"/>
                  </a:cubicBezTo>
                  <a:cubicBezTo>
                    <a:pt x="4658" y="1432"/>
                    <a:pt x="4650" y="1442"/>
                    <a:pt x="4650" y="1454"/>
                  </a:cubicBezTo>
                  <a:cubicBezTo>
                    <a:pt x="4650" y="1461"/>
                    <a:pt x="4653" y="1466"/>
                    <a:pt x="4658" y="1469"/>
                  </a:cubicBezTo>
                  <a:cubicBezTo>
                    <a:pt x="4663" y="1472"/>
                    <a:pt x="4672" y="1473"/>
                    <a:pt x="4685" y="1473"/>
                  </a:cubicBezTo>
                  <a:cubicBezTo>
                    <a:pt x="4727" y="1473"/>
                    <a:pt x="4727" y="1473"/>
                    <a:pt x="4727" y="1473"/>
                  </a:cubicBezTo>
                  <a:cubicBezTo>
                    <a:pt x="4752" y="1473"/>
                    <a:pt x="4771" y="1479"/>
                    <a:pt x="4785" y="1489"/>
                  </a:cubicBezTo>
                  <a:cubicBezTo>
                    <a:pt x="4798" y="1500"/>
                    <a:pt x="4805" y="1515"/>
                    <a:pt x="4805" y="1536"/>
                  </a:cubicBezTo>
                  <a:cubicBezTo>
                    <a:pt x="4805" y="1562"/>
                    <a:pt x="4795" y="1581"/>
                    <a:pt x="4774" y="1595"/>
                  </a:cubicBezTo>
                  <a:cubicBezTo>
                    <a:pt x="4753" y="1609"/>
                    <a:pt x="4723" y="1615"/>
                    <a:pt x="4683" y="1615"/>
                  </a:cubicBezTo>
                  <a:cubicBezTo>
                    <a:pt x="4653" y="1615"/>
                    <a:pt x="4629" y="1610"/>
                    <a:pt x="4612" y="1598"/>
                  </a:cubicBezTo>
                  <a:cubicBezTo>
                    <a:pt x="4596" y="1587"/>
                    <a:pt x="4587" y="1571"/>
                    <a:pt x="4587" y="1550"/>
                  </a:cubicBezTo>
                  <a:cubicBezTo>
                    <a:pt x="4587" y="1536"/>
                    <a:pt x="4592" y="1524"/>
                    <a:pt x="4601" y="1513"/>
                  </a:cubicBezTo>
                  <a:cubicBezTo>
                    <a:pt x="4610" y="1503"/>
                    <a:pt x="4623" y="1496"/>
                    <a:pt x="4640" y="1492"/>
                  </a:cubicBezTo>
                  <a:cubicBezTo>
                    <a:pt x="4634" y="1489"/>
                    <a:pt x="4629" y="1485"/>
                    <a:pt x="4625" y="1479"/>
                  </a:cubicBezTo>
                  <a:cubicBezTo>
                    <a:pt x="4620" y="1474"/>
                    <a:pt x="4618" y="1467"/>
                    <a:pt x="4618" y="1460"/>
                  </a:cubicBezTo>
                  <a:cubicBezTo>
                    <a:pt x="4618" y="1451"/>
                    <a:pt x="4621" y="1444"/>
                    <a:pt x="4625" y="1437"/>
                  </a:cubicBezTo>
                  <a:cubicBezTo>
                    <a:pt x="4630" y="1431"/>
                    <a:pt x="4637" y="1425"/>
                    <a:pt x="4647" y="1419"/>
                  </a:cubicBezTo>
                  <a:cubicBezTo>
                    <a:pt x="4635" y="1414"/>
                    <a:pt x="4625" y="1405"/>
                    <a:pt x="4617" y="1393"/>
                  </a:cubicBezTo>
                  <a:cubicBezTo>
                    <a:pt x="4610" y="1381"/>
                    <a:pt x="4606" y="1367"/>
                    <a:pt x="4606" y="1352"/>
                  </a:cubicBezTo>
                  <a:cubicBezTo>
                    <a:pt x="4606" y="1327"/>
                    <a:pt x="4614" y="1307"/>
                    <a:pt x="4629" y="1293"/>
                  </a:cubicBezTo>
                  <a:cubicBezTo>
                    <a:pt x="4644" y="1279"/>
                    <a:pt x="4666" y="1272"/>
                    <a:pt x="4694" y="1272"/>
                  </a:cubicBezTo>
                  <a:cubicBezTo>
                    <a:pt x="4706" y="1272"/>
                    <a:pt x="4718" y="1274"/>
                    <a:pt x="4727" y="1276"/>
                  </a:cubicBezTo>
                  <a:cubicBezTo>
                    <a:pt x="4808" y="1276"/>
                    <a:pt x="4808" y="1276"/>
                    <a:pt x="4808" y="1276"/>
                  </a:cubicBezTo>
                  <a:lnTo>
                    <a:pt x="4808" y="1299"/>
                  </a:lnTo>
                  <a:close/>
                  <a:moveTo>
                    <a:pt x="4635" y="1517"/>
                  </a:moveTo>
                  <a:cubicBezTo>
                    <a:pt x="4626" y="1524"/>
                    <a:pt x="4622" y="1535"/>
                    <a:pt x="4622" y="1550"/>
                  </a:cubicBezTo>
                  <a:cubicBezTo>
                    <a:pt x="4622" y="1562"/>
                    <a:pt x="4627" y="1572"/>
                    <a:pt x="4638" y="1579"/>
                  </a:cubicBezTo>
                  <a:cubicBezTo>
                    <a:pt x="4648" y="1585"/>
                    <a:pt x="4664" y="1588"/>
                    <a:pt x="4684" y="1588"/>
                  </a:cubicBezTo>
                  <a:cubicBezTo>
                    <a:pt x="4713" y="1588"/>
                    <a:pt x="4735" y="1584"/>
                    <a:pt x="4750" y="1575"/>
                  </a:cubicBezTo>
                  <a:cubicBezTo>
                    <a:pt x="4764" y="1566"/>
                    <a:pt x="4771" y="1554"/>
                    <a:pt x="4771" y="1539"/>
                  </a:cubicBezTo>
                  <a:cubicBezTo>
                    <a:pt x="4771" y="1526"/>
                    <a:pt x="4767" y="1517"/>
                    <a:pt x="4759" y="1512"/>
                  </a:cubicBezTo>
                  <a:cubicBezTo>
                    <a:pt x="4752" y="1508"/>
                    <a:pt x="4737" y="1505"/>
                    <a:pt x="4715" y="1505"/>
                  </a:cubicBezTo>
                  <a:cubicBezTo>
                    <a:pt x="4673" y="1505"/>
                    <a:pt x="4673" y="1505"/>
                    <a:pt x="4673" y="1505"/>
                  </a:cubicBezTo>
                  <a:cubicBezTo>
                    <a:pt x="4657" y="1505"/>
                    <a:pt x="4644" y="1509"/>
                    <a:pt x="4635" y="1517"/>
                  </a:cubicBezTo>
                  <a:close/>
                  <a:moveTo>
                    <a:pt x="4745" y="1351"/>
                  </a:moveTo>
                  <a:cubicBezTo>
                    <a:pt x="4745" y="1316"/>
                    <a:pt x="4728" y="1298"/>
                    <a:pt x="4693" y="1298"/>
                  </a:cubicBezTo>
                  <a:cubicBezTo>
                    <a:pt x="4676" y="1298"/>
                    <a:pt x="4663" y="1302"/>
                    <a:pt x="4654" y="1311"/>
                  </a:cubicBezTo>
                  <a:cubicBezTo>
                    <a:pt x="4645" y="1320"/>
                    <a:pt x="4641" y="1334"/>
                    <a:pt x="4641" y="1351"/>
                  </a:cubicBezTo>
                  <a:cubicBezTo>
                    <a:pt x="4641" y="1368"/>
                    <a:pt x="4646" y="1380"/>
                    <a:pt x="4655" y="1388"/>
                  </a:cubicBezTo>
                  <a:cubicBezTo>
                    <a:pt x="4664" y="1397"/>
                    <a:pt x="4677" y="1401"/>
                    <a:pt x="4693" y="1401"/>
                  </a:cubicBezTo>
                  <a:cubicBezTo>
                    <a:pt x="4728" y="1401"/>
                    <a:pt x="4745" y="1384"/>
                    <a:pt x="4745" y="1351"/>
                  </a:cubicBezTo>
                  <a:close/>
                </a:path>
              </a:pathLst>
            </a:custGeom>
            <a:solidFill>
              <a:srgbClr val="575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6" name="Rechthoek 15"/>
            <p:cNvSpPr>
              <a:spLocks noSelect="1"/>
            </p:cNvSpPr>
            <p:nvPr userDrawn="1"/>
          </p:nvSpPr>
          <p:spPr>
            <a:xfrm>
              <a:off x="2201174" y="6282825"/>
              <a:ext cx="1535801" cy="20737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4142930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 noSelect="1"/>
          </p:cNvSpPr>
          <p:nvPr>
            <p:ph type="title" hasCustomPrompt="1"/>
          </p:nvPr>
        </p:nvSpPr>
        <p:spPr bwMode="gray">
          <a:xfrm>
            <a:off x="648000" y="927471"/>
            <a:ext cx="7920000" cy="1152000"/>
          </a:xfrm>
        </p:spPr>
        <p:txBody>
          <a:bodyPr/>
          <a:lstStyle/>
          <a:p>
            <a:r>
              <a:rPr lang="en-GB" noProof="1"/>
              <a:t>[Titel]</a:t>
            </a:r>
          </a:p>
        </p:txBody>
      </p:sp>
      <p:sp>
        <p:nvSpPr>
          <p:cNvPr id="8" name="Tijdelijke aanduiding voor dianummer 7"/>
          <p:cNvSpPr>
            <a:spLocks noGrp="1" noSelect="1"/>
          </p:cNvSpPr>
          <p:nvPr>
            <p:ph type="sldNum" sz="quarter" idx="12"/>
          </p:nvPr>
        </p:nvSpPr>
        <p:spPr/>
        <p:txBody>
          <a:bodyPr/>
          <a:lstStyle/>
          <a:p>
            <a:fld id="{1336C48C-F87C-4E4B-81EF-5027B17D1F61}" type="slidenum">
              <a:rPr lang="en-GB" noProof="1" smtClean="0"/>
              <a:pPr/>
              <a:t>‹nr.›</a:t>
            </a:fld>
            <a:endParaRPr lang="en-GB" noProof="1"/>
          </a:p>
        </p:txBody>
      </p:sp>
      <p:sp>
        <p:nvSpPr>
          <p:cNvPr id="5" name="Tijdelijke aanduiding voor tabel 4"/>
          <p:cNvSpPr>
            <a:spLocks noGrp="1" noSelect="1"/>
          </p:cNvSpPr>
          <p:nvPr>
            <p:ph type="tbl" sz="quarter" idx="13" hasCustomPrompt="1"/>
          </p:nvPr>
        </p:nvSpPr>
        <p:spPr>
          <a:xfrm>
            <a:off x="647700" y="2320925"/>
            <a:ext cx="9947880" cy="2970213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[Tabel]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9637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 noSelect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GB" noProof="1"/>
              <a:t>[Titel]</a:t>
            </a:r>
          </a:p>
        </p:txBody>
      </p:sp>
      <p:sp>
        <p:nvSpPr>
          <p:cNvPr id="8" name="Tijdelijke aanduiding voor dianummer 7"/>
          <p:cNvSpPr>
            <a:spLocks noGrp="1" noSelect="1"/>
          </p:cNvSpPr>
          <p:nvPr>
            <p:ph type="sldNum" sz="quarter" idx="12"/>
          </p:nvPr>
        </p:nvSpPr>
        <p:spPr/>
        <p:txBody>
          <a:bodyPr/>
          <a:lstStyle/>
          <a:p>
            <a:fld id="{1336C48C-F87C-4E4B-81EF-5027B17D1F61}" type="slidenum">
              <a:rPr lang="en-GB" noProof="1" smtClean="0"/>
              <a:pPr/>
              <a:t>‹nr.›</a:t>
            </a:fld>
            <a:endParaRPr lang="en-GB" noProof="1"/>
          </a:p>
        </p:txBody>
      </p:sp>
      <p:sp>
        <p:nvSpPr>
          <p:cNvPr id="5" name="Tijdelijke aanduiding voor grafiek 4"/>
          <p:cNvSpPr>
            <a:spLocks noGrp="1" noSelect="1"/>
          </p:cNvSpPr>
          <p:nvPr>
            <p:ph type="chart" sz="quarter" idx="13" hasCustomPrompt="1"/>
          </p:nvPr>
        </p:nvSpPr>
        <p:spPr>
          <a:xfrm>
            <a:off x="648000" y="1970552"/>
            <a:ext cx="9947880" cy="41497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[Grafiek]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4657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 noSelect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GB" noProof="1"/>
              <a:t>[Titel]</a:t>
            </a:r>
          </a:p>
        </p:txBody>
      </p:sp>
      <p:sp>
        <p:nvSpPr>
          <p:cNvPr id="8" name="Tijdelijke aanduiding voor dianummer 7"/>
          <p:cNvSpPr>
            <a:spLocks noGrp="1" noSelect="1"/>
          </p:cNvSpPr>
          <p:nvPr>
            <p:ph type="sldNum" sz="quarter" idx="12"/>
          </p:nvPr>
        </p:nvSpPr>
        <p:spPr/>
        <p:txBody>
          <a:bodyPr/>
          <a:lstStyle/>
          <a:p>
            <a:fld id="{1336C48C-F87C-4E4B-81EF-5027B17D1F61}" type="slidenum">
              <a:rPr lang="en-GB" noProof="1" smtClean="0"/>
              <a:pPr/>
              <a:t>‹nr.›</a:t>
            </a:fld>
            <a:endParaRPr lang="en-GB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/>
          <p:cNvSpPr>
            <a:spLocks noGrp="1" noSelect="1"/>
          </p:cNvSpPr>
          <p:nvPr>
            <p:ph type="sldNum" sz="quarter" idx="12"/>
          </p:nvPr>
        </p:nvSpPr>
        <p:spPr/>
        <p:txBody>
          <a:bodyPr/>
          <a:lstStyle/>
          <a:p>
            <a:fld id="{1336C48C-F87C-4E4B-81EF-5027B17D1F61}" type="slidenum">
              <a:rPr lang="en-GB" noProof="1" smtClean="0"/>
              <a:pPr/>
              <a:t>‹nr.›</a:t>
            </a:fld>
            <a:endParaRPr lang="en-GB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 noSelect="1"/>
          </p:cNvSpPr>
          <p:nvPr>
            <p:ph type="title"/>
          </p:nvPr>
        </p:nvSpPr>
        <p:spPr bwMode="gray">
          <a:xfrm>
            <a:off x="648000" y="927471"/>
            <a:ext cx="7920000" cy="576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endParaRPr lang="en-GB" noProof="1"/>
          </a:p>
        </p:txBody>
      </p:sp>
      <p:sp>
        <p:nvSpPr>
          <p:cNvPr id="3" name="Text Placeholder 2 (JU-Free)"/>
          <p:cNvSpPr>
            <a:spLocks noGrp="1"/>
          </p:cNvSpPr>
          <p:nvPr>
            <p:ph type="body" idx="1"/>
          </p:nvPr>
        </p:nvSpPr>
        <p:spPr bwMode="gray">
          <a:xfrm>
            <a:off x="648000" y="1800000"/>
            <a:ext cx="9947806" cy="414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1"/>
              <a:t>JU-LEVEL1=Opsomming 1e niveau</a:t>
            </a:r>
          </a:p>
          <a:p>
            <a:pPr lvl="1"/>
            <a:r>
              <a:rPr lang="en-GB" noProof="1"/>
              <a:t>JU-LEVEL2=Opsomming 2e niveau</a:t>
            </a:r>
          </a:p>
          <a:p>
            <a:pPr lvl="2"/>
            <a:r>
              <a:rPr lang="en-GB" noProof="1"/>
              <a:t>JU-LEVEL3=Opsomming 3e niveau</a:t>
            </a:r>
          </a:p>
          <a:p>
            <a:pPr lvl="3"/>
            <a:r>
              <a:rPr lang="en-GB" noProof="1"/>
              <a:t>JU-LEVEL4=Kop</a:t>
            </a:r>
          </a:p>
          <a:p>
            <a:pPr lvl="4"/>
            <a:r>
              <a:rPr lang="en-GB" noProof="1"/>
              <a:t>JU-LEVEL5=Basistekst</a:t>
            </a:r>
          </a:p>
          <a:p>
            <a:pPr lvl="5"/>
            <a:r>
              <a:rPr lang="en-GB" noProof="1"/>
              <a:t>JU-LEVEL6=Inspring 1e niveau</a:t>
            </a:r>
          </a:p>
          <a:p>
            <a:pPr lvl="6"/>
            <a:r>
              <a:rPr lang="en-GB" noProof="1"/>
              <a:t>JU-LEVEL7=Inspring 2e niveau</a:t>
            </a:r>
          </a:p>
          <a:p>
            <a:pPr lvl="7"/>
            <a:r>
              <a:rPr lang="en-GB" noProof="1"/>
              <a:t>JU-LEVEL8=Inspring 3e niveau</a:t>
            </a:r>
          </a:p>
        </p:txBody>
      </p:sp>
      <p:sp>
        <p:nvSpPr>
          <p:cNvPr id="4" name="Tijdelijke aanduiding voor datum 3"/>
          <p:cNvSpPr>
            <a:spLocks noGrp="1" noSelect="1"/>
          </p:cNvSpPr>
          <p:nvPr>
            <p:ph type="dt" sz="half" idx="2"/>
          </p:nvPr>
        </p:nvSpPr>
        <p:spPr bwMode="gray">
          <a:xfrm>
            <a:off x="648000" y="6490800"/>
            <a:ext cx="1553174" cy="36521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 algn="r"/>
            <a:endParaRPr lang="en-GB" noProof="1"/>
          </a:p>
        </p:txBody>
      </p:sp>
      <p:sp>
        <p:nvSpPr>
          <p:cNvPr id="5" name="Tijdelijke aanduiding voor voettekst 4"/>
          <p:cNvSpPr>
            <a:spLocks noGrp="1" noSelect="1"/>
          </p:cNvSpPr>
          <p:nvPr>
            <p:ph type="ftr" sz="quarter" idx="3"/>
          </p:nvPr>
        </p:nvSpPr>
        <p:spPr bwMode="gray">
          <a:xfrm>
            <a:off x="2246454" y="6490800"/>
            <a:ext cx="6459100" cy="36521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ct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 algn="l"/>
            <a:endParaRPr lang="en-GB" noProof="1"/>
          </a:p>
        </p:txBody>
      </p:sp>
      <p:sp>
        <p:nvSpPr>
          <p:cNvPr id="6" name="Tijdelijke aanduiding voor dianummer 5"/>
          <p:cNvSpPr>
            <a:spLocks noGrp="1" noSelect="1"/>
          </p:cNvSpPr>
          <p:nvPr>
            <p:ph type="sldNum" sz="quarter" idx="4"/>
          </p:nvPr>
        </p:nvSpPr>
        <p:spPr bwMode="gray">
          <a:xfrm>
            <a:off x="11009912" y="6490202"/>
            <a:ext cx="457438" cy="36521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fld id="{1336C48C-F87C-4E4B-81EF-5027B17D1F61}" type="slidenum">
              <a:rPr lang="en-GB" noProof="1" smtClean="0"/>
              <a:pPr/>
              <a:t>‹nr.›</a:t>
            </a:fld>
            <a:endParaRPr lang="en-GB" noProof="1"/>
          </a:p>
        </p:txBody>
      </p:sp>
      <p:grpSp>
        <p:nvGrpSpPr>
          <p:cNvPr id="36" name="Group 35"/>
          <p:cNvGrpSpPr>
            <a:grpSpLocks noSelect="1"/>
          </p:cNvGrpSpPr>
          <p:nvPr userDrawn="1"/>
        </p:nvGrpSpPr>
        <p:grpSpPr>
          <a:xfrm>
            <a:off x="5033963" y="0"/>
            <a:ext cx="7153275" cy="2312988"/>
            <a:chOff x="5033963" y="0"/>
            <a:chExt cx="7153275" cy="2312988"/>
          </a:xfrm>
        </p:grpSpPr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DBD2E748-83B5-44B3-ACE7-D670F389E07E}"/>
                </a:ext>
              </a:extLst>
            </p:cNvPr>
            <p:cNvSpPr>
              <a:spLocks noSelect="1"/>
            </p:cNvSpPr>
            <p:nvPr userDrawn="1"/>
          </p:nvSpPr>
          <p:spPr bwMode="gray">
            <a:xfrm>
              <a:off x="10572750" y="0"/>
              <a:ext cx="398463" cy="12700"/>
            </a:xfrm>
            <a:custGeom>
              <a:avLst/>
              <a:gdLst>
                <a:gd name="T0" fmla="*/ 39 w 251"/>
                <a:gd name="T1" fmla="*/ 8 h 8"/>
                <a:gd name="T2" fmla="*/ 251 w 251"/>
                <a:gd name="T3" fmla="*/ 0 h 8"/>
                <a:gd name="T4" fmla="*/ 120 w 251"/>
                <a:gd name="T5" fmla="*/ 0 h 8"/>
                <a:gd name="T6" fmla="*/ 39 w 251"/>
                <a:gd name="T7" fmla="*/ 3 h 8"/>
                <a:gd name="T8" fmla="*/ 25 w 251"/>
                <a:gd name="T9" fmla="*/ 0 h 8"/>
                <a:gd name="T10" fmla="*/ 0 w 251"/>
                <a:gd name="T11" fmla="*/ 0 h 8"/>
                <a:gd name="T12" fmla="*/ 39 w 251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1" h="8">
                  <a:moveTo>
                    <a:pt x="39" y="8"/>
                  </a:moveTo>
                  <a:lnTo>
                    <a:pt x="251" y="0"/>
                  </a:lnTo>
                  <a:lnTo>
                    <a:pt x="120" y="0"/>
                  </a:lnTo>
                  <a:lnTo>
                    <a:pt x="39" y="3"/>
                  </a:lnTo>
                  <a:lnTo>
                    <a:pt x="25" y="0"/>
                  </a:lnTo>
                  <a:lnTo>
                    <a:pt x="0" y="0"/>
                  </a:lnTo>
                  <a:lnTo>
                    <a:pt x="39" y="8"/>
                  </a:lnTo>
                  <a:close/>
                </a:path>
              </a:pathLst>
            </a:custGeom>
            <a:solidFill>
              <a:srgbClr val="B0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BD53D9A6-A003-4211-A189-459FE1B6F11D}"/>
                </a:ext>
              </a:extLst>
            </p:cNvPr>
            <p:cNvSpPr>
              <a:spLocks noSelect="1"/>
            </p:cNvSpPr>
            <p:nvPr userDrawn="1"/>
          </p:nvSpPr>
          <p:spPr bwMode="gray">
            <a:xfrm>
              <a:off x="7591425" y="0"/>
              <a:ext cx="22225" cy="3175"/>
            </a:xfrm>
            <a:custGeom>
              <a:avLst/>
              <a:gdLst>
                <a:gd name="T0" fmla="*/ 14 w 14"/>
                <a:gd name="T1" fmla="*/ 0 h 2"/>
                <a:gd name="T2" fmla="*/ 0 w 14"/>
                <a:gd name="T3" fmla="*/ 0 h 2"/>
                <a:gd name="T4" fmla="*/ 2 w 14"/>
                <a:gd name="T5" fmla="*/ 2 h 2"/>
                <a:gd name="T6" fmla="*/ 14 w 14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">
                  <a:moveTo>
                    <a:pt x="14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B0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29D8FD6C-7C98-452A-B8D2-AE0B798958C4}"/>
                </a:ext>
              </a:extLst>
            </p:cNvPr>
            <p:cNvSpPr>
              <a:spLocks noSelect="1"/>
            </p:cNvSpPr>
            <p:nvPr userDrawn="1"/>
          </p:nvSpPr>
          <p:spPr bwMode="gray">
            <a:xfrm>
              <a:off x="7570788" y="0"/>
              <a:ext cx="176213" cy="25400"/>
            </a:xfrm>
            <a:custGeom>
              <a:avLst/>
              <a:gdLst>
                <a:gd name="T0" fmla="*/ 111 w 111"/>
                <a:gd name="T1" fmla="*/ 0 h 16"/>
                <a:gd name="T2" fmla="*/ 80 w 111"/>
                <a:gd name="T3" fmla="*/ 0 h 16"/>
                <a:gd name="T4" fmla="*/ 17 w 111"/>
                <a:gd name="T5" fmla="*/ 11 h 16"/>
                <a:gd name="T6" fmla="*/ 7 w 111"/>
                <a:gd name="T7" fmla="*/ 0 h 16"/>
                <a:gd name="T8" fmla="*/ 0 w 111"/>
                <a:gd name="T9" fmla="*/ 0 h 16"/>
                <a:gd name="T10" fmla="*/ 15 w 111"/>
                <a:gd name="T11" fmla="*/ 16 h 16"/>
                <a:gd name="T12" fmla="*/ 111 w 111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16">
                  <a:moveTo>
                    <a:pt x="111" y="0"/>
                  </a:moveTo>
                  <a:lnTo>
                    <a:pt x="80" y="0"/>
                  </a:lnTo>
                  <a:lnTo>
                    <a:pt x="17" y="11"/>
                  </a:lnTo>
                  <a:lnTo>
                    <a:pt x="7" y="0"/>
                  </a:lnTo>
                  <a:lnTo>
                    <a:pt x="0" y="0"/>
                  </a:lnTo>
                  <a:lnTo>
                    <a:pt x="15" y="16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AD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F104614B-F6C9-46AD-A594-781D2F698075}"/>
                </a:ext>
              </a:extLst>
            </p:cNvPr>
            <p:cNvSpPr>
              <a:spLocks noSelect="1"/>
            </p:cNvSpPr>
            <p:nvPr userDrawn="1"/>
          </p:nvSpPr>
          <p:spPr bwMode="gray">
            <a:xfrm>
              <a:off x="10350500" y="0"/>
              <a:ext cx="1836738" cy="68263"/>
            </a:xfrm>
            <a:custGeom>
              <a:avLst/>
              <a:gdLst>
                <a:gd name="T0" fmla="*/ 179 w 1157"/>
                <a:gd name="T1" fmla="*/ 31 h 43"/>
                <a:gd name="T2" fmla="*/ 26 w 1157"/>
                <a:gd name="T3" fmla="*/ 0 h 43"/>
                <a:gd name="T4" fmla="*/ 0 w 1157"/>
                <a:gd name="T5" fmla="*/ 0 h 43"/>
                <a:gd name="T6" fmla="*/ 179 w 1157"/>
                <a:gd name="T7" fmla="*/ 36 h 43"/>
                <a:gd name="T8" fmla="*/ 1152 w 1157"/>
                <a:gd name="T9" fmla="*/ 41 h 43"/>
                <a:gd name="T10" fmla="*/ 1157 w 1157"/>
                <a:gd name="T11" fmla="*/ 43 h 43"/>
                <a:gd name="T12" fmla="*/ 1157 w 1157"/>
                <a:gd name="T13" fmla="*/ 37 h 43"/>
                <a:gd name="T14" fmla="*/ 1153 w 1157"/>
                <a:gd name="T15" fmla="*/ 36 h 43"/>
                <a:gd name="T16" fmla="*/ 179 w 1157"/>
                <a:gd name="T17" fmla="*/ 3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57" h="43">
                  <a:moveTo>
                    <a:pt x="179" y="31"/>
                  </a:moveTo>
                  <a:lnTo>
                    <a:pt x="26" y="0"/>
                  </a:lnTo>
                  <a:lnTo>
                    <a:pt x="0" y="0"/>
                  </a:lnTo>
                  <a:lnTo>
                    <a:pt x="179" y="36"/>
                  </a:lnTo>
                  <a:lnTo>
                    <a:pt x="1152" y="41"/>
                  </a:lnTo>
                  <a:lnTo>
                    <a:pt x="1157" y="43"/>
                  </a:lnTo>
                  <a:lnTo>
                    <a:pt x="1157" y="37"/>
                  </a:lnTo>
                  <a:lnTo>
                    <a:pt x="1153" y="36"/>
                  </a:lnTo>
                  <a:lnTo>
                    <a:pt x="179" y="31"/>
                  </a:lnTo>
                  <a:close/>
                </a:path>
              </a:pathLst>
            </a:custGeom>
            <a:solidFill>
              <a:srgbClr val="AD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88B1DFDE-7158-439E-AF8C-F907231C82A9}"/>
                </a:ext>
              </a:extLst>
            </p:cNvPr>
            <p:cNvSpPr>
              <a:spLocks noSelect="1"/>
            </p:cNvSpPr>
            <p:nvPr userDrawn="1"/>
          </p:nvSpPr>
          <p:spPr bwMode="gray">
            <a:xfrm>
              <a:off x="10096500" y="0"/>
              <a:ext cx="2090738" cy="179388"/>
            </a:xfrm>
            <a:custGeom>
              <a:avLst/>
              <a:gdLst>
                <a:gd name="T0" fmla="*/ 340 w 1317"/>
                <a:gd name="T1" fmla="*/ 58 h 113"/>
                <a:gd name="T2" fmla="*/ 27 w 1317"/>
                <a:gd name="T3" fmla="*/ 0 h 113"/>
                <a:gd name="T4" fmla="*/ 0 w 1317"/>
                <a:gd name="T5" fmla="*/ 0 h 113"/>
                <a:gd name="T6" fmla="*/ 339 w 1317"/>
                <a:gd name="T7" fmla="*/ 63 h 113"/>
                <a:gd name="T8" fmla="*/ 1312 w 1317"/>
                <a:gd name="T9" fmla="*/ 112 h 113"/>
                <a:gd name="T10" fmla="*/ 1317 w 1317"/>
                <a:gd name="T11" fmla="*/ 113 h 113"/>
                <a:gd name="T12" fmla="*/ 1317 w 1317"/>
                <a:gd name="T13" fmla="*/ 108 h 113"/>
                <a:gd name="T14" fmla="*/ 1313 w 1317"/>
                <a:gd name="T15" fmla="*/ 107 h 113"/>
                <a:gd name="T16" fmla="*/ 340 w 1317"/>
                <a:gd name="T17" fmla="*/ 5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7" h="113">
                  <a:moveTo>
                    <a:pt x="340" y="58"/>
                  </a:moveTo>
                  <a:lnTo>
                    <a:pt x="27" y="0"/>
                  </a:lnTo>
                  <a:lnTo>
                    <a:pt x="0" y="0"/>
                  </a:lnTo>
                  <a:lnTo>
                    <a:pt x="339" y="63"/>
                  </a:lnTo>
                  <a:lnTo>
                    <a:pt x="1312" y="112"/>
                  </a:lnTo>
                  <a:lnTo>
                    <a:pt x="1317" y="113"/>
                  </a:lnTo>
                  <a:lnTo>
                    <a:pt x="1317" y="108"/>
                  </a:lnTo>
                  <a:lnTo>
                    <a:pt x="1313" y="107"/>
                  </a:lnTo>
                  <a:lnTo>
                    <a:pt x="340" y="58"/>
                  </a:lnTo>
                  <a:close/>
                </a:path>
              </a:pathLst>
            </a:custGeom>
            <a:solidFill>
              <a:srgbClr val="ABB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7B08B61D-7884-4DC0-8E32-C692231E03A2}"/>
                </a:ext>
              </a:extLst>
            </p:cNvPr>
            <p:cNvSpPr>
              <a:spLocks noSelect="1"/>
            </p:cNvSpPr>
            <p:nvPr userDrawn="1"/>
          </p:nvSpPr>
          <p:spPr bwMode="gray">
            <a:xfrm>
              <a:off x="7548563" y="0"/>
              <a:ext cx="377825" cy="47625"/>
            </a:xfrm>
            <a:custGeom>
              <a:avLst/>
              <a:gdLst>
                <a:gd name="T0" fmla="*/ 238 w 238"/>
                <a:gd name="T1" fmla="*/ 0 h 30"/>
                <a:gd name="T2" fmla="*/ 202 w 238"/>
                <a:gd name="T3" fmla="*/ 0 h 30"/>
                <a:gd name="T4" fmla="*/ 31 w 238"/>
                <a:gd name="T5" fmla="*/ 24 h 30"/>
                <a:gd name="T6" fmla="*/ 7 w 238"/>
                <a:gd name="T7" fmla="*/ 0 h 30"/>
                <a:gd name="T8" fmla="*/ 0 w 238"/>
                <a:gd name="T9" fmla="*/ 0 h 30"/>
                <a:gd name="T10" fmla="*/ 29 w 238"/>
                <a:gd name="T11" fmla="*/ 30 h 30"/>
                <a:gd name="T12" fmla="*/ 238 w 238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8" h="30">
                  <a:moveTo>
                    <a:pt x="238" y="0"/>
                  </a:moveTo>
                  <a:lnTo>
                    <a:pt x="202" y="0"/>
                  </a:lnTo>
                  <a:lnTo>
                    <a:pt x="31" y="24"/>
                  </a:lnTo>
                  <a:lnTo>
                    <a:pt x="7" y="0"/>
                  </a:lnTo>
                  <a:lnTo>
                    <a:pt x="0" y="0"/>
                  </a:lnTo>
                  <a:lnTo>
                    <a:pt x="29" y="30"/>
                  </a:lnTo>
                  <a:lnTo>
                    <a:pt x="238" y="0"/>
                  </a:lnTo>
                  <a:close/>
                </a:path>
              </a:pathLst>
            </a:custGeom>
            <a:solidFill>
              <a:srgbClr val="ABB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1F254DD2-B03C-48A6-9889-72BD10EB1378}"/>
                </a:ext>
              </a:extLst>
            </p:cNvPr>
            <p:cNvSpPr>
              <a:spLocks noSelect="1"/>
            </p:cNvSpPr>
            <p:nvPr userDrawn="1"/>
          </p:nvSpPr>
          <p:spPr bwMode="gray">
            <a:xfrm>
              <a:off x="9801225" y="0"/>
              <a:ext cx="2386013" cy="292100"/>
            </a:xfrm>
            <a:custGeom>
              <a:avLst/>
              <a:gdLst>
                <a:gd name="T0" fmla="*/ 526 w 1503"/>
                <a:gd name="T1" fmla="*/ 86 h 184"/>
                <a:gd name="T2" fmla="*/ 30 w 1503"/>
                <a:gd name="T3" fmla="*/ 0 h 184"/>
                <a:gd name="T4" fmla="*/ 0 w 1503"/>
                <a:gd name="T5" fmla="*/ 0 h 184"/>
                <a:gd name="T6" fmla="*/ 525 w 1503"/>
                <a:gd name="T7" fmla="*/ 91 h 184"/>
                <a:gd name="T8" fmla="*/ 1498 w 1503"/>
                <a:gd name="T9" fmla="*/ 183 h 184"/>
                <a:gd name="T10" fmla="*/ 1503 w 1503"/>
                <a:gd name="T11" fmla="*/ 184 h 184"/>
                <a:gd name="T12" fmla="*/ 1503 w 1503"/>
                <a:gd name="T13" fmla="*/ 179 h 184"/>
                <a:gd name="T14" fmla="*/ 1499 w 1503"/>
                <a:gd name="T15" fmla="*/ 178 h 184"/>
                <a:gd name="T16" fmla="*/ 526 w 1503"/>
                <a:gd name="T17" fmla="*/ 86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03" h="184">
                  <a:moveTo>
                    <a:pt x="526" y="86"/>
                  </a:moveTo>
                  <a:lnTo>
                    <a:pt x="30" y="0"/>
                  </a:lnTo>
                  <a:lnTo>
                    <a:pt x="0" y="0"/>
                  </a:lnTo>
                  <a:lnTo>
                    <a:pt x="525" y="91"/>
                  </a:lnTo>
                  <a:lnTo>
                    <a:pt x="1498" y="183"/>
                  </a:lnTo>
                  <a:lnTo>
                    <a:pt x="1503" y="184"/>
                  </a:lnTo>
                  <a:lnTo>
                    <a:pt x="1503" y="179"/>
                  </a:lnTo>
                  <a:lnTo>
                    <a:pt x="1499" y="178"/>
                  </a:lnTo>
                  <a:lnTo>
                    <a:pt x="526" y="86"/>
                  </a:lnTo>
                  <a:close/>
                </a:path>
              </a:pathLst>
            </a:custGeom>
            <a:solidFill>
              <a:srgbClr val="A8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3EE3CE3B-3EDB-4E47-88E4-909FF1C519C2}"/>
                </a:ext>
              </a:extLst>
            </p:cNvPr>
            <p:cNvSpPr>
              <a:spLocks noSelect="1"/>
            </p:cNvSpPr>
            <p:nvPr userDrawn="1"/>
          </p:nvSpPr>
          <p:spPr bwMode="gray">
            <a:xfrm>
              <a:off x="7523163" y="0"/>
              <a:ext cx="665163" cy="69850"/>
            </a:xfrm>
            <a:custGeom>
              <a:avLst/>
              <a:gdLst>
                <a:gd name="T0" fmla="*/ 419 w 419"/>
                <a:gd name="T1" fmla="*/ 0 h 44"/>
                <a:gd name="T2" fmla="*/ 375 w 419"/>
                <a:gd name="T3" fmla="*/ 0 h 44"/>
                <a:gd name="T4" fmla="*/ 48 w 419"/>
                <a:gd name="T5" fmla="*/ 38 h 44"/>
                <a:gd name="T6" fmla="*/ 8 w 419"/>
                <a:gd name="T7" fmla="*/ 0 h 44"/>
                <a:gd name="T8" fmla="*/ 0 w 419"/>
                <a:gd name="T9" fmla="*/ 0 h 44"/>
                <a:gd name="T10" fmla="*/ 46 w 419"/>
                <a:gd name="T11" fmla="*/ 44 h 44"/>
                <a:gd name="T12" fmla="*/ 419 w 419"/>
                <a:gd name="T1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9" h="44">
                  <a:moveTo>
                    <a:pt x="419" y="0"/>
                  </a:moveTo>
                  <a:lnTo>
                    <a:pt x="375" y="0"/>
                  </a:lnTo>
                  <a:lnTo>
                    <a:pt x="48" y="38"/>
                  </a:lnTo>
                  <a:lnTo>
                    <a:pt x="8" y="0"/>
                  </a:lnTo>
                  <a:lnTo>
                    <a:pt x="0" y="0"/>
                  </a:lnTo>
                  <a:lnTo>
                    <a:pt x="46" y="44"/>
                  </a:lnTo>
                  <a:lnTo>
                    <a:pt x="419" y="0"/>
                  </a:lnTo>
                  <a:close/>
                </a:path>
              </a:pathLst>
            </a:custGeom>
            <a:solidFill>
              <a:srgbClr val="A8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9F217782-E0CF-4E45-957F-5B5A41A5AF8E}"/>
                </a:ext>
              </a:extLst>
            </p:cNvPr>
            <p:cNvSpPr>
              <a:spLocks noSelect="1"/>
            </p:cNvSpPr>
            <p:nvPr userDrawn="1"/>
          </p:nvSpPr>
          <p:spPr bwMode="gray">
            <a:xfrm>
              <a:off x="9456738" y="0"/>
              <a:ext cx="2730500" cy="404813"/>
            </a:xfrm>
            <a:custGeom>
              <a:avLst/>
              <a:gdLst>
                <a:gd name="T0" fmla="*/ 743 w 1720"/>
                <a:gd name="T1" fmla="*/ 113 h 255"/>
                <a:gd name="T2" fmla="*/ 33 w 1720"/>
                <a:gd name="T3" fmla="*/ 0 h 255"/>
                <a:gd name="T4" fmla="*/ 0 w 1720"/>
                <a:gd name="T5" fmla="*/ 0 h 255"/>
                <a:gd name="T6" fmla="*/ 742 w 1720"/>
                <a:gd name="T7" fmla="*/ 118 h 255"/>
                <a:gd name="T8" fmla="*/ 1715 w 1720"/>
                <a:gd name="T9" fmla="*/ 254 h 255"/>
                <a:gd name="T10" fmla="*/ 1720 w 1720"/>
                <a:gd name="T11" fmla="*/ 255 h 255"/>
                <a:gd name="T12" fmla="*/ 1720 w 1720"/>
                <a:gd name="T13" fmla="*/ 250 h 255"/>
                <a:gd name="T14" fmla="*/ 1716 w 1720"/>
                <a:gd name="T15" fmla="*/ 249 h 255"/>
                <a:gd name="T16" fmla="*/ 743 w 1720"/>
                <a:gd name="T17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20" h="255">
                  <a:moveTo>
                    <a:pt x="743" y="113"/>
                  </a:moveTo>
                  <a:lnTo>
                    <a:pt x="33" y="0"/>
                  </a:lnTo>
                  <a:lnTo>
                    <a:pt x="0" y="0"/>
                  </a:lnTo>
                  <a:lnTo>
                    <a:pt x="742" y="118"/>
                  </a:lnTo>
                  <a:lnTo>
                    <a:pt x="1715" y="254"/>
                  </a:lnTo>
                  <a:lnTo>
                    <a:pt x="1720" y="255"/>
                  </a:lnTo>
                  <a:lnTo>
                    <a:pt x="1720" y="250"/>
                  </a:lnTo>
                  <a:lnTo>
                    <a:pt x="1716" y="249"/>
                  </a:lnTo>
                  <a:lnTo>
                    <a:pt x="743" y="113"/>
                  </a:lnTo>
                  <a:close/>
                </a:path>
              </a:pathLst>
            </a:custGeom>
            <a:solidFill>
              <a:srgbClr val="A4B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8" name="Freeform 15">
              <a:extLst>
                <a:ext uri="{FF2B5EF4-FFF2-40B4-BE49-F238E27FC236}">
                  <a16:creationId xmlns:a16="http://schemas.microsoft.com/office/drawing/2014/main" id="{5B636CA0-ADFD-4670-BEAE-7EAC4E6032D6}"/>
                </a:ext>
              </a:extLst>
            </p:cNvPr>
            <p:cNvSpPr>
              <a:spLocks noSelect="1"/>
            </p:cNvSpPr>
            <p:nvPr userDrawn="1"/>
          </p:nvSpPr>
          <p:spPr bwMode="gray">
            <a:xfrm>
              <a:off x="7494588" y="0"/>
              <a:ext cx="1109663" cy="90488"/>
            </a:xfrm>
            <a:custGeom>
              <a:avLst/>
              <a:gdLst>
                <a:gd name="T0" fmla="*/ 699 w 699"/>
                <a:gd name="T1" fmla="*/ 0 h 57"/>
                <a:gd name="T2" fmla="*/ 642 w 699"/>
                <a:gd name="T3" fmla="*/ 0 h 57"/>
                <a:gd name="T4" fmla="*/ 66 w 699"/>
                <a:gd name="T5" fmla="*/ 52 h 57"/>
                <a:gd name="T6" fmla="*/ 8 w 699"/>
                <a:gd name="T7" fmla="*/ 0 h 57"/>
                <a:gd name="T8" fmla="*/ 0 w 699"/>
                <a:gd name="T9" fmla="*/ 0 h 57"/>
                <a:gd name="T10" fmla="*/ 64 w 699"/>
                <a:gd name="T11" fmla="*/ 57 h 57"/>
                <a:gd name="T12" fmla="*/ 699 w 699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9" h="57">
                  <a:moveTo>
                    <a:pt x="699" y="0"/>
                  </a:moveTo>
                  <a:lnTo>
                    <a:pt x="642" y="0"/>
                  </a:lnTo>
                  <a:lnTo>
                    <a:pt x="66" y="52"/>
                  </a:lnTo>
                  <a:lnTo>
                    <a:pt x="8" y="0"/>
                  </a:lnTo>
                  <a:lnTo>
                    <a:pt x="0" y="0"/>
                  </a:lnTo>
                  <a:lnTo>
                    <a:pt x="64" y="57"/>
                  </a:lnTo>
                  <a:lnTo>
                    <a:pt x="699" y="0"/>
                  </a:lnTo>
                  <a:close/>
                </a:path>
              </a:pathLst>
            </a:custGeom>
            <a:solidFill>
              <a:srgbClr val="A4B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318B2AA9-DD4F-4E9A-95D8-399EB08A4E94}"/>
                </a:ext>
              </a:extLst>
            </p:cNvPr>
            <p:cNvSpPr>
              <a:spLocks noSelect="1"/>
            </p:cNvSpPr>
            <p:nvPr userDrawn="1"/>
          </p:nvSpPr>
          <p:spPr bwMode="gray">
            <a:xfrm>
              <a:off x="7462838" y="0"/>
              <a:ext cx="4724400" cy="515938"/>
            </a:xfrm>
            <a:custGeom>
              <a:avLst/>
              <a:gdLst>
                <a:gd name="T0" fmla="*/ 1999 w 2976"/>
                <a:gd name="T1" fmla="*/ 140 h 325"/>
                <a:gd name="T2" fmla="*/ 1061 w 2976"/>
                <a:gd name="T3" fmla="*/ 4 h 325"/>
                <a:gd name="T4" fmla="*/ 86 w 2976"/>
                <a:gd name="T5" fmla="*/ 66 h 325"/>
                <a:gd name="T6" fmla="*/ 8 w 2976"/>
                <a:gd name="T7" fmla="*/ 0 h 325"/>
                <a:gd name="T8" fmla="*/ 0 w 2976"/>
                <a:gd name="T9" fmla="*/ 0 h 325"/>
                <a:gd name="T10" fmla="*/ 84 w 2976"/>
                <a:gd name="T11" fmla="*/ 71 h 325"/>
                <a:gd name="T12" fmla="*/ 1061 w 2976"/>
                <a:gd name="T13" fmla="*/ 9 h 325"/>
                <a:gd name="T14" fmla="*/ 1998 w 2976"/>
                <a:gd name="T15" fmla="*/ 145 h 325"/>
                <a:gd name="T16" fmla="*/ 2971 w 2976"/>
                <a:gd name="T17" fmla="*/ 325 h 325"/>
                <a:gd name="T18" fmla="*/ 2976 w 2976"/>
                <a:gd name="T19" fmla="*/ 325 h 325"/>
                <a:gd name="T20" fmla="*/ 2976 w 2976"/>
                <a:gd name="T21" fmla="*/ 320 h 325"/>
                <a:gd name="T22" fmla="*/ 2972 w 2976"/>
                <a:gd name="T23" fmla="*/ 320 h 325"/>
                <a:gd name="T24" fmla="*/ 1999 w 2976"/>
                <a:gd name="T25" fmla="*/ 14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76" h="325">
                  <a:moveTo>
                    <a:pt x="1999" y="140"/>
                  </a:moveTo>
                  <a:lnTo>
                    <a:pt x="1061" y="4"/>
                  </a:lnTo>
                  <a:lnTo>
                    <a:pt x="86" y="66"/>
                  </a:lnTo>
                  <a:lnTo>
                    <a:pt x="8" y="0"/>
                  </a:lnTo>
                  <a:lnTo>
                    <a:pt x="0" y="0"/>
                  </a:lnTo>
                  <a:lnTo>
                    <a:pt x="84" y="71"/>
                  </a:lnTo>
                  <a:lnTo>
                    <a:pt x="1061" y="9"/>
                  </a:lnTo>
                  <a:lnTo>
                    <a:pt x="1998" y="145"/>
                  </a:lnTo>
                  <a:lnTo>
                    <a:pt x="2971" y="325"/>
                  </a:lnTo>
                  <a:lnTo>
                    <a:pt x="2976" y="325"/>
                  </a:lnTo>
                  <a:lnTo>
                    <a:pt x="2976" y="320"/>
                  </a:lnTo>
                  <a:lnTo>
                    <a:pt x="2972" y="320"/>
                  </a:lnTo>
                  <a:lnTo>
                    <a:pt x="1999" y="140"/>
                  </a:lnTo>
                  <a:close/>
                </a:path>
              </a:pathLst>
            </a:custGeom>
            <a:solidFill>
              <a:srgbClr val="A2B3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988D395D-E6A7-464D-A860-D68B9B3FA158}"/>
                </a:ext>
              </a:extLst>
            </p:cNvPr>
            <p:cNvSpPr>
              <a:spLocks noSelect="1"/>
            </p:cNvSpPr>
            <p:nvPr userDrawn="1"/>
          </p:nvSpPr>
          <p:spPr bwMode="gray">
            <a:xfrm>
              <a:off x="7424738" y="0"/>
              <a:ext cx="4762500" cy="628650"/>
            </a:xfrm>
            <a:custGeom>
              <a:avLst/>
              <a:gdLst>
                <a:gd name="T0" fmla="*/ 2023 w 3000"/>
                <a:gd name="T1" fmla="*/ 168 h 396"/>
                <a:gd name="T2" fmla="*/ 1083 w 3000"/>
                <a:gd name="T3" fmla="*/ 43 h 396"/>
                <a:gd name="T4" fmla="*/ 110 w 3000"/>
                <a:gd name="T5" fmla="*/ 79 h 396"/>
                <a:gd name="T6" fmla="*/ 8 w 3000"/>
                <a:gd name="T7" fmla="*/ 0 h 396"/>
                <a:gd name="T8" fmla="*/ 0 w 3000"/>
                <a:gd name="T9" fmla="*/ 0 h 396"/>
                <a:gd name="T10" fmla="*/ 109 w 3000"/>
                <a:gd name="T11" fmla="*/ 85 h 396"/>
                <a:gd name="T12" fmla="*/ 1083 w 3000"/>
                <a:gd name="T13" fmla="*/ 49 h 396"/>
                <a:gd name="T14" fmla="*/ 2022 w 3000"/>
                <a:gd name="T15" fmla="*/ 173 h 396"/>
                <a:gd name="T16" fmla="*/ 2996 w 3000"/>
                <a:gd name="T17" fmla="*/ 395 h 396"/>
                <a:gd name="T18" fmla="*/ 3000 w 3000"/>
                <a:gd name="T19" fmla="*/ 396 h 396"/>
                <a:gd name="T20" fmla="*/ 3000 w 3000"/>
                <a:gd name="T21" fmla="*/ 391 h 396"/>
                <a:gd name="T22" fmla="*/ 2997 w 3000"/>
                <a:gd name="T23" fmla="*/ 390 h 396"/>
                <a:gd name="T24" fmla="*/ 2023 w 3000"/>
                <a:gd name="T25" fmla="*/ 168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00" h="396">
                  <a:moveTo>
                    <a:pt x="2023" y="168"/>
                  </a:moveTo>
                  <a:lnTo>
                    <a:pt x="1083" y="43"/>
                  </a:lnTo>
                  <a:lnTo>
                    <a:pt x="110" y="79"/>
                  </a:lnTo>
                  <a:lnTo>
                    <a:pt x="8" y="0"/>
                  </a:lnTo>
                  <a:lnTo>
                    <a:pt x="0" y="0"/>
                  </a:lnTo>
                  <a:lnTo>
                    <a:pt x="109" y="85"/>
                  </a:lnTo>
                  <a:lnTo>
                    <a:pt x="1083" y="49"/>
                  </a:lnTo>
                  <a:lnTo>
                    <a:pt x="2022" y="173"/>
                  </a:lnTo>
                  <a:lnTo>
                    <a:pt x="2996" y="395"/>
                  </a:lnTo>
                  <a:lnTo>
                    <a:pt x="3000" y="396"/>
                  </a:lnTo>
                  <a:lnTo>
                    <a:pt x="3000" y="391"/>
                  </a:lnTo>
                  <a:lnTo>
                    <a:pt x="2997" y="390"/>
                  </a:lnTo>
                  <a:lnTo>
                    <a:pt x="2023" y="168"/>
                  </a:lnTo>
                  <a:close/>
                </a:path>
              </a:pathLst>
            </a:custGeom>
            <a:solidFill>
              <a:srgbClr val="9EB4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1" name="Freeform 18">
              <a:extLst>
                <a:ext uri="{FF2B5EF4-FFF2-40B4-BE49-F238E27FC236}">
                  <a16:creationId xmlns:a16="http://schemas.microsoft.com/office/drawing/2014/main" id="{44B68AD0-B1AB-4E68-B56E-86C46FC4B39C}"/>
                </a:ext>
              </a:extLst>
            </p:cNvPr>
            <p:cNvSpPr>
              <a:spLocks noSelect="1"/>
            </p:cNvSpPr>
            <p:nvPr userDrawn="1"/>
          </p:nvSpPr>
          <p:spPr bwMode="gray">
            <a:xfrm>
              <a:off x="7381875" y="0"/>
              <a:ext cx="4805363" cy="741363"/>
            </a:xfrm>
            <a:custGeom>
              <a:avLst/>
              <a:gdLst>
                <a:gd name="T0" fmla="*/ 2050 w 3027"/>
                <a:gd name="T1" fmla="*/ 195 h 467"/>
                <a:gd name="T2" fmla="*/ 1109 w 3027"/>
                <a:gd name="T3" fmla="*/ 83 h 467"/>
                <a:gd name="T4" fmla="*/ 138 w 3027"/>
                <a:gd name="T5" fmla="*/ 93 h 467"/>
                <a:gd name="T6" fmla="*/ 8 w 3027"/>
                <a:gd name="T7" fmla="*/ 0 h 467"/>
                <a:gd name="T8" fmla="*/ 0 w 3027"/>
                <a:gd name="T9" fmla="*/ 0 h 467"/>
                <a:gd name="T10" fmla="*/ 136 w 3027"/>
                <a:gd name="T11" fmla="*/ 98 h 467"/>
                <a:gd name="T12" fmla="*/ 1109 w 3027"/>
                <a:gd name="T13" fmla="*/ 88 h 467"/>
                <a:gd name="T14" fmla="*/ 2049 w 3027"/>
                <a:gd name="T15" fmla="*/ 200 h 467"/>
                <a:gd name="T16" fmla="*/ 3023 w 3027"/>
                <a:gd name="T17" fmla="*/ 466 h 467"/>
                <a:gd name="T18" fmla="*/ 3027 w 3027"/>
                <a:gd name="T19" fmla="*/ 467 h 467"/>
                <a:gd name="T20" fmla="*/ 3027 w 3027"/>
                <a:gd name="T21" fmla="*/ 461 h 467"/>
                <a:gd name="T22" fmla="*/ 3024 w 3027"/>
                <a:gd name="T23" fmla="*/ 461 h 467"/>
                <a:gd name="T24" fmla="*/ 2050 w 3027"/>
                <a:gd name="T25" fmla="*/ 195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27" h="467">
                  <a:moveTo>
                    <a:pt x="2050" y="195"/>
                  </a:moveTo>
                  <a:lnTo>
                    <a:pt x="1109" y="83"/>
                  </a:lnTo>
                  <a:lnTo>
                    <a:pt x="138" y="93"/>
                  </a:lnTo>
                  <a:lnTo>
                    <a:pt x="8" y="0"/>
                  </a:lnTo>
                  <a:lnTo>
                    <a:pt x="0" y="0"/>
                  </a:lnTo>
                  <a:lnTo>
                    <a:pt x="136" y="98"/>
                  </a:lnTo>
                  <a:lnTo>
                    <a:pt x="1109" y="88"/>
                  </a:lnTo>
                  <a:lnTo>
                    <a:pt x="2049" y="200"/>
                  </a:lnTo>
                  <a:lnTo>
                    <a:pt x="3023" y="466"/>
                  </a:lnTo>
                  <a:lnTo>
                    <a:pt x="3027" y="467"/>
                  </a:lnTo>
                  <a:lnTo>
                    <a:pt x="3027" y="461"/>
                  </a:lnTo>
                  <a:lnTo>
                    <a:pt x="3024" y="461"/>
                  </a:lnTo>
                  <a:lnTo>
                    <a:pt x="2050" y="195"/>
                  </a:lnTo>
                  <a:close/>
                </a:path>
              </a:pathLst>
            </a:custGeom>
            <a:solidFill>
              <a:srgbClr val="9AB5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2" name="Freeform 19">
              <a:extLst>
                <a:ext uri="{FF2B5EF4-FFF2-40B4-BE49-F238E27FC236}">
                  <a16:creationId xmlns:a16="http://schemas.microsoft.com/office/drawing/2014/main" id="{E3BF1934-5AFE-4547-A399-2256427AF64C}"/>
                </a:ext>
              </a:extLst>
            </p:cNvPr>
            <p:cNvSpPr>
              <a:spLocks noSelect="1"/>
            </p:cNvSpPr>
            <p:nvPr userDrawn="1"/>
          </p:nvSpPr>
          <p:spPr bwMode="gray">
            <a:xfrm>
              <a:off x="7331075" y="0"/>
              <a:ext cx="4856163" cy="852488"/>
            </a:xfrm>
            <a:custGeom>
              <a:avLst/>
              <a:gdLst>
                <a:gd name="T0" fmla="*/ 2082 w 3059"/>
                <a:gd name="T1" fmla="*/ 223 h 537"/>
                <a:gd name="T2" fmla="*/ 1140 w 3059"/>
                <a:gd name="T3" fmla="*/ 123 h 537"/>
                <a:gd name="T4" fmla="*/ 170 w 3059"/>
                <a:gd name="T5" fmla="*/ 107 h 537"/>
                <a:gd name="T6" fmla="*/ 9 w 3059"/>
                <a:gd name="T7" fmla="*/ 0 h 537"/>
                <a:gd name="T8" fmla="*/ 0 w 3059"/>
                <a:gd name="T9" fmla="*/ 0 h 537"/>
                <a:gd name="T10" fmla="*/ 168 w 3059"/>
                <a:gd name="T11" fmla="*/ 112 h 537"/>
                <a:gd name="T12" fmla="*/ 1139 w 3059"/>
                <a:gd name="T13" fmla="*/ 128 h 537"/>
                <a:gd name="T14" fmla="*/ 2081 w 3059"/>
                <a:gd name="T15" fmla="*/ 228 h 537"/>
                <a:gd name="T16" fmla="*/ 3055 w 3059"/>
                <a:gd name="T17" fmla="*/ 537 h 537"/>
                <a:gd name="T18" fmla="*/ 3059 w 3059"/>
                <a:gd name="T19" fmla="*/ 537 h 537"/>
                <a:gd name="T20" fmla="*/ 3059 w 3059"/>
                <a:gd name="T21" fmla="*/ 532 h 537"/>
                <a:gd name="T22" fmla="*/ 3056 w 3059"/>
                <a:gd name="T23" fmla="*/ 532 h 537"/>
                <a:gd name="T24" fmla="*/ 2082 w 3059"/>
                <a:gd name="T25" fmla="*/ 223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59" h="537">
                  <a:moveTo>
                    <a:pt x="2082" y="223"/>
                  </a:moveTo>
                  <a:lnTo>
                    <a:pt x="1140" y="123"/>
                  </a:lnTo>
                  <a:lnTo>
                    <a:pt x="170" y="107"/>
                  </a:lnTo>
                  <a:lnTo>
                    <a:pt x="9" y="0"/>
                  </a:lnTo>
                  <a:lnTo>
                    <a:pt x="0" y="0"/>
                  </a:lnTo>
                  <a:lnTo>
                    <a:pt x="168" y="112"/>
                  </a:lnTo>
                  <a:lnTo>
                    <a:pt x="1139" y="128"/>
                  </a:lnTo>
                  <a:lnTo>
                    <a:pt x="2081" y="228"/>
                  </a:lnTo>
                  <a:lnTo>
                    <a:pt x="3055" y="537"/>
                  </a:lnTo>
                  <a:lnTo>
                    <a:pt x="3059" y="537"/>
                  </a:lnTo>
                  <a:lnTo>
                    <a:pt x="3059" y="532"/>
                  </a:lnTo>
                  <a:lnTo>
                    <a:pt x="3056" y="532"/>
                  </a:lnTo>
                  <a:lnTo>
                    <a:pt x="2082" y="223"/>
                  </a:lnTo>
                  <a:close/>
                </a:path>
              </a:pathLst>
            </a:custGeom>
            <a:solidFill>
              <a:srgbClr val="96B6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3" name="Freeform 20">
              <a:extLst>
                <a:ext uri="{FF2B5EF4-FFF2-40B4-BE49-F238E27FC236}">
                  <a16:creationId xmlns:a16="http://schemas.microsoft.com/office/drawing/2014/main" id="{52E56DAA-D873-43C7-A8B9-C413FC9D0DAD}"/>
                </a:ext>
              </a:extLst>
            </p:cNvPr>
            <p:cNvSpPr>
              <a:spLocks noSelect="1"/>
            </p:cNvSpPr>
            <p:nvPr userDrawn="1"/>
          </p:nvSpPr>
          <p:spPr bwMode="gray">
            <a:xfrm>
              <a:off x="7269163" y="0"/>
              <a:ext cx="4918075" cy="965200"/>
            </a:xfrm>
            <a:custGeom>
              <a:avLst/>
              <a:gdLst>
                <a:gd name="T0" fmla="*/ 2121 w 3098"/>
                <a:gd name="T1" fmla="*/ 251 h 608"/>
                <a:gd name="T2" fmla="*/ 1177 w 3098"/>
                <a:gd name="T3" fmla="*/ 163 h 608"/>
                <a:gd name="T4" fmla="*/ 209 w 3098"/>
                <a:gd name="T5" fmla="*/ 121 h 608"/>
                <a:gd name="T6" fmla="*/ 10 w 3098"/>
                <a:gd name="T7" fmla="*/ 0 h 608"/>
                <a:gd name="T8" fmla="*/ 0 w 3098"/>
                <a:gd name="T9" fmla="*/ 0 h 608"/>
                <a:gd name="T10" fmla="*/ 208 w 3098"/>
                <a:gd name="T11" fmla="*/ 126 h 608"/>
                <a:gd name="T12" fmla="*/ 1177 w 3098"/>
                <a:gd name="T13" fmla="*/ 168 h 608"/>
                <a:gd name="T14" fmla="*/ 2120 w 3098"/>
                <a:gd name="T15" fmla="*/ 256 h 608"/>
                <a:gd name="T16" fmla="*/ 3094 w 3098"/>
                <a:gd name="T17" fmla="*/ 608 h 608"/>
                <a:gd name="T18" fmla="*/ 3098 w 3098"/>
                <a:gd name="T19" fmla="*/ 608 h 608"/>
                <a:gd name="T20" fmla="*/ 3098 w 3098"/>
                <a:gd name="T21" fmla="*/ 603 h 608"/>
                <a:gd name="T22" fmla="*/ 3095 w 3098"/>
                <a:gd name="T23" fmla="*/ 603 h 608"/>
                <a:gd name="T24" fmla="*/ 2121 w 3098"/>
                <a:gd name="T25" fmla="*/ 251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98" h="608">
                  <a:moveTo>
                    <a:pt x="2121" y="251"/>
                  </a:moveTo>
                  <a:lnTo>
                    <a:pt x="1177" y="163"/>
                  </a:lnTo>
                  <a:lnTo>
                    <a:pt x="209" y="121"/>
                  </a:lnTo>
                  <a:lnTo>
                    <a:pt x="10" y="0"/>
                  </a:lnTo>
                  <a:lnTo>
                    <a:pt x="0" y="0"/>
                  </a:lnTo>
                  <a:lnTo>
                    <a:pt x="208" y="126"/>
                  </a:lnTo>
                  <a:lnTo>
                    <a:pt x="1177" y="168"/>
                  </a:lnTo>
                  <a:lnTo>
                    <a:pt x="2120" y="256"/>
                  </a:lnTo>
                  <a:lnTo>
                    <a:pt x="3094" y="608"/>
                  </a:lnTo>
                  <a:lnTo>
                    <a:pt x="3098" y="608"/>
                  </a:lnTo>
                  <a:lnTo>
                    <a:pt x="3098" y="603"/>
                  </a:lnTo>
                  <a:lnTo>
                    <a:pt x="3095" y="603"/>
                  </a:lnTo>
                  <a:lnTo>
                    <a:pt x="2121" y="251"/>
                  </a:lnTo>
                  <a:close/>
                </a:path>
              </a:pathLst>
            </a:custGeom>
            <a:solidFill>
              <a:srgbClr val="92B7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4" name="Freeform 21">
              <a:extLst>
                <a:ext uri="{FF2B5EF4-FFF2-40B4-BE49-F238E27FC236}">
                  <a16:creationId xmlns:a16="http://schemas.microsoft.com/office/drawing/2014/main" id="{F5B7BB42-026D-44B9-9199-EC5DC1195800}"/>
                </a:ext>
              </a:extLst>
            </p:cNvPr>
            <p:cNvSpPr>
              <a:spLocks noSelect="1"/>
            </p:cNvSpPr>
            <p:nvPr userDrawn="1"/>
          </p:nvSpPr>
          <p:spPr bwMode="gray">
            <a:xfrm>
              <a:off x="7194550" y="0"/>
              <a:ext cx="4992688" cy="1077913"/>
            </a:xfrm>
            <a:custGeom>
              <a:avLst/>
              <a:gdLst>
                <a:gd name="T0" fmla="*/ 2168 w 3145"/>
                <a:gd name="T1" fmla="*/ 278 h 679"/>
                <a:gd name="T2" fmla="*/ 1223 w 3145"/>
                <a:gd name="T3" fmla="*/ 203 h 679"/>
                <a:gd name="T4" fmla="*/ 1223 w 3145"/>
                <a:gd name="T5" fmla="*/ 203 h 679"/>
                <a:gd name="T6" fmla="*/ 256 w 3145"/>
                <a:gd name="T7" fmla="*/ 134 h 679"/>
                <a:gd name="T8" fmla="*/ 11 w 3145"/>
                <a:gd name="T9" fmla="*/ 0 h 679"/>
                <a:gd name="T10" fmla="*/ 0 w 3145"/>
                <a:gd name="T11" fmla="*/ 0 h 679"/>
                <a:gd name="T12" fmla="*/ 255 w 3145"/>
                <a:gd name="T13" fmla="*/ 139 h 679"/>
                <a:gd name="T14" fmla="*/ 1223 w 3145"/>
                <a:gd name="T15" fmla="*/ 208 h 679"/>
                <a:gd name="T16" fmla="*/ 2167 w 3145"/>
                <a:gd name="T17" fmla="*/ 283 h 679"/>
                <a:gd name="T18" fmla="*/ 3141 w 3145"/>
                <a:gd name="T19" fmla="*/ 678 h 679"/>
                <a:gd name="T20" fmla="*/ 3145 w 3145"/>
                <a:gd name="T21" fmla="*/ 679 h 679"/>
                <a:gd name="T22" fmla="*/ 3145 w 3145"/>
                <a:gd name="T23" fmla="*/ 673 h 679"/>
                <a:gd name="T24" fmla="*/ 3142 w 3145"/>
                <a:gd name="T25" fmla="*/ 673 h 679"/>
                <a:gd name="T26" fmla="*/ 2168 w 3145"/>
                <a:gd name="T27" fmla="*/ 278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45" h="679">
                  <a:moveTo>
                    <a:pt x="2168" y="278"/>
                  </a:moveTo>
                  <a:lnTo>
                    <a:pt x="1223" y="203"/>
                  </a:lnTo>
                  <a:lnTo>
                    <a:pt x="1223" y="203"/>
                  </a:lnTo>
                  <a:lnTo>
                    <a:pt x="256" y="13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255" y="139"/>
                  </a:lnTo>
                  <a:lnTo>
                    <a:pt x="1223" y="208"/>
                  </a:lnTo>
                  <a:lnTo>
                    <a:pt x="2167" y="283"/>
                  </a:lnTo>
                  <a:lnTo>
                    <a:pt x="3141" y="678"/>
                  </a:lnTo>
                  <a:lnTo>
                    <a:pt x="3145" y="679"/>
                  </a:lnTo>
                  <a:lnTo>
                    <a:pt x="3145" y="673"/>
                  </a:lnTo>
                  <a:lnTo>
                    <a:pt x="3142" y="673"/>
                  </a:lnTo>
                  <a:lnTo>
                    <a:pt x="2168" y="278"/>
                  </a:lnTo>
                  <a:close/>
                </a:path>
              </a:pathLst>
            </a:custGeom>
            <a:solidFill>
              <a:srgbClr val="8EB7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5" name="Freeform 22">
              <a:extLst>
                <a:ext uri="{FF2B5EF4-FFF2-40B4-BE49-F238E27FC236}">
                  <a16:creationId xmlns:a16="http://schemas.microsoft.com/office/drawing/2014/main" id="{A66CB05E-11EE-4E97-9F22-616791773035}"/>
                </a:ext>
              </a:extLst>
            </p:cNvPr>
            <p:cNvSpPr>
              <a:spLocks noSelect="1"/>
            </p:cNvSpPr>
            <p:nvPr userDrawn="1"/>
          </p:nvSpPr>
          <p:spPr bwMode="gray">
            <a:xfrm>
              <a:off x="7102475" y="0"/>
              <a:ext cx="5084763" cy="1189038"/>
            </a:xfrm>
            <a:custGeom>
              <a:avLst/>
              <a:gdLst>
                <a:gd name="T0" fmla="*/ 2226 w 3203"/>
                <a:gd name="T1" fmla="*/ 305 h 749"/>
                <a:gd name="T2" fmla="*/ 1280 w 3203"/>
                <a:gd name="T3" fmla="*/ 242 h 749"/>
                <a:gd name="T4" fmla="*/ 315 w 3203"/>
                <a:gd name="T5" fmla="*/ 148 h 749"/>
                <a:gd name="T6" fmla="*/ 11 w 3203"/>
                <a:gd name="T7" fmla="*/ 0 h 749"/>
                <a:gd name="T8" fmla="*/ 0 w 3203"/>
                <a:gd name="T9" fmla="*/ 0 h 749"/>
                <a:gd name="T10" fmla="*/ 313 w 3203"/>
                <a:gd name="T11" fmla="*/ 153 h 749"/>
                <a:gd name="T12" fmla="*/ 1279 w 3203"/>
                <a:gd name="T13" fmla="*/ 248 h 749"/>
                <a:gd name="T14" fmla="*/ 2225 w 3203"/>
                <a:gd name="T15" fmla="*/ 310 h 749"/>
                <a:gd name="T16" fmla="*/ 3199 w 3203"/>
                <a:gd name="T17" fmla="*/ 749 h 749"/>
                <a:gd name="T18" fmla="*/ 3203 w 3203"/>
                <a:gd name="T19" fmla="*/ 749 h 749"/>
                <a:gd name="T20" fmla="*/ 3203 w 3203"/>
                <a:gd name="T21" fmla="*/ 744 h 749"/>
                <a:gd name="T22" fmla="*/ 3200 w 3203"/>
                <a:gd name="T23" fmla="*/ 744 h 749"/>
                <a:gd name="T24" fmla="*/ 2226 w 3203"/>
                <a:gd name="T25" fmla="*/ 305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03" h="749">
                  <a:moveTo>
                    <a:pt x="2226" y="305"/>
                  </a:moveTo>
                  <a:lnTo>
                    <a:pt x="1280" y="242"/>
                  </a:lnTo>
                  <a:lnTo>
                    <a:pt x="315" y="148"/>
                  </a:lnTo>
                  <a:lnTo>
                    <a:pt x="11" y="0"/>
                  </a:lnTo>
                  <a:lnTo>
                    <a:pt x="0" y="0"/>
                  </a:lnTo>
                  <a:lnTo>
                    <a:pt x="313" y="153"/>
                  </a:lnTo>
                  <a:lnTo>
                    <a:pt x="1279" y="248"/>
                  </a:lnTo>
                  <a:lnTo>
                    <a:pt x="2225" y="310"/>
                  </a:lnTo>
                  <a:lnTo>
                    <a:pt x="3199" y="749"/>
                  </a:lnTo>
                  <a:lnTo>
                    <a:pt x="3203" y="749"/>
                  </a:lnTo>
                  <a:lnTo>
                    <a:pt x="3203" y="744"/>
                  </a:lnTo>
                  <a:lnTo>
                    <a:pt x="3200" y="744"/>
                  </a:lnTo>
                  <a:lnTo>
                    <a:pt x="2226" y="305"/>
                  </a:lnTo>
                  <a:close/>
                </a:path>
              </a:pathLst>
            </a:custGeom>
            <a:solidFill>
              <a:srgbClr val="89B8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6" name="Freeform 23">
              <a:extLst>
                <a:ext uri="{FF2B5EF4-FFF2-40B4-BE49-F238E27FC236}">
                  <a16:creationId xmlns:a16="http://schemas.microsoft.com/office/drawing/2014/main" id="{80E32031-FC3E-4003-B62F-C772F75019BB}"/>
                </a:ext>
              </a:extLst>
            </p:cNvPr>
            <p:cNvSpPr>
              <a:spLocks noSelect="1"/>
            </p:cNvSpPr>
            <p:nvPr userDrawn="1"/>
          </p:nvSpPr>
          <p:spPr bwMode="gray">
            <a:xfrm>
              <a:off x="6983413" y="0"/>
              <a:ext cx="5203825" cy="1301750"/>
            </a:xfrm>
            <a:custGeom>
              <a:avLst/>
              <a:gdLst>
                <a:gd name="T0" fmla="*/ 2301 w 3278"/>
                <a:gd name="T1" fmla="*/ 333 h 820"/>
                <a:gd name="T2" fmla="*/ 1353 w 3278"/>
                <a:gd name="T3" fmla="*/ 282 h 820"/>
                <a:gd name="T4" fmla="*/ 390 w 3278"/>
                <a:gd name="T5" fmla="*/ 162 h 820"/>
                <a:gd name="T6" fmla="*/ 13 w 3278"/>
                <a:gd name="T7" fmla="*/ 0 h 820"/>
                <a:gd name="T8" fmla="*/ 0 w 3278"/>
                <a:gd name="T9" fmla="*/ 0 h 820"/>
                <a:gd name="T10" fmla="*/ 389 w 3278"/>
                <a:gd name="T11" fmla="*/ 167 h 820"/>
                <a:gd name="T12" fmla="*/ 1353 w 3278"/>
                <a:gd name="T13" fmla="*/ 287 h 820"/>
                <a:gd name="T14" fmla="*/ 2300 w 3278"/>
                <a:gd name="T15" fmla="*/ 338 h 820"/>
                <a:gd name="T16" fmla="*/ 3274 w 3278"/>
                <a:gd name="T17" fmla="*/ 820 h 820"/>
                <a:gd name="T18" fmla="*/ 3278 w 3278"/>
                <a:gd name="T19" fmla="*/ 820 h 820"/>
                <a:gd name="T20" fmla="*/ 3278 w 3278"/>
                <a:gd name="T21" fmla="*/ 815 h 820"/>
                <a:gd name="T22" fmla="*/ 3276 w 3278"/>
                <a:gd name="T23" fmla="*/ 815 h 820"/>
                <a:gd name="T24" fmla="*/ 2301 w 3278"/>
                <a:gd name="T25" fmla="*/ 333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78" h="820">
                  <a:moveTo>
                    <a:pt x="2301" y="333"/>
                  </a:moveTo>
                  <a:lnTo>
                    <a:pt x="1353" y="282"/>
                  </a:lnTo>
                  <a:lnTo>
                    <a:pt x="390" y="162"/>
                  </a:lnTo>
                  <a:lnTo>
                    <a:pt x="13" y="0"/>
                  </a:lnTo>
                  <a:lnTo>
                    <a:pt x="0" y="0"/>
                  </a:lnTo>
                  <a:lnTo>
                    <a:pt x="389" y="167"/>
                  </a:lnTo>
                  <a:lnTo>
                    <a:pt x="1353" y="287"/>
                  </a:lnTo>
                  <a:lnTo>
                    <a:pt x="2300" y="338"/>
                  </a:lnTo>
                  <a:lnTo>
                    <a:pt x="3274" y="820"/>
                  </a:lnTo>
                  <a:lnTo>
                    <a:pt x="3278" y="820"/>
                  </a:lnTo>
                  <a:lnTo>
                    <a:pt x="3278" y="815"/>
                  </a:lnTo>
                  <a:lnTo>
                    <a:pt x="3276" y="815"/>
                  </a:lnTo>
                  <a:lnTo>
                    <a:pt x="2301" y="333"/>
                  </a:lnTo>
                  <a:close/>
                </a:path>
              </a:pathLst>
            </a:custGeom>
            <a:solidFill>
              <a:srgbClr val="85B9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7" name="Freeform 24">
              <a:extLst>
                <a:ext uri="{FF2B5EF4-FFF2-40B4-BE49-F238E27FC236}">
                  <a16:creationId xmlns:a16="http://schemas.microsoft.com/office/drawing/2014/main" id="{9FE2B92B-6C12-43E0-BB91-9577753B827D}"/>
                </a:ext>
              </a:extLst>
            </p:cNvPr>
            <p:cNvSpPr>
              <a:spLocks noSelect="1"/>
            </p:cNvSpPr>
            <p:nvPr userDrawn="1"/>
          </p:nvSpPr>
          <p:spPr bwMode="gray">
            <a:xfrm>
              <a:off x="6829425" y="0"/>
              <a:ext cx="5357813" cy="1414463"/>
            </a:xfrm>
            <a:custGeom>
              <a:avLst/>
              <a:gdLst>
                <a:gd name="T0" fmla="*/ 2398 w 3375"/>
                <a:gd name="T1" fmla="*/ 360 h 891"/>
                <a:gd name="T2" fmla="*/ 1449 w 3375"/>
                <a:gd name="T3" fmla="*/ 322 h 891"/>
                <a:gd name="T4" fmla="*/ 487 w 3375"/>
                <a:gd name="T5" fmla="*/ 176 h 891"/>
                <a:gd name="T6" fmla="*/ 14 w 3375"/>
                <a:gd name="T7" fmla="*/ 0 h 891"/>
                <a:gd name="T8" fmla="*/ 0 w 3375"/>
                <a:gd name="T9" fmla="*/ 0 h 891"/>
                <a:gd name="T10" fmla="*/ 486 w 3375"/>
                <a:gd name="T11" fmla="*/ 181 h 891"/>
                <a:gd name="T12" fmla="*/ 1448 w 3375"/>
                <a:gd name="T13" fmla="*/ 327 h 891"/>
                <a:gd name="T14" fmla="*/ 2397 w 3375"/>
                <a:gd name="T15" fmla="*/ 365 h 891"/>
                <a:gd name="T16" fmla="*/ 3372 w 3375"/>
                <a:gd name="T17" fmla="*/ 891 h 891"/>
                <a:gd name="T18" fmla="*/ 3375 w 3375"/>
                <a:gd name="T19" fmla="*/ 891 h 891"/>
                <a:gd name="T20" fmla="*/ 3375 w 3375"/>
                <a:gd name="T21" fmla="*/ 885 h 891"/>
                <a:gd name="T22" fmla="*/ 3373 w 3375"/>
                <a:gd name="T23" fmla="*/ 886 h 891"/>
                <a:gd name="T24" fmla="*/ 2398 w 3375"/>
                <a:gd name="T25" fmla="*/ 360 h 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75" h="891">
                  <a:moveTo>
                    <a:pt x="2398" y="360"/>
                  </a:moveTo>
                  <a:lnTo>
                    <a:pt x="1449" y="322"/>
                  </a:lnTo>
                  <a:lnTo>
                    <a:pt x="487" y="176"/>
                  </a:lnTo>
                  <a:lnTo>
                    <a:pt x="14" y="0"/>
                  </a:lnTo>
                  <a:lnTo>
                    <a:pt x="0" y="0"/>
                  </a:lnTo>
                  <a:lnTo>
                    <a:pt x="486" y="181"/>
                  </a:lnTo>
                  <a:lnTo>
                    <a:pt x="1448" y="327"/>
                  </a:lnTo>
                  <a:lnTo>
                    <a:pt x="2397" y="365"/>
                  </a:lnTo>
                  <a:lnTo>
                    <a:pt x="3372" y="891"/>
                  </a:lnTo>
                  <a:lnTo>
                    <a:pt x="3375" y="891"/>
                  </a:lnTo>
                  <a:lnTo>
                    <a:pt x="3375" y="885"/>
                  </a:lnTo>
                  <a:lnTo>
                    <a:pt x="3373" y="886"/>
                  </a:lnTo>
                  <a:lnTo>
                    <a:pt x="2398" y="360"/>
                  </a:lnTo>
                  <a:close/>
                </a:path>
              </a:pathLst>
            </a:custGeom>
            <a:solidFill>
              <a:srgbClr val="80B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8" name="Freeform 25">
              <a:extLst>
                <a:ext uri="{FF2B5EF4-FFF2-40B4-BE49-F238E27FC236}">
                  <a16:creationId xmlns:a16="http://schemas.microsoft.com/office/drawing/2014/main" id="{23D42E98-5813-4A6C-8FD9-3B3445717EDD}"/>
                </a:ext>
              </a:extLst>
            </p:cNvPr>
            <p:cNvSpPr>
              <a:spLocks noSelect="1"/>
            </p:cNvSpPr>
            <p:nvPr userDrawn="1"/>
          </p:nvSpPr>
          <p:spPr bwMode="gray">
            <a:xfrm>
              <a:off x="6616700" y="0"/>
              <a:ext cx="5570538" cy="1527175"/>
            </a:xfrm>
            <a:custGeom>
              <a:avLst/>
              <a:gdLst>
                <a:gd name="T0" fmla="*/ 2532 w 3509"/>
                <a:gd name="T1" fmla="*/ 388 h 962"/>
                <a:gd name="T2" fmla="*/ 1582 w 3509"/>
                <a:gd name="T3" fmla="*/ 362 h 962"/>
                <a:gd name="T4" fmla="*/ 621 w 3509"/>
                <a:gd name="T5" fmla="*/ 189 h 962"/>
                <a:gd name="T6" fmla="*/ 17 w 3509"/>
                <a:gd name="T7" fmla="*/ 0 h 962"/>
                <a:gd name="T8" fmla="*/ 0 w 3509"/>
                <a:gd name="T9" fmla="*/ 0 h 962"/>
                <a:gd name="T10" fmla="*/ 620 w 3509"/>
                <a:gd name="T11" fmla="*/ 194 h 962"/>
                <a:gd name="T12" fmla="*/ 1581 w 3509"/>
                <a:gd name="T13" fmla="*/ 367 h 962"/>
                <a:gd name="T14" fmla="*/ 2531 w 3509"/>
                <a:gd name="T15" fmla="*/ 393 h 962"/>
                <a:gd name="T16" fmla="*/ 3506 w 3509"/>
                <a:gd name="T17" fmla="*/ 962 h 962"/>
                <a:gd name="T18" fmla="*/ 3509 w 3509"/>
                <a:gd name="T19" fmla="*/ 961 h 962"/>
                <a:gd name="T20" fmla="*/ 3509 w 3509"/>
                <a:gd name="T21" fmla="*/ 956 h 962"/>
                <a:gd name="T22" fmla="*/ 3507 w 3509"/>
                <a:gd name="T23" fmla="*/ 956 h 962"/>
                <a:gd name="T24" fmla="*/ 2532 w 3509"/>
                <a:gd name="T25" fmla="*/ 388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09" h="962">
                  <a:moveTo>
                    <a:pt x="2532" y="388"/>
                  </a:moveTo>
                  <a:lnTo>
                    <a:pt x="1582" y="362"/>
                  </a:lnTo>
                  <a:lnTo>
                    <a:pt x="621" y="189"/>
                  </a:lnTo>
                  <a:lnTo>
                    <a:pt x="17" y="0"/>
                  </a:lnTo>
                  <a:lnTo>
                    <a:pt x="0" y="0"/>
                  </a:lnTo>
                  <a:lnTo>
                    <a:pt x="620" y="194"/>
                  </a:lnTo>
                  <a:lnTo>
                    <a:pt x="1581" y="367"/>
                  </a:lnTo>
                  <a:lnTo>
                    <a:pt x="2531" y="393"/>
                  </a:lnTo>
                  <a:lnTo>
                    <a:pt x="3506" y="962"/>
                  </a:lnTo>
                  <a:lnTo>
                    <a:pt x="3509" y="961"/>
                  </a:lnTo>
                  <a:lnTo>
                    <a:pt x="3509" y="956"/>
                  </a:lnTo>
                  <a:lnTo>
                    <a:pt x="3507" y="956"/>
                  </a:lnTo>
                  <a:lnTo>
                    <a:pt x="2532" y="388"/>
                  </a:lnTo>
                  <a:close/>
                </a:path>
              </a:pathLst>
            </a:custGeom>
            <a:solidFill>
              <a:srgbClr val="7BBA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9" name="Freeform 26">
              <a:extLst>
                <a:ext uri="{FF2B5EF4-FFF2-40B4-BE49-F238E27FC236}">
                  <a16:creationId xmlns:a16="http://schemas.microsoft.com/office/drawing/2014/main" id="{14E20BF3-6B72-4961-8BC8-7AECFB12505C}"/>
                </a:ext>
              </a:extLst>
            </p:cNvPr>
            <p:cNvSpPr>
              <a:spLocks noSelect="1"/>
            </p:cNvSpPr>
            <p:nvPr userDrawn="1"/>
          </p:nvSpPr>
          <p:spPr bwMode="gray">
            <a:xfrm>
              <a:off x="6305550" y="0"/>
              <a:ext cx="5881688" cy="1638300"/>
            </a:xfrm>
            <a:custGeom>
              <a:avLst/>
              <a:gdLst>
                <a:gd name="T0" fmla="*/ 2729 w 3705"/>
                <a:gd name="T1" fmla="*/ 415 h 1032"/>
                <a:gd name="T2" fmla="*/ 1776 w 3705"/>
                <a:gd name="T3" fmla="*/ 402 h 1032"/>
                <a:gd name="T4" fmla="*/ 818 w 3705"/>
                <a:gd name="T5" fmla="*/ 203 h 1032"/>
                <a:gd name="T6" fmla="*/ 20 w 3705"/>
                <a:gd name="T7" fmla="*/ 0 h 1032"/>
                <a:gd name="T8" fmla="*/ 0 w 3705"/>
                <a:gd name="T9" fmla="*/ 0 h 1032"/>
                <a:gd name="T10" fmla="*/ 817 w 3705"/>
                <a:gd name="T11" fmla="*/ 208 h 1032"/>
                <a:gd name="T12" fmla="*/ 1776 w 3705"/>
                <a:gd name="T13" fmla="*/ 407 h 1032"/>
                <a:gd name="T14" fmla="*/ 2727 w 3705"/>
                <a:gd name="T15" fmla="*/ 420 h 1032"/>
                <a:gd name="T16" fmla="*/ 3702 w 3705"/>
                <a:gd name="T17" fmla="*/ 1032 h 1032"/>
                <a:gd name="T18" fmla="*/ 3705 w 3705"/>
                <a:gd name="T19" fmla="*/ 1032 h 1032"/>
                <a:gd name="T20" fmla="*/ 3705 w 3705"/>
                <a:gd name="T21" fmla="*/ 1027 h 1032"/>
                <a:gd name="T22" fmla="*/ 3703 w 3705"/>
                <a:gd name="T23" fmla="*/ 1027 h 1032"/>
                <a:gd name="T24" fmla="*/ 2729 w 3705"/>
                <a:gd name="T25" fmla="*/ 415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05" h="1032">
                  <a:moveTo>
                    <a:pt x="2729" y="415"/>
                  </a:moveTo>
                  <a:lnTo>
                    <a:pt x="1776" y="402"/>
                  </a:lnTo>
                  <a:lnTo>
                    <a:pt x="818" y="203"/>
                  </a:lnTo>
                  <a:lnTo>
                    <a:pt x="20" y="0"/>
                  </a:lnTo>
                  <a:lnTo>
                    <a:pt x="0" y="0"/>
                  </a:lnTo>
                  <a:lnTo>
                    <a:pt x="817" y="208"/>
                  </a:lnTo>
                  <a:lnTo>
                    <a:pt x="1776" y="407"/>
                  </a:lnTo>
                  <a:lnTo>
                    <a:pt x="2727" y="420"/>
                  </a:lnTo>
                  <a:lnTo>
                    <a:pt x="3702" y="1032"/>
                  </a:lnTo>
                  <a:lnTo>
                    <a:pt x="3705" y="1032"/>
                  </a:lnTo>
                  <a:lnTo>
                    <a:pt x="3705" y="1027"/>
                  </a:lnTo>
                  <a:lnTo>
                    <a:pt x="3703" y="1027"/>
                  </a:lnTo>
                  <a:lnTo>
                    <a:pt x="2729" y="415"/>
                  </a:lnTo>
                  <a:close/>
                </a:path>
              </a:pathLst>
            </a:custGeom>
            <a:solidFill>
              <a:srgbClr val="74BB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0" name="Freeform 27">
              <a:extLst>
                <a:ext uri="{FF2B5EF4-FFF2-40B4-BE49-F238E27FC236}">
                  <a16:creationId xmlns:a16="http://schemas.microsoft.com/office/drawing/2014/main" id="{A7207264-1765-40FB-9019-D73D08DDF027}"/>
                </a:ext>
              </a:extLst>
            </p:cNvPr>
            <p:cNvSpPr>
              <a:spLocks noSelect="1"/>
            </p:cNvSpPr>
            <p:nvPr userDrawn="1"/>
          </p:nvSpPr>
          <p:spPr bwMode="gray">
            <a:xfrm>
              <a:off x="5922963" y="0"/>
              <a:ext cx="6264275" cy="1751013"/>
            </a:xfrm>
            <a:custGeom>
              <a:avLst/>
              <a:gdLst>
                <a:gd name="T0" fmla="*/ 2970 w 3946"/>
                <a:gd name="T1" fmla="*/ 443 h 1103"/>
                <a:gd name="T2" fmla="*/ 2016 w 3946"/>
                <a:gd name="T3" fmla="*/ 441 h 1103"/>
                <a:gd name="T4" fmla="*/ 1059 w 3946"/>
                <a:gd name="T5" fmla="*/ 217 h 1103"/>
                <a:gd name="T6" fmla="*/ 93 w 3946"/>
                <a:gd name="T7" fmla="*/ 27 h 1103"/>
                <a:gd name="T8" fmla="*/ 15 w 3946"/>
                <a:gd name="T9" fmla="*/ 0 h 1103"/>
                <a:gd name="T10" fmla="*/ 0 w 3946"/>
                <a:gd name="T11" fmla="*/ 0 h 1103"/>
                <a:gd name="T12" fmla="*/ 91 w 3946"/>
                <a:gd name="T13" fmla="*/ 32 h 1103"/>
                <a:gd name="T14" fmla="*/ 1058 w 3946"/>
                <a:gd name="T15" fmla="*/ 222 h 1103"/>
                <a:gd name="T16" fmla="*/ 2015 w 3946"/>
                <a:gd name="T17" fmla="*/ 446 h 1103"/>
                <a:gd name="T18" fmla="*/ 2968 w 3946"/>
                <a:gd name="T19" fmla="*/ 448 h 1103"/>
                <a:gd name="T20" fmla="*/ 3943 w 3946"/>
                <a:gd name="T21" fmla="*/ 1103 h 1103"/>
                <a:gd name="T22" fmla="*/ 3946 w 3946"/>
                <a:gd name="T23" fmla="*/ 1103 h 1103"/>
                <a:gd name="T24" fmla="*/ 3946 w 3946"/>
                <a:gd name="T25" fmla="*/ 1098 h 1103"/>
                <a:gd name="T26" fmla="*/ 3944 w 3946"/>
                <a:gd name="T27" fmla="*/ 1098 h 1103"/>
                <a:gd name="T28" fmla="*/ 2970 w 3946"/>
                <a:gd name="T29" fmla="*/ 443 h 1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46" h="1103">
                  <a:moveTo>
                    <a:pt x="2970" y="443"/>
                  </a:moveTo>
                  <a:lnTo>
                    <a:pt x="2016" y="441"/>
                  </a:lnTo>
                  <a:lnTo>
                    <a:pt x="1059" y="217"/>
                  </a:lnTo>
                  <a:lnTo>
                    <a:pt x="93" y="27"/>
                  </a:lnTo>
                  <a:lnTo>
                    <a:pt x="15" y="0"/>
                  </a:lnTo>
                  <a:lnTo>
                    <a:pt x="0" y="0"/>
                  </a:lnTo>
                  <a:lnTo>
                    <a:pt x="91" y="32"/>
                  </a:lnTo>
                  <a:lnTo>
                    <a:pt x="1058" y="222"/>
                  </a:lnTo>
                  <a:lnTo>
                    <a:pt x="2015" y="446"/>
                  </a:lnTo>
                  <a:lnTo>
                    <a:pt x="2968" y="448"/>
                  </a:lnTo>
                  <a:lnTo>
                    <a:pt x="3943" y="1103"/>
                  </a:lnTo>
                  <a:lnTo>
                    <a:pt x="3946" y="1103"/>
                  </a:lnTo>
                  <a:lnTo>
                    <a:pt x="3946" y="1098"/>
                  </a:lnTo>
                  <a:lnTo>
                    <a:pt x="3944" y="1098"/>
                  </a:lnTo>
                  <a:lnTo>
                    <a:pt x="2970" y="443"/>
                  </a:lnTo>
                  <a:close/>
                </a:path>
              </a:pathLst>
            </a:custGeom>
            <a:solidFill>
              <a:srgbClr val="6DBB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1" name="Freeform 28">
              <a:extLst>
                <a:ext uri="{FF2B5EF4-FFF2-40B4-BE49-F238E27FC236}">
                  <a16:creationId xmlns:a16="http://schemas.microsoft.com/office/drawing/2014/main" id="{5C8193F9-844D-4682-AEB1-6E8E8790E59C}"/>
                </a:ext>
              </a:extLst>
            </p:cNvPr>
            <p:cNvSpPr>
              <a:spLocks noSelect="1"/>
            </p:cNvSpPr>
            <p:nvPr userDrawn="1"/>
          </p:nvSpPr>
          <p:spPr bwMode="gray">
            <a:xfrm>
              <a:off x="5659438" y="0"/>
              <a:ext cx="6527800" cy="1863725"/>
            </a:xfrm>
            <a:custGeom>
              <a:avLst/>
              <a:gdLst>
                <a:gd name="T0" fmla="*/ 3136 w 4112"/>
                <a:gd name="T1" fmla="*/ 470 h 1174"/>
                <a:gd name="T2" fmla="*/ 2180 w 4112"/>
                <a:gd name="T3" fmla="*/ 481 h 1174"/>
                <a:gd name="T4" fmla="*/ 1225 w 4112"/>
                <a:gd name="T5" fmla="*/ 231 h 1174"/>
                <a:gd name="T6" fmla="*/ 259 w 4112"/>
                <a:gd name="T7" fmla="*/ 97 h 1174"/>
                <a:gd name="T8" fmla="*/ 14 w 4112"/>
                <a:gd name="T9" fmla="*/ 0 h 1174"/>
                <a:gd name="T10" fmla="*/ 0 w 4112"/>
                <a:gd name="T11" fmla="*/ 0 h 1174"/>
                <a:gd name="T12" fmla="*/ 258 w 4112"/>
                <a:gd name="T13" fmla="*/ 102 h 1174"/>
                <a:gd name="T14" fmla="*/ 1224 w 4112"/>
                <a:gd name="T15" fmla="*/ 236 h 1174"/>
                <a:gd name="T16" fmla="*/ 2180 w 4112"/>
                <a:gd name="T17" fmla="*/ 486 h 1174"/>
                <a:gd name="T18" fmla="*/ 3134 w 4112"/>
                <a:gd name="T19" fmla="*/ 475 h 1174"/>
                <a:gd name="T20" fmla="*/ 4109 w 4112"/>
                <a:gd name="T21" fmla="*/ 1174 h 1174"/>
                <a:gd name="T22" fmla="*/ 4112 w 4112"/>
                <a:gd name="T23" fmla="*/ 1174 h 1174"/>
                <a:gd name="T24" fmla="*/ 4112 w 4112"/>
                <a:gd name="T25" fmla="*/ 1168 h 1174"/>
                <a:gd name="T26" fmla="*/ 4110 w 4112"/>
                <a:gd name="T27" fmla="*/ 1169 h 1174"/>
                <a:gd name="T28" fmla="*/ 3136 w 4112"/>
                <a:gd name="T29" fmla="*/ 470 h 1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12" h="1174">
                  <a:moveTo>
                    <a:pt x="3136" y="470"/>
                  </a:moveTo>
                  <a:lnTo>
                    <a:pt x="2180" y="481"/>
                  </a:lnTo>
                  <a:lnTo>
                    <a:pt x="1225" y="231"/>
                  </a:lnTo>
                  <a:lnTo>
                    <a:pt x="259" y="97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58" y="102"/>
                  </a:lnTo>
                  <a:lnTo>
                    <a:pt x="1224" y="236"/>
                  </a:lnTo>
                  <a:lnTo>
                    <a:pt x="2180" y="486"/>
                  </a:lnTo>
                  <a:lnTo>
                    <a:pt x="3134" y="475"/>
                  </a:lnTo>
                  <a:lnTo>
                    <a:pt x="4109" y="1174"/>
                  </a:lnTo>
                  <a:lnTo>
                    <a:pt x="4112" y="1174"/>
                  </a:lnTo>
                  <a:lnTo>
                    <a:pt x="4112" y="1168"/>
                  </a:lnTo>
                  <a:lnTo>
                    <a:pt x="4110" y="1169"/>
                  </a:lnTo>
                  <a:lnTo>
                    <a:pt x="3136" y="470"/>
                  </a:lnTo>
                  <a:close/>
                </a:path>
              </a:pathLst>
            </a:custGeom>
            <a:solidFill>
              <a:srgbClr val="66BC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2" name="Freeform 29">
              <a:extLst>
                <a:ext uri="{FF2B5EF4-FFF2-40B4-BE49-F238E27FC236}">
                  <a16:creationId xmlns:a16="http://schemas.microsoft.com/office/drawing/2014/main" id="{CE672678-BE70-46A2-9E3C-15F3AD37459C}"/>
                </a:ext>
              </a:extLst>
            </p:cNvPr>
            <p:cNvSpPr>
              <a:spLocks noSelect="1"/>
            </p:cNvSpPr>
            <p:nvPr userDrawn="1"/>
          </p:nvSpPr>
          <p:spPr bwMode="gray">
            <a:xfrm>
              <a:off x="5453063" y="0"/>
              <a:ext cx="6734175" cy="1976438"/>
            </a:xfrm>
            <a:custGeom>
              <a:avLst/>
              <a:gdLst>
                <a:gd name="T0" fmla="*/ 3266 w 4242"/>
                <a:gd name="T1" fmla="*/ 498 h 1245"/>
                <a:gd name="T2" fmla="*/ 2309 w 4242"/>
                <a:gd name="T3" fmla="*/ 521 h 1245"/>
                <a:gd name="T4" fmla="*/ 1355 w 4242"/>
                <a:gd name="T5" fmla="*/ 245 h 1245"/>
                <a:gd name="T6" fmla="*/ 389 w 4242"/>
                <a:gd name="T7" fmla="*/ 168 h 1245"/>
                <a:gd name="T8" fmla="*/ 13 w 4242"/>
                <a:gd name="T9" fmla="*/ 0 h 1245"/>
                <a:gd name="T10" fmla="*/ 0 w 4242"/>
                <a:gd name="T11" fmla="*/ 0 h 1245"/>
                <a:gd name="T12" fmla="*/ 388 w 4242"/>
                <a:gd name="T13" fmla="*/ 173 h 1245"/>
                <a:gd name="T14" fmla="*/ 1355 w 4242"/>
                <a:gd name="T15" fmla="*/ 250 h 1245"/>
                <a:gd name="T16" fmla="*/ 2308 w 4242"/>
                <a:gd name="T17" fmla="*/ 526 h 1245"/>
                <a:gd name="T18" fmla="*/ 3264 w 4242"/>
                <a:gd name="T19" fmla="*/ 503 h 1245"/>
                <a:gd name="T20" fmla="*/ 4239 w 4242"/>
                <a:gd name="T21" fmla="*/ 1245 h 1245"/>
                <a:gd name="T22" fmla="*/ 4242 w 4242"/>
                <a:gd name="T23" fmla="*/ 1244 h 1245"/>
                <a:gd name="T24" fmla="*/ 4242 w 4242"/>
                <a:gd name="T25" fmla="*/ 1239 h 1245"/>
                <a:gd name="T26" fmla="*/ 4240 w 4242"/>
                <a:gd name="T27" fmla="*/ 1239 h 1245"/>
                <a:gd name="T28" fmla="*/ 3266 w 4242"/>
                <a:gd name="T29" fmla="*/ 498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42" h="1245">
                  <a:moveTo>
                    <a:pt x="3266" y="498"/>
                  </a:moveTo>
                  <a:lnTo>
                    <a:pt x="2309" y="521"/>
                  </a:lnTo>
                  <a:lnTo>
                    <a:pt x="1355" y="245"/>
                  </a:lnTo>
                  <a:lnTo>
                    <a:pt x="389" y="168"/>
                  </a:lnTo>
                  <a:lnTo>
                    <a:pt x="13" y="0"/>
                  </a:lnTo>
                  <a:lnTo>
                    <a:pt x="0" y="0"/>
                  </a:lnTo>
                  <a:lnTo>
                    <a:pt x="388" y="173"/>
                  </a:lnTo>
                  <a:lnTo>
                    <a:pt x="1355" y="250"/>
                  </a:lnTo>
                  <a:lnTo>
                    <a:pt x="2308" y="526"/>
                  </a:lnTo>
                  <a:lnTo>
                    <a:pt x="3264" y="503"/>
                  </a:lnTo>
                  <a:lnTo>
                    <a:pt x="4239" y="1245"/>
                  </a:lnTo>
                  <a:lnTo>
                    <a:pt x="4242" y="1244"/>
                  </a:lnTo>
                  <a:lnTo>
                    <a:pt x="4242" y="1239"/>
                  </a:lnTo>
                  <a:lnTo>
                    <a:pt x="4240" y="1239"/>
                  </a:lnTo>
                  <a:lnTo>
                    <a:pt x="3266" y="498"/>
                  </a:lnTo>
                  <a:close/>
                </a:path>
              </a:pathLst>
            </a:custGeom>
            <a:solidFill>
              <a:srgbClr val="5EBD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3" name="Freeform 30">
              <a:extLst>
                <a:ext uri="{FF2B5EF4-FFF2-40B4-BE49-F238E27FC236}">
                  <a16:creationId xmlns:a16="http://schemas.microsoft.com/office/drawing/2014/main" id="{78DA675F-EF79-4919-B88A-8E5470D2CFF6}"/>
                </a:ext>
              </a:extLst>
            </p:cNvPr>
            <p:cNvSpPr>
              <a:spLocks noSelect="1"/>
            </p:cNvSpPr>
            <p:nvPr userDrawn="1"/>
          </p:nvSpPr>
          <p:spPr bwMode="gray">
            <a:xfrm>
              <a:off x="5286375" y="0"/>
              <a:ext cx="6900863" cy="2089150"/>
            </a:xfrm>
            <a:custGeom>
              <a:avLst/>
              <a:gdLst>
                <a:gd name="T0" fmla="*/ 3371 w 4347"/>
                <a:gd name="T1" fmla="*/ 525 h 1316"/>
                <a:gd name="T2" fmla="*/ 2413 w 4347"/>
                <a:gd name="T3" fmla="*/ 561 h 1316"/>
                <a:gd name="T4" fmla="*/ 1461 w 4347"/>
                <a:gd name="T5" fmla="*/ 258 h 1316"/>
                <a:gd name="T6" fmla="*/ 494 w 4347"/>
                <a:gd name="T7" fmla="*/ 238 h 1316"/>
                <a:gd name="T8" fmla="*/ 11 w 4347"/>
                <a:gd name="T9" fmla="*/ 0 h 1316"/>
                <a:gd name="T10" fmla="*/ 0 w 4347"/>
                <a:gd name="T11" fmla="*/ 0 h 1316"/>
                <a:gd name="T12" fmla="*/ 493 w 4347"/>
                <a:gd name="T13" fmla="*/ 243 h 1316"/>
                <a:gd name="T14" fmla="*/ 1460 w 4347"/>
                <a:gd name="T15" fmla="*/ 263 h 1316"/>
                <a:gd name="T16" fmla="*/ 2412 w 4347"/>
                <a:gd name="T17" fmla="*/ 566 h 1316"/>
                <a:gd name="T18" fmla="*/ 3369 w 4347"/>
                <a:gd name="T19" fmla="*/ 530 h 1316"/>
                <a:gd name="T20" fmla="*/ 4344 w 4347"/>
                <a:gd name="T21" fmla="*/ 1316 h 1316"/>
                <a:gd name="T22" fmla="*/ 4347 w 4347"/>
                <a:gd name="T23" fmla="*/ 1315 h 1316"/>
                <a:gd name="T24" fmla="*/ 4347 w 4347"/>
                <a:gd name="T25" fmla="*/ 1310 h 1316"/>
                <a:gd name="T26" fmla="*/ 4346 w 4347"/>
                <a:gd name="T27" fmla="*/ 1310 h 1316"/>
                <a:gd name="T28" fmla="*/ 3371 w 4347"/>
                <a:gd name="T29" fmla="*/ 525 h 1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47" h="1316">
                  <a:moveTo>
                    <a:pt x="3371" y="525"/>
                  </a:moveTo>
                  <a:lnTo>
                    <a:pt x="2413" y="561"/>
                  </a:lnTo>
                  <a:lnTo>
                    <a:pt x="1461" y="258"/>
                  </a:lnTo>
                  <a:lnTo>
                    <a:pt x="494" y="238"/>
                  </a:lnTo>
                  <a:lnTo>
                    <a:pt x="11" y="0"/>
                  </a:lnTo>
                  <a:lnTo>
                    <a:pt x="0" y="0"/>
                  </a:lnTo>
                  <a:lnTo>
                    <a:pt x="493" y="243"/>
                  </a:lnTo>
                  <a:lnTo>
                    <a:pt x="1460" y="263"/>
                  </a:lnTo>
                  <a:lnTo>
                    <a:pt x="2412" y="566"/>
                  </a:lnTo>
                  <a:lnTo>
                    <a:pt x="3369" y="530"/>
                  </a:lnTo>
                  <a:lnTo>
                    <a:pt x="4344" y="1316"/>
                  </a:lnTo>
                  <a:lnTo>
                    <a:pt x="4347" y="1315"/>
                  </a:lnTo>
                  <a:lnTo>
                    <a:pt x="4347" y="1310"/>
                  </a:lnTo>
                  <a:lnTo>
                    <a:pt x="4346" y="1310"/>
                  </a:lnTo>
                  <a:lnTo>
                    <a:pt x="3371" y="525"/>
                  </a:lnTo>
                  <a:close/>
                </a:path>
              </a:pathLst>
            </a:custGeom>
            <a:solidFill>
              <a:srgbClr val="55BE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4" name="Freeform 31">
              <a:extLst>
                <a:ext uri="{FF2B5EF4-FFF2-40B4-BE49-F238E27FC236}">
                  <a16:creationId xmlns:a16="http://schemas.microsoft.com/office/drawing/2014/main" id="{F064165B-EAB3-47AD-99F8-894D29A06BFA}"/>
                </a:ext>
              </a:extLst>
            </p:cNvPr>
            <p:cNvSpPr>
              <a:spLocks noSelect="1"/>
            </p:cNvSpPr>
            <p:nvPr userDrawn="1"/>
          </p:nvSpPr>
          <p:spPr bwMode="gray">
            <a:xfrm>
              <a:off x="5148263" y="0"/>
              <a:ext cx="7038975" cy="2201863"/>
            </a:xfrm>
            <a:custGeom>
              <a:avLst/>
              <a:gdLst>
                <a:gd name="T0" fmla="*/ 3458 w 4434"/>
                <a:gd name="T1" fmla="*/ 553 h 1387"/>
                <a:gd name="T2" fmla="*/ 2498 w 4434"/>
                <a:gd name="T3" fmla="*/ 600 h 1387"/>
                <a:gd name="T4" fmla="*/ 1548 w 4434"/>
                <a:gd name="T5" fmla="*/ 272 h 1387"/>
                <a:gd name="T6" fmla="*/ 582 w 4434"/>
                <a:gd name="T7" fmla="*/ 308 h 1387"/>
                <a:gd name="T8" fmla="*/ 11 w 4434"/>
                <a:gd name="T9" fmla="*/ 0 h 1387"/>
                <a:gd name="T10" fmla="*/ 0 w 4434"/>
                <a:gd name="T11" fmla="*/ 0 h 1387"/>
                <a:gd name="T12" fmla="*/ 580 w 4434"/>
                <a:gd name="T13" fmla="*/ 313 h 1387"/>
                <a:gd name="T14" fmla="*/ 1547 w 4434"/>
                <a:gd name="T15" fmla="*/ 277 h 1387"/>
                <a:gd name="T16" fmla="*/ 2498 w 4434"/>
                <a:gd name="T17" fmla="*/ 605 h 1387"/>
                <a:gd name="T18" fmla="*/ 3456 w 4434"/>
                <a:gd name="T19" fmla="*/ 558 h 1387"/>
                <a:gd name="T20" fmla="*/ 4431 w 4434"/>
                <a:gd name="T21" fmla="*/ 1387 h 1387"/>
                <a:gd name="T22" fmla="*/ 4434 w 4434"/>
                <a:gd name="T23" fmla="*/ 1386 h 1387"/>
                <a:gd name="T24" fmla="*/ 4434 w 4434"/>
                <a:gd name="T25" fmla="*/ 1381 h 1387"/>
                <a:gd name="T26" fmla="*/ 4433 w 4434"/>
                <a:gd name="T27" fmla="*/ 1381 h 1387"/>
                <a:gd name="T28" fmla="*/ 3458 w 4434"/>
                <a:gd name="T29" fmla="*/ 553 h 1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34" h="1387">
                  <a:moveTo>
                    <a:pt x="3458" y="553"/>
                  </a:moveTo>
                  <a:lnTo>
                    <a:pt x="2498" y="600"/>
                  </a:lnTo>
                  <a:lnTo>
                    <a:pt x="1548" y="272"/>
                  </a:lnTo>
                  <a:lnTo>
                    <a:pt x="582" y="308"/>
                  </a:lnTo>
                  <a:lnTo>
                    <a:pt x="11" y="0"/>
                  </a:lnTo>
                  <a:lnTo>
                    <a:pt x="0" y="0"/>
                  </a:lnTo>
                  <a:lnTo>
                    <a:pt x="580" y="313"/>
                  </a:lnTo>
                  <a:lnTo>
                    <a:pt x="1547" y="277"/>
                  </a:lnTo>
                  <a:lnTo>
                    <a:pt x="2498" y="605"/>
                  </a:lnTo>
                  <a:lnTo>
                    <a:pt x="3456" y="558"/>
                  </a:lnTo>
                  <a:lnTo>
                    <a:pt x="4431" y="1387"/>
                  </a:lnTo>
                  <a:lnTo>
                    <a:pt x="4434" y="1386"/>
                  </a:lnTo>
                  <a:lnTo>
                    <a:pt x="4434" y="1381"/>
                  </a:lnTo>
                  <a:lnTo>
                    <a:pt x="4433" y="1381"/>
                  </a:lnTo>
                  <a:lnTo>
                    <a:pt x="3458" y="553"/>
                  </a:lnTo>
                  <a:close/>
                </a:path>
              </a:pathLst>
            </a:custGeom>
            <a:solidFill>
              <a:srgbClr val="4AC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5" name="Freeform 32">
              <a:extLst>
                <a:ext uri="{FF2B5EF4-FFF2-40B4-BE49-F238E27FC236}">
                  <a16:creationId xmlns:a16="http://schemas.microsoft.com/office/drawing/2014/main" id="{B07E0D64-5C8C-4A3D-8111-760EC48FBE31}"/>
                </a:ext>
              </a:extLst>
            </p:cNvPr>
            <p:cNvSpPr>
              <a:spLocks noSelect="1"/>
            </p:cNvSpPr>
            <p:nvPr userDrawn="1"/>
          </p:nvSpPr>
          <p:spPr bwMode="gray">
            <a:xfrm>
              <a:off x="5033963" y="0"/>
              <a:ext cx="7153275" cy="2312988"/>
            </a:xfrm>
            <a:custGeom>
              <a:avLst/>
              <a:gdLst>
                <a:gd name="T0" fmla="*/ 3530 w 4506"/>
                <a:gd name="T1" fmla="*/ 580 h 1457"/>
                <a:gd name="T2" fmla="*/ 2569 w 4506"/>
                <a:gd name="T3" fmla="*/ 640 h 1457"/>
                <a:gd name="T4" fmla="*/ 1620 w 4506"/>
                <a:gd name="T5" fmla="*/ 286 h 1457"/>
                <a:gd name="T6" fmla="*/ 654 w 4506"/>
                <a:gd name="T7" fmla="*/ 378 h 1457"/>
                <a:gd name="T8" fmla="*/ 10 w 4506"/>
                <a:gd name="T9" fmla="*/ 0 h 1457"/>
                <a:gd name="T10" fmla="*/ 0 w 4506"/>
                <a:gd name="T11" fmla="*/ 0 h 1457"/>
                <a:gd name="T12" fmla="*/ 653 w 4506"/>
                <a:gd name="T13" fmla="*/ 383 h 1457"/>
                <a:gd name="T14" fmla="*/ 1619 w 4506"/>
                <a:gd name="T15" fmla="*/ 291 h 1457"/>
                <a:gd name="T16" fmla="*/ 2568 w 4506"/>
                <a:gd name="T17" fmla="*/ 645 h 1457"/>
                <a:gd name="T18" fmla="*/ 3528 w 4506"/>
                <a:gd name="T19" fmla="*/ 585 h 1457"/>
                <a:gd name="T20" fmla="*/ 4504 w 4506"/>
                <a:gd name="T21" fmla="*/ 1457 h 1457"/>
                <a:gd name="T22" fmla="*/ 4506 w 4506"/>
                <a:gd name="T23" fmla="*/ 1457 h 1457"/>
                <a:gd name="T24" fmla="*/ 4506 w 4506"/>
                <a:gd name="T25" fmla="*/ 1451 h 1457"/>
                <a:gd name="T26" fmla="*/ 4505 w 4506"/>
                <a:gd name="T27" fmla="*/ 1452 h 1457"/>
                <a:gd name="T28" fmla="*/ 3530 w 4506"/>
                <a:gd name="T29" fmla="*/ 580 h 1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06" h="1457">
                  <a:moveTo>
                    <a:pt x="3530" y="580"/>
                  </a:moveTo>
                  <a:lnTo>
                    <a:pt x="2569" y="640"/>
                  </a:lnTo>
                  <a:lnTo>
                    <a:pt x="1620" y="286"/>
                  </a:lnTo>
                  <a:lnTo>
                    <a:pt x="654" y="378"/>
                  </a:lnTo>
                  <a:lnTo>
                    <a:pt x="10" y="0"/>
                  </a:lnTo>
                  <a:lnTo>
                    <a:pt x="0" y="0"/>
                  </a:lnTo>
                  <a:lnTo>
                    <a:pt x="653" y="383"/>
                  </a:lnTo>
                  <a:lnTo>
                    <a:pt x="1619" y="291"/>
                  </a:lnTo>
                  <a:lnTo>
                    <a:pt x="2568" y="645"/>
                  </a:lnTo>
                  <a:lnTo>
                    <a:pt x="3528" y="585"/>
                  </a:lnTo>
                  <a:lnTo>
                    <a:pt x="4504" y="1457"/>
                  </a:lnTo>
                  <a:lnTo>
                    <a:pt x="4506" y="1457"/>
                  </a:lnTo>
                  <a:lnTo>
                    <a:pt x="4506" y="1451"/>
                  </a:lnTo>
                  <a:lnTo>
                    <a:pt x="4505" y="1452"/>
                  </a:lnTo>
                  <a:lnTo>
                    <a:pt x="3530" y="580"/>
                  </a:lnTo>
                  <a:close/>
                </a:path>
              </a:pathLst>
            </a:custGeom>
            <a:solidFill>
              <a:srgbClr val="3EC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grpSp>
        <p:nvGrpSpPr>
          <p:cNvPr id="8" name="Groep 7"/>
          <p:cNvGrpSpPr>
            <a:grpSpLocks noSelect="1" noChangeAspect="1"/>
          </p:cNvGrpSpPr>
          <p:nvPr userDrawn="1"/>
        </p:nvGrpSpPr>
        <p:grpSpPr>
          <a:xfrm>
            <a:off x="9626262" y="6427084"/>
            <a:ext cx="1162774" cy="360000"/>
            <a:chOff x="793750" y="5651500"/>
            <a:chExt cx="2943225" cy="911225"/>
          </a:xfrm>
        </p:grpSpPr>
        <p:sp>
          <p:nvSpPr>
            <p:cNvPr id="38" name="Freeform 6">
              <a:extLst>
                <a:ext uri="{FF2B5EF4-FFF2-40B4-BE49-F238E27FC236}">
                  <a16:creationId xmlns:a16="http://schemas.microsoft.com/office/drawing/2014/main" id="{E0F8AB04-2248-404D-B7A9-8A50C166232C}"/>
                </a:ext>
              </a:extLst>
            </p:cNvPr>
            <p:cNvSpPr>
              <a:spLocks noSelect="1"/>
            </p:cNvSpPr>
            <p:nvPr userDrawn="1"/>
          </p:nvSpPr>
          <p:spPr bwMode="ltGray">
            <a:xfrm>
              <a:off x="1293813" y="5651500"/>
              <a:ext cx="425450" cy="666750"/>
            </a:xfrm>
            <a:custGeom>
              <a:avLst/>
              <a:gdLst>
                <a:gd name="T0" fmla="*/ 0 w 1337"/>
                <a:gd name="T1" fmla="*/ 512 h 2102"/>
                <a:gd name="T2" fmla="*/ 655 w 1337"/>
                <a:gd name="T3" fmla="*/ 2 h 2102"/>
                <a:gd name="T4" fmla="*/ 1274 w 1337"/>
                <a:gd name="T5" fmla="*/ 515 h 2102"/>
                <a:gd name="T6" fmla="*/ 1291 w 1337"/>
                <a:gd name="T7" fmla="*/ 1022 h 2102"/>
                <a:gd name="T8" fmla="*/ 1156 w 1337"/>
                <a:gd name="T9" fmla="*/ 1322 h 2102"/>
                <a:gd name="T10" fmla="*/ 1096 w 1337"/>
                <a:gd name="T11" fmla="*/ 1394 h 2102"/>
                <a:gd name="T12" fmla="*/ 817 w 1337"/>
                <a:gd name="T13" fmla="*/ 2102 h 2102"/>
                <a:gd name="T14" fmla="*/ 971 w 1337"/>
                <a:gd name="T15" fmla="*/ 1401 h 2102"/>
                <a:gd name="T16" fmla="*/ 636 w 1337"/>
                <a:gd name="T17" fmla="*/ 1322 h 2102"/>
                <a:gd name="T18" fmla="*/ 803 w 1337"/>
                <a:gd name="T19" fmla="*/ 1319 h 2102"/>
                <a:gd name="T20" fmla="*/ 1011 w 1337"/>
                <a:gd name="T21" fmla="*/ 1322 h 2102"/>
                <a:gd name="T22" fmla="*/ 1162 w 1337"/>
                <a:gd name="T23" fmla="*/ 1246 h 2102"/>
                <a:gd name="T24" fmla="*/ 1179 w 1337"/>
                <a:gd name="T25" fmla="*/ 1165 h 2102"/>
                <a:gd name="T26" fmla="*/ 1175 w 1337"/>
                <a:gd name="T27" fmla="*/ 1055 h 2102"/>
                <a:gd name="T28" fmla="*/ 1208 w 1337"/>
                <a:gd name="T29" fmla="*/ 825 h 2102"/>
                <a:gd name="T30" fmla="*/ 1139 w 1337"/>
                <a:gd name="T31" fmla="*/ 640 h 2102"/>
                <a:gd name="T32" fmla="*/ 1156 w 1337"/>
                <a:gd name="T33" fmla="*/ 541 h 2102"/>
                <a:gd name="T34" fmla="*/ 1192 w 1337"/>
                <a:gd name="T35" fmla="*/ 488 h 2102"/>
                <a:gd name="T36" fmla="*/ 599 w 1337"/>
                <a:gd name="T37" fmla="*/ 35 h 2102"/>
                <a:gd name="T38" fmla="*/ 30 w 1337"/>
                <a:gd name="T39" fmla="*/ 472 h 2102"/>
                <a:gd name="T40" fmla="*/ 17 w 1337"/>
                <a:gd name="T41" fmla="*/ 512 h 2102"/>
                <a:gd name="T42" fmla="*/ 0 w 1337"/>
                <a:gd name="T43" fmla="*/ 512 h 2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37" h="2102">
                  <a:moveTo>
                    <a:pt x="0" y="512"/>
                  </a:moveTo>
                  <a:cubicBezTo>
                    <a:pt x="0" y="512"/>
                    <a:pt x="112" y="0"/>
                    <a:pt x="655" y="2"/>
                  </a:cubicBezTo>
                  <a:cubicBezTo>
                    <a:pt x="1108" y="3"/>
                    <a:pt x="1264" y="469"/>
                    <a:pt x="1274" y="515"/>
                  </a:cubicBezTo>
                  <a:cubicBezTo>
                    <a:pt x="1284" y="561"/>
                    <a:pt x="1337" y="831"/>
                    <a:pt x="1291" y="1022"/>
                  </a:cubicBezTo>
                  <a:cubicBezTo>
                    <a:pt x="1244" y="1213"/>
                    <a:pt x="1175" y="1289"/>
                    <a:pt x="1156" y="1322"/>
                  </a:cubicBezTo>
                  <a:cubicBezTo>
                    <a:pt x="1136" y="1355"/>
                    <a:pt x="1096" y="1394"/>
                    <a:pt x="1096" y="1394"/>
                  </a:cubicBezTo>
                  <a:cubicBezTo>
                    <a:pt x="817" y="2102"/>
                    <a:pt x="817" y="2102"/>
                    <a:pt x="817" y="2102"/>
                  </a:cubicBezTo>
                  <a:cubicBezTo>
                    <a:pt x="971" y="1401"/>
                    <a:pt x="971" y="1401"/>
                    <a:pt x="971" y="1401"/>
                  </a:cubicBezTo>
                  <a:cubicBezTo>
                    <a:pt x="636" y="1322"/>
                    <a:pt x="636" y="1322"/>
                    <a:pt x="636" y="1322"/>
                  </a:cubicBezTo>
                  <a:cubicBezTo>
                    <a:pt x="636" y="1322"/>
                    <a:pt x="759" y="1316"/>
                    <a:pt x="803" y="1319"/>
                  </a:cubicBezTo>
                  <a:cubicBezTo>
                    <a:pt x="847" y="1322"/>
                    <a:pt x="948" y="1328"/>
                    <a:pt x="1011" y="1322"/>
                  </a:cubicBezTo>
                  <a:cubicBezTo>
                    <a:pt x="1073" y="1315"/>
                    <a:pt x="1137" y="1284"/>
                    <a:pt x="1162" y="1246"/>
                  </a:cubicBezTo>
                  <a:cubicBezTo>
                    <a:pt x="1179" y="1221"/>
                    <a:pt x="1185" y="1184"/>
                    <a:pt x="1179" y="1165"/>
                  </a:cubicBezTo>
                  <a:cubicBezTo>
                    <a:pt x="1164" y="1124"/>
                    <a:pt x="1169" y="1104"/>
                    <a:pt x="1175" y="1055"/>
                  </a:cubicBezTo>
                  <a:cubicBezTo>
                    <a:pt x="1182" y="1006"/>
                    <a:pt x="1223" y="945"/>
                    <a:pt x="1208" y="825"/>
                  </a:cubicBezTo>
                  <a:cubicBezTo>
                    <a:pt x="1193" y="703"/>
                    <a:pt x="1162" y="696"/>
                    <a:pt x="1139" y="640"/>
                  </a:cubicBezTo>
                  <a:cubicBezTo>
                    <a:pt x="1120" y="594"/>
                    <a:pt x="1142" y="561"/>
                    <a:pt x="1156" y="541"/>
                  </a:cubicBezTo>
                  <a:cubicBezTo>
                    <a:pt x="1169" y="522"/>
                    <a:pt x="1196" y="519"/>
                    <a:pt x="1192" y="488"/>
                  </a:cubicBezTo>
                  <a:cubicBezTo>
                    <a:pt x="1179" y="376"/>
                    <a:pt x="948" y="20"/>
                    <a:pt x="599" y="35"/>
                  </a:cubicBezTo>
                  <a:cubicBezTo>
                    <a:pt x="208" y="51"/>
                    <a:pt x="53" y="401"/>
                    <a:pt x="30" y="472"/>
                  </a:cubicBezTo>
                  <a:cubicBezTo>
                    <a:pt x="22" y="497"/>
                    <a:pt x="17" y="512"/>
                    <a:pt x="17" y="512"/>
                  </a:cubicBezTo>
                  <a:cubicBezTo>
                    <a:pt x="0" y="512"/>
                    <a:pt x="0" y="512"/>
                    <a:pt x="0" y="512"/>
                  </a:cubicBezTo>
                </a:path>
              </a:pathLst>
            </a:custGeom>
            <a:solidFill>
              <a:srgbClr val="575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9" name="Freeform 7">
              <a:extLst>
                <a:ext uri="{FF2B5EF4-FFF2-40B4-BE49-F238E27FC236}">
                  <a16:creationId xmlns:a16="http://schemas.microsoft.com/office/drawing/2014/main" id="{D96061C3-42A5-4B4B-91FD-C43991A9F8DB}"/>
                </a:ext>
              </a:extLst>
            </p:cNvPr>
            <p:cNvSpPr>
              <a:spLocks noSelect="1"/>
            </p:cNvSpPr>
            <p:nvPr userDrawn="1"/>
          </p:nvSpPr>
          <p:spPr bwMode="gray">
            <a:xfrm>
              <a:off x="793750" y="6115050"/>
              <a:ext cx="1239837" cy="447675"/>
            </a:xfrm>
            <a:custGeom>
              <a:avLst/>
              <a:gdLst>
                <a:gd name="T0" fmla="*/ 1416 w 3909"/>
                <a:gd name="T1" fmla="*/ 0 h 1409"/>
                <a:gd name="T2" fmla="*/ 629 w 3909"/>
                <a:gd name="T3" fmla="*/ 135 h 1409"/>
                <a:gd name="T4" fmla="*/ 0 w 3909"/>
                <a:gd name="T5" fmla="*/ 309 h 1409"/>
                <a:gd name="T6" fmla="*/ 1633 w 3909"/>
                <a:gd name="T7" fmla="*/ 655 h 1409"/>
                <a:gd name="T8" fmla="*/ 2732 w 3909"/>
                <a:gd name="T9" fmla="*/ 948 h 1409"/>
                <a:gd name="T10" fmla="*/ 3909 w 3909"/>
                <a:gd name="T11" fmla="*/ 1409 h 1409"/>
                <a:gd name="T12" fmla="*/ 1598 w 3909"/>
                <a:gd name="T13" fmla="*/ 535 h 1409"/>
                <a:gd name="T14" fmla="*/ 405 w 3909"/>
                <a:gd name="T15" fmla="*/ 260 h 1409"/>
                <a:gd name="T16" fmla="*/ 800 w 3909"/>
                <a:gd name="T17" fmla="*/ 148 h 1409"/>
                <a:gd name="T18" fmla="*/ 1416 w 3909"/>
                <a:gd name="T19" fmla="*/ 0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09" h="1409">
                  <a:moveTo>
                    <a:pt x="1416" y="0"/>
                  </a:moveTo>
                  <a:cubicBezTo>
                    <a:pt x="1416" y="0"/>
                    <a:pt x="767" y="102"/>
                    <a:pt x="629" y="135"/>
                  </a:cubicBezTo>
                  <a:cubicBezTo>
                    <a:pt x="491" y="168"/>
                    <a:pt x="0" y="309"/>
                    <a:pt x="0" y="309"/>
                  </a:cubicBezTo>
                  <a:cubicBezTo>
                    <a:pt x="0" y="309"/>
                    <a:pt x="1315" y="583"/>
                    <a:pt x="1633" y="655"/>
                  </a:cubicBezTo>
                  <a:cubicBezTo>
                    <a:pt x="1969" y="731"/>
                    <a:pt x="2592" y="904"/>
                    <a:pt x="2732" y="948"/>
                  </a:cubicBezTo>
                  <a:cubicBezTo>
                    <a:pt x="3011" y="1035"/>
                    <a:pt x="3002" y="1021"/>
                    <a:pt x="3909" y="1409"/>
                  </a:cubicBezTo>
                  <a:cubicBezTo>
                    <a:pt x="3909" y="1409"/>
                    <a:pt x="3015" y="915"/>
                    <a:pt x="1598" y="535"/>
                  </a:cubicBezTo>
                  <a:cubicBezTo>
                    <a:pt x="1189" y="425"/>
                    <a:pt x="405" y="260"/>
                    <a:pt x="405" y="260"/>
                  </a:cubicBezTo>
                  <a:cubicBezTo>
                    <a:pt x="405" y="260"/>
                    <a:pt x="665" y="178"/>
                    <a:pt x="800" y="148"/>
                  </a:cubicBezTo>
                  <a:cubicBezTo>
                    <a:pt x="935" y="118"/>
                    <a:pt x="1416" y="0"/>
                    <a:pt x="1416" y="0"/>
                  </a:cubicBezTo>
                </a:path>
              </a:pathLst>
            </a:custGeom>
            <a:solidFill>
              <a:srgbClr val="EC16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0" name="Freeform 8">
              <a:extLst>
                <a:ext uri="{FF2B5EF4-FFF2-40B4-BE49-F238E27FC236}">
                  <a16:creationId xmlns:a16="http://schemas.microsoft.com/office/drawing/2014/main" id="{12063336-4A35-46BC-A5C3-1AEBCDF0E6D9}"/>
                </a:ext>
              </a:extLst>
            </p:cNvPr>
            <p:cNvSpPr>
              <a:spLocks noSelect="1"/>
            </p:cNvSpPr>
            <p:nvPr userDrawn="1"/>
          </p:nvSpPr>
          <p:spPr bwMode="gray">
            <a:xfrm>
              <a:off x="1660525" y="6126163"/>
              <a:ext cx="368300" cy="312738"/>
            </a:xfrm>
            <a:custGeom>
              <a:avLst/>
              <a:gdLst>
                <a:gd name="T0" fmla="*/ 0 w 1163"/>
                <a:gd name="T1" fmla="*/ 18 h 982"/>
                <a:gd name="T2" fmla="*/ 652 w 1163"/>
                <a:gd name="T3" fmla="*/ 8 h 982"/>
                <a:gd name="T4" fmla="*/ 922 w 1163"/>
                <a:gd name="T5" fmla="*/ 64 h 982"/>
                <a:gd name="T6" fmla="*/ 1138 w 1163"/>
                <a:gd name="T7" fmla="*/ 291 h 982"/>
                <a:gd name="T8" fmla="*/ 955 w 1163"/>
                <a:gd name="T9" fmla="*/ 610 h 982"/>
                <a:gd name="T10" fmla="*/ 329 w 1163"/>
                <a:gd name="T11" fmla="*/ 982 h 982"/>
                <a:gd name="T12" fmla="*/ 280 w 1163"/>
                <a:gd name="T13" fmla="*/ 718 h 982"/>
                <a:gd name="T14" fmla="*/ 668 w 1163"/>
                <a:gd name="T15" fmla="*/ 525 h 982"/>
                <a:gd name="T16" fmla="*/ 909 w 1163"/>
                <a:gd name="T17" fmla="*/ 373 h 982"/>
                <a:gd name="T18" fmla="*/ 958 w 1163"/>
                <a:gd name="T19" fmla="*/ 255 h 982"/>
                <a:gd name="T20" fmla="*/ 846 w 1163"/>
                <a:gd name="T21" fmla="*/ 130 h 982"/>
                <a:gd name="T22" fmla="*/ 573 w 1163"/>
                <a:gd name="T23" fmla="*/ 64 h 982"/>
                <a:gd name="T24" fmla="*/ 0 w 1163"/>
                <a:gd name="T25" fmla="*/ 18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3" h="982">
                  <a:moveTo>
                    <a:pt x="0" y="18"/>
                  </a:moveTo>
                  <a:cubicBezTo>
                    <a:pt x="0" y="18"/>
                    <a:pt x="550" y="0"/>
                    <a:pt x="652" y="8"/>
                  </a:cubicBezTo>
                  <a:cubicBezTo>
                    <a:pt x="773" y="17"/>
                    <a:pt x="869" y="42"/>
                    <a:pt x="922" y="64"/>
                  </a:cubicBezTo>
                  <a:cubicBezTo>
                    <a:pt x="978" y="87"/>
                    <a:pt x="1117" y="163"/>
                    <a:pt x="1138" y="291"/>
                  </a:cubicBezTo>
                  <a:cubicBezTo>
                    <a:pt x="1163" y="451"/>
                    <a:pt x="1065" y="527"/>
                    <a:pt x="955" y="610"/>
                  </a:cubicBezTo>
                  <a:cubicBezTo>
                    <a:pt x="863" y="680"/>
                    <a:pt x="329" y="982"/>
                    <a:pt x="329" y="982"/>
                  </a:cubicBezTo>
                  <a:cubicBezTo>
                    <a:pt x="280" y="718"/>
                    <a:pt x="280" y="718"/>
                    <a:pt x="280" y="718"/>
                  </a:cubicBezTo>
                  <a:cubicBezTo>
                    <a:pt x="280" y="718"/>
                    <a:pt x="514" y="607"/>
                    <a:pt x="668" y="525"/>
                  </a:cubicBezTo>
                  <a:cubicBezTo>
                    <a:pt x="823" y="442"/>
                    <a:pt x="873" y="411"/>
                    <a:pt x="909" y="373"/>
                  </a:cubicBezTo>
                  <a:cubicBezTo>
                    <a:pt x="947" y="333"/>
                    <a:pt x="963" y="301"/>
                    <a:pt x="958" y="255"/>
                  </a:cubicBezTo>
                  <a:cubicBezTo>
                    <a:pt x="952" y="196"/>
                    <a:pt x="882" y="146"/>
                    <a:pt x="846" y="130"/>
                  </a:cubicBezTo>
                  <a:cubicBezTo>
                    <a:pt x="810" y="113"/>
                    <a:pt x="725" y="80"/>
                    <a:pt x="573" y="64"/>
                  </a:cubicBezTo>
                  <a:cubicBezTo>
                    <a:pt x="422" y="47"/>
                    <a:pt x="0" y="18"/>
                    <a:pt x="0" y="18"/>
                  </a:cubicBezTo>
                </a:path>
              </a:pathLst>
            </a:custGeom>
            <a:solidFill>
              <a:srgbClr val="EC16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1" name="Freeform 9">
              <a:extLst>
                <a:ext uri="{FF2B5EF4-FFF2-40B4-BE49-F238E27FC236}">
                  <a16:creationId xmlns:a16="http://schemas.microsoft.com/office/drawing/2014/main" id="{64F3AC18-DC29-4719-9922-E29BDB59D646}"/>
                </a:ext>
              </a:extLst>
            </p:cNvPr>
            <p:cNvSpPr>
              <a:spLocks noSelect="1"/>
            </p:cNvSpPr>
            <p:nvPr userDrawn="1"/>
          </p:nvSpPr>
          <p:spPr bwMode="gray">
            <a:xfrm>
              <a:off x="2211388" y="5919788"/>
              <a:ext cx="1525587" cy="512763"/>
            </a:xfrm>
            <a:custGeom>
              <a:avLst/>
              <a:gdLst>
                <a:gd name="T0" fmla="*/ 125 w 4808"/>
                <a:gd name="T1" fmla="*/ 224 h 1615"/>
                <a:gd name="T2" fmla="*/ 625 w 4808"/>
                <a:gd name="T3" fmla="*/ 716 h 1615"/>
                <a:gd name="T4" fmla="*/ 1213 w 4808"/>
                <a:gd name="T5" fmla="*/ 903 h 1615"/>
                <a:gd name="T6" fmla="*/ 1560 w 4808"/>
                <a:gd name="T7" fmla="*/ 0 h 1615"/>
                <a:gd name="T8" fmla="*/ 2899 w 4808"/>
                <a:gd name="T9" fmla="*/ 777 h 1615"/>
                <a:gd name="T10" fmla="*/ 2899 w 4808"/>
                <a:gd name="T11" fmla="*/ 125 h 1615"/>
                <a:gd name="T12" fmla="*/ 3318 w 4808"/>
                <a:gd name="T13" fmla="*/ 776 h 1615"/>
                <a:gd name="T14" fmla="*/ 180 w 4808"/>
                <a:gd name="T15" fmla="*/ 1198 h 1615"/>
                <a:gd name="T16" fmla="*/ 71 w 4808"/>
                <a:gd name="T17" fmla="*/ 1359 h 1615"/>
                <a:gd name="T18" fmla="*/ 450 w 4808"/>
                <a:gd name="T19" fmla="*/ 1400 h 1615"/>
                <a:gd name="T20" fmla="*/ 364 w 4808"/>
                <a:gd name="T21" fmla="*/ 1515 h 1615"/>
                <a:gd name="T22" fmla="*/ 397 w 4808"/>
                <a:gd name="T23" fmla="*/ 1320 h 1615"/>
                <a:gd name="T24" fmla="*/ 547 w 4808"/>
                <a:gd name="T25" fmla="*/ 1308 h 1615"/>
                <a:gd name="T26" fmla="*/ 563 w 4808"/>
                <a:gd name="T27" fmla="*/ 1322 h 1615"/>
                <a:gd name="T28" fmla="*/ 685 w 4808"/>
                <a:gd name="T29" fmla="*/ 1293 h 1615"/>
                <a:gd name="T30" fmla="*/ 779 w 4808"/>
                <a:gd name="T31" fmla="*/ 1276 h 1615"/>
                <a:gd name="T32" fmla="*/ 939 w 4808"/>
                <a:gd name="T33" fmla="*/ 1359 h 1615"/>
                <a:gd name="T34" fmla="*/ 1083 w 4808"/>
                <a:gd name="T35" fmla="*/ 1510 h 1615"/>
                <a:gd name="T36" fmla="*/ 1050 w 4808"/>
                <a:gd name="T37" fmla="*/ 1231 h 1615"/>
                <a:gd name="T38" fmla="*/ 1197 w 4808"/>
                <a:gd name="T39" fmla="*/ 1360 h 1615"/>
                <a:gd name="T40" fmla="*/ 1230 w 4808"/>
                <a:gd name="T41" fmla="*/ 1272 h 1615"/>
                <a:gd name="T42" fmla="*/ 1275 w 4808"/>
                <a:gd name="T43" fmla="*/ 1450 h 1615"/>
                <a:gd name="T44" fmla="*/ 1284 w 4808"/>
                <a:gd name="T45" fmla="*/ 1497 h 1615"/>
                <a:gd name="T46" fmla="*/ 1531 w 4808"/>
                <a:gd name="T47" fmla="*/ 1415 h 1615"/>
                <a:gd name="T48" fmla="*/ 1567 w 4808"/>
                <a:gd name="T49" fmla="*/ 1431 h 1615"/>
                <a:gd name="T50" fmla="*/ 1686 w 4808"/>
                <a:gd name="T51" fmla="*/ 1393 h 1615"/>
                <a:gd name="T52" fmla="*/ 1740 w 4808"/>
                <a:gd name="T53" fmla="*/ 1325 h 1615"/>
                <a:gd name="T54" fmla="*/ 2165 w 4808"/>
                <a:gd name="T55" fmla="*/ 1393 h 1615"/>
                <a:gd name="T56" fmla="*/ 2058 w 4808"/>
                <a:gd name="T57" fmla="*/ 1272 h 1615"/>
                <a:gd name="T58" fmla="*/ 2005 w 4808"/>
                <a:gd name="T59" fmla="*/ 1462 h 1615"/>
                <a:gd name="T60" fmla="*/ 2256 w 4808"/>
                <a:gd name="T61" fmla="*/ 1276 h 1615"/>
                <a:gd name="T62" fmla="*/ 2357 w 4808"/>
                <a:gd name="T63" fmla="*/ 1308 h 1615"/>
                <a:gd name="T64" fmla="*/ 2628 w 4808"/>
                <a:gd name="T65" fmla="*/ 1515 h 1615"/>
                <a:gd name="T66" fmla="*/ 2555 w 4808"/>
                <a:gd name="T67" fmla="*/ 1178 h 1615"/>
                <a:gd name="T68" fmla="*/ 2673 w 4808"/>
                <a:gd name="T69" fmla="*/ 1325 h 1615"/>
                <a:gd name="T70" fmla="*/ 2689 w 4808"/>
                <a:gd name="T71" fmla="*/ 1393 h 1615"/>
                <a:gd name="T72" fmla="*/ 2962 w 4808"/>
                <a:gd name="T73" fmla="*/ 1468 h 1615"/>
                <a:gd name="T74" fmla="*/ 2877 w 4808"/>
                <a:gd name="T75" fmla="*/ 1272 h 1615"/>
                <a:gd name="T76" fmla="*/ 2934 w 4808"/>
                <a:gd name="T77" fmla="*/ 1371 h 1615"/>
                <a:gd name="T78" fmla="*/ 3071 w 4808"/>
                <a:gd name="T79" fmla="*/ 1276 h 1615"/>
                <a:gd name="T80" fmla="*/ 3035 w 4808"/>
                <a:gd name="T81" fmla="*/ 1443 h 1615"/>
                <a:gd name="T82" fmla="*/ 3346 w 4808"/>
                <a:gd name="T83" fmla="*/ 1301 h 1615"/>
                <a:gd name="T84" fmla="*/ 3362 w 4808"/>
                <a:gd name="T85" fmla="*/ 1500 h 1615"/>
                <a:gd name="T86" fmla="*/ 3346 w 4808"/>
                <a:gd name="T87" fmla="*/ 1301 h 1615"/>
                <a:gd name="T88" fmla="*/ 3499 w 4808"/>
                <a:gd name="T89" fmla="*/ 1284 h 1615"/>
                <a:gd name="T90" fmla="*/ 3468 w 4808"/>
                <a:gd name="T91" fmla="*/ 1385 h 1615"/>
                <a:gd name="T92" fmla="*/ 3770 w 4808"/>
                <a:gd name="T93" fmla="*/ 1301 h 1615"/>
                <a:gd name="T94" fmla="*/ 3786 w 4808"/>
                <a:gd name="T95" fmla="*/ 1500 h 1615"/>
                <a:gd name="T96" fmla="*/ 3770 w 4808"/>
                <a:gd name="T97" fmla="*/ 1301 h 1615"/>
                <a:gd name="T98" fmla="*/ 4116 w 4808"/>
                <a:gd name="T99" fmla="*/ 1304 h 1615"/>
                <a:gd name="T100" fmla="*/ 4119 w 4808"/>
                <a:gd name="T101" fmla="*/ 1510 h 1615"/>
                <a:gd name="T102" fmla="*/ 4268 w 4808"/>
                <a:gd name="T103" fmla="*/ 1515 h 1615"/>
                <a:gd name="T104" fmla="*/ 4339 w 4808"/>
                <a:gd name="T105" fmla="*/ 1393 h 1615"/>
                <a:gd name="T106" fmla="*/ 4321 w 4808"/>
                <a:gd name="T107" fmla="*/ 1462 h 1615"/>
                <a:gd name="T108" fmla="*/ 4438 w 4808"/>
                <a:gd name="T109" fmla="*/ 1510 h 1615"/>
                <a:gd name="T110" fmla="*/ 4545 w 4808"/>
                <a:gd name="T111" fmla="*/ 1272 h 1615"/>
                <a:gd name="T112" fmla="*/ 4692 w 4808"/>
                <a:gd name="T113" fmla="*/ 1426 h 1615"/>
                <a:gd name="T114" fmla="*/ 4805 w 4808"/>
                <a:gd name="T115" fmla="*/ 1536 h 1615"/>
                <a:gd name="T116" fmla="*/ 4625 w 4808"/>
                <a:gd name="T117" fmla="*/ 1479 h 1615"/>
                <a:gd name="T118" fmla="*/ 4694 w 4808"/>
                <a:gd name="T119" fmla="*/ 1272 h 1615"/>
                <a:gd name="T120" fmla="*/ 4684 w 4808"/>
                <a:gd name="T121" fmla="*/ 1588 h 1615"/>
                <a:gd name="T122" fmla="*/ 4745 w 4808"/>
                <a:gd name="T123" fmla="*/ 1351 h 1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08" h="1615">
                  <a:moveTo>
                    <a:pt x="616" y="0"/>
                  </a:moveTo>
                  <a:cubicBezTo>
                    <a:pt x="751" y="0"/>
                    <a:pt x="751" y="0"/>
                    <a:pt x="751" y="0"/>
                  </a:cubicBezTo>
                  <a:cubicBezTo>
                    <a:pt x="751" y="903"/>
                    <a:pt x="751" y="903"/>
                    <a:pt x="751" y="903"/>
                  </a:cubicBezTo>
                  <a:cubicBezTo>
                    <a:pt x="570" y="903"/>
                    <a:pt x="570" y="903"/>
                    <a:pt x="570" y="903"/>
                  </a:cubicBezTo>
                  <a:cubicBezTo>
                    <a:pt x="127" y="184"/>
                    <a:pt x="127" y="184"/>
                    <a:pt x="127" y="184"/>
                  </a:cubicBezTo>
                  <a:cubicBezTo>
                    <a:pt x="122" y="184"/>
                    <a:pt x="122" y="184"/>
                    <a:pt x="122" y="18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31" y="300"/>
                    <a:pt x="133" y="370"/>
                    <a:pt x="133" y="434"/>
                  </a:cubicBezTo>
                  <a:cubicBezTo>
                    <a:pt x="133" y="903"/>
                    <a:pt x="133" y="903"/>
                    <a:pt x="133" y="903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621" y="716"/>
                    <a:pt x="621" y="716"/>
                    <a:pt x="621" y="716"/>
                  </a:cubicBezTo>
                  <a:cubicBezTo>
                    <a:pt x="625" y="716"/>
                    <a:pt x="625" y="716"/>
                    <a:pt x="625" y="716"/>
                  </a:cubicBezTo>
                  <a:cubicBezTo>
                    <a:pt x="624" y="706"/>
                    <a:pt x="622" y="672"/>
                    <a:pt x="620" y="612"/>
                  </a:cubicBezTo>
                  <a:cubicBezTo>
                    <a:pt x="617" y="553"/>
                    <a:pt x="616" y="506"/>
                    <a:pt x="616" y="473"/>
                  </a:cubicBezTo>
                  <a:lnTo>
                    <a:pt x="616" y="0"/>
                  </a:lnTo>
                  <a:close/>
                  <a:moveTo>
                    <a:pt x="1213" y="0"/>
                  </a:moveTo>
                  <a:cubicBezTo>
                    <a:pt x="1065" y="0"/>
                    <a:pt x="1065" y="0"/>
                    <a:pt x="1065" y="0"/>
                  </a:cubicBezTo>
                  <a:cubicBezTo>
                    <a:pt x="1065" y="903"/>
                    <a:pt x="1065" y="903"/>
                    <a:pt x="1065" y="903"/>
                  </a:cubicBezTo>
                  <a:cubicBezTo>
                    <a:pt x="1213" y="903"/>
                    <a:pt x="1213" y="903"/>
                    <a:pt x="1213" y="903"/>
                  </a:cubicBezTo>
                  <a:lnTo>
                    <a:pt x="1213" y="0"/>
                  </a:lnTo>
                  <a:close/>
                  <a:moveTo>
                    <a:pt x="1853" y="559"/>
                  </a:moveTo>
                  <a:cubicBezTo>
                    <a:pt x="1846" y="579"/>
                    <a:pt x="1837" y="609"/>
                    <a:pt x="1826" y="650"/>
                  </a:cubicBezTo>
                  <a:cubicBezTo>
                    <a:pt x="1814" y="691"/>
                    <a:pt x="1806" y="728"/>
                    <a:pt x="1801" y="759"/>
                  </a:cubicBezTo>
                  <a:cubicBezTo>
                    <a:pt x="1798" y="738"/>
                    <a:pt x="1790" y="707"/>
                    <a:pt x="1779" y="665"/>
                  </a:cubicBezTo>
                  <a:cubicBezTo>
                    <a:pt x="1768" y="623"/>
                    <a:pt x="1758" y="588"/>
                    <a:pt x="1748" y="561"/>
                  </a:cubicBezTo>
                  <a:cubicBezTo>
                    <a:pt x="1560" y="0"/>
                    <a:pt x="1560" y="0"/>
                    <a:pt x="1560" y="0"/>
                  </a:cubicBezTo>
                  <a:cubicBezTo>
                    <a:pt x="1408" y="0"/>
                    <a:pt x="1408" y="0"/>
                    <a:pt x="1408" y="0"/>
                  </a:cubicBezTo>
                  <a:cubicBezTo>
                    <a:pt x="1723" y="903"/>
                    <a:pt x="1723" y="903"/>
                    <a:pt x="1723" y="903"/>
                  </a:cubicBezTo>
                  <a:cubicBezTo>
                    <a:pt x="1878" y="903"/>
                    <a:pt x="1878" y="903"/>
                    <a:pt x="1878" y="903"/>
                  </a:cubicBezTo>
                  <a:cubicBezTo>
                    <a:pt x="2194" y="0"/>
                    <a:pt x="2194" y="0"/>
                    <a:pt x="2194" y="0"/>
                  </a:cubicBezTo>
                  <a:cubicBezTo>
                    <a:pt x="2041" y="0"/>
                    <a:pt x="2041" y="0"/>
                    <a:pt x="2041" y="0"/>
                  </a:cubicBezTo>
                  <a:lnTo>
                    <a:pt x="1853" y="559"/>
                  </a:lnTo>
                  <a:close/>
                  <a:moveTo>
                    <a:pt x="2899" y="777"/>
                  </a:moveTo>
                  <a:cubicBezTo>
                    <a:pt x="2537" y="777"/>
                    <a:pt x="2537" y="777"/>
                    <a:pt x="2537" y="777"/>
                  </a:cubicBezTo>
                  <a:cubicBezTo>
                    <a:pt x="2537" y="494"/>
                    <a:pt x="2537" y="494"/>
                    <a:pt x="2537" y="494"/>
                  </a:cubicBezTo>
                  <a:cubicBezTo>
                    <a:pt x="2877" y="494"/>
                    <a:pt x="2877" y="494"/>
                    <a:pt x="2877" y="494"/>
                  </a:cubicBezTo>
                  <a:cubicBezTo>
                    <a:pt x="2877" y="371"/>
                    <a:pt x="2877" y="371"/>
                    <a:pt x="2877" y="371"/>
                  </a:cubicBezTo>
                  <a:cubicBezTo>
                    <a:pt x="2537" y="371"/>
                    <a:pt x="2537" y="371"/>
                    <a:pt x="2537" y="371"/>
                  </a:cubicBezTo>
                  <a:cubicBezTo>
                    <a:pt x="2537" y="125"/>
                    <a:pt x="2537" y="125"/>
                    <a:pt x="2537" y="125"/>
                  </a:cubicBezTo>
                  <a:cubicBezTo>
                    <a:pt x="2899" y="125"/>
                    <a:pt x="2899" y="125"/>
                    <a:pt x="2899" y="125"/>
                  </a:cubicBezTo>
                  <a:cubicBezTo>
                    <a:pt x="2899" y="0"/>
                    <a:pt x="2899" y="0"/>
                    <a:pt x="2899" y="0"/>
                  </a:cubicBezTo>
                  <a:cubicBezTo>
                    <a:pt x="2389" y="0"/>
                    <a:pt x="2389" y="0"/>
                    <a:pt x="2389" y="0"/>
                  </a:cubicBezTo>
                  <a:cubicBezTo>
                    <a:pt x="2389" y="903"/>
                    <a:pt x="2389" y="903"/>
                    <a:pt x="2389" y="903"/>
                  </a:cubicBezTo>
                  <a:cubicBezTo>
                    <a:pt x="2899" y="903"/>
                    <a:pt x="2899" y="903"/>
                    <a:pt x="2899" y="903"/>
                  </a:cubicBezTo>
                  <a:lnTo>
                    <a:pt x="2899" y="777"/>
                  </a:lnTo>
                  <a:close/>
                  <a:moveTo>
                    <a:pt x="3700" y="776"/>
                  </a:moveTo>
                  <a:cubicBezTo>
                    <a:pt x="3318" y="776"/>
                    <a:pt x="3318" y="776"/>
                    <a:pt x="3318" y="776"/>
                  </a:cubicBezTo>
                  <a:cubicBezTo>
                    <a:pt x="3318" y="0"/>
                    <a:pt x="3318" y="0"/>
                    <a:pt x="3318" y="0"/>
                  </a:cubicBezTo>
                  <a:cubicBezTo>
                    <a:pt x="3170" y="0"/>
                    <a:pt x="3170" y="0"/>
                    <a:pt x="3170" y="0"/>
                  </a:cubicBezTo>
                  <a:cubicBezTo>
                    <a:pt x="3170" y="903"/>
                    <a:pt x="3170" y="903"/>
                    <a:pt x="3170" y="903"/>
                  </a:cubicBezTo>
                  <a:cubicBezTo>
                    <a:pt x="3700" y="903"/>
                    <a:pt x="3700" y="903"/>
                    <a:pt x="3700" y="903"/>
                  </a:cubicBezTo>
                  <a:lnTo>
                    <a:pt x="3700" y="776"/>
                  </a:lnTo>
                  <a:close/>
                  <a:moveTo>
                    <a:pt x="223" y="1198"/>
                  </a:moveTo>
                  <a:cubicBezTo>
                    <a:pt x="180" y="1198"/>
                    <a:pt x="180" y="1198"/>
                    <a:pt x="180" y="1198"/>
                  </a:cubicBezTo>
                  <a:cubicBezTo>
                    <a:pt x="38" y="1353"/>
                    <a:pt x="38" y="1353"/>
                    <a:pt x="38" y="1353"/>
                  </a:cubicBezTo>
                  <a:cubicBezTo>
                    <a:pt x="38" y="1198"/>
                    <a:pt x="38" y="1198"/>
                    <a:pt x="38" y="1198"/>
                  </a:cubicBezTo>
                  <a:cubicBezTo>
                    <a:pt x="2" y="1198"/>
                    <a:pt x="2" y="1198"/>
                    <a:pt x="2" y="1198"/>
                  </a:cubicBezTo>
                  <a:cubicBezTo>
                    <a:pt x="2" y="1510"/>
                    <a:pt x="2" y="1510"/>
                    <a:pt x="2" y="1510"/>
                  </a:cubicBezTo>
                  <a:cubicBezTo>
                    <a:pt x="38" y="1510"/>
                    <a:pt x="38" y="1510"/>
                    <a:pt x="38" y="1510"/>
                  </a:cubicBezTo>
                  <a:cubicBezTo>
                    <a:pt x="38" y="1388"/>
                    <a:pt x="38" y="1388"/>
                    <a:pt x="38" y="1388"/>
                  </a:cubicBezTo>
                  <a:cubicBezTo>
                    <a:pt x="71" y="1359"/>
                    <a:pt x="71" y="1359"/>
                    <a:pt x="71" y="1359"/>
                  </a:cubicBezTo>
                  <a:cubicBezTo>
                    <a:pt x="185" y="1510"/>
                    <a:pt x="185" y="1510"/>
                    <a:pt x="185" y="1510"/>
                  </a:cubicBezTo>
                  <a:cubicBezTo>
                    <a:pt x="228" y="1510"/>
                    <a:pt x="228" y="1510"/>
                    <a:pt x="228" y="1510"/>
                  </a:cubicBezTo>
                  <a:cubicBezTo>
                    <a:pt x="97" y="1334"/>
                    <a:pt x="97" y="1334"/>
                    <a:pt x="97" y="1334"/>
                  </a:cubicBezTo>
                  <a:lnTo>
                    <a:pt x="223" y="1198"/>
                  </a:lnTo>
                  <a:close/>
                  <a:moveTo>
                    <a:pt x="424" y="1301"/>
                  </a:moveTo>
                  <a:cubicBezTo>
                    <a:pt x="441" y="1320"/>
                    <a:pt x="450" y="1346"/>
                    <a:pt x="450" y="1377"/>
                  </a:cubicBezTo>
                  <a:cubicBezTo>
                    <a:pt x="450" y="1400"/>
                    <a:pt x="450" y="1400"/>
                    <a:pt x="450" y="1400"/>
                  </a:cubicBezTo>
                  <a:cubicBezTo>
                    <a:pt x="289" y="1400"/>
                    <a:pt x="289" y="1400"/>
                    <a:pt x="289" y="1400"/>
                  </a:cubicBezTo>
                  <a:cubicBezTo>
                    <a:pt x="290" y="1427"/>
                    <a:pt x="296" y="1448"/>
                    <a:pt x="310" y="1462"/>
                  </a:cubicBezTo>
                  <a:cubicBezTo>
                    <a:pt x="323" y="1477"/>
                    <a:pt x="341" y="1484"/>
                    <a:pt x="365" y="1484"/>
                  </a:cubicBezTo>
                  <a:cubicBezTo>
                    <a:pt x="390" y="1484"/>
                    <a:pt x="415" y="1478"/>
                    <a:pt x="440" y="1468"/>
                  </a:cubicBezTo>
                  <a:cubicBezTo>
                    <a:pt x="440" y="1500"/>
                    <a:pt x="440" y="1500"/>
                    <a:pt x="440" y="1500"/>
                  </a:cubicBezTo>
                  <a:cubicBezTo>
                    <a:pt x="427" y="1505"/>
                    <a:pt x="416" y="1509"/>
                    <a:pt x="404" y="1511"/>
                  </a:cubicBezTo>
                  <a:cubicBezTo>
                    <a:pt x="393" y="1513"/>
                    <a:pt x="380" y="1515"/>
                    <a:pt x="364" y="1515"/>
                  </a:cubicBezTo>
                  <a:cubicBezTo>
                    <a:pt x="329" y="1515"/>
                    <a:pt x="302" y="1504"/>
                    <a:pt x="282" y="1483"/>
                  </a:cubicBezTo>
                  <a:cubicBezTo>
                    <a:pt x="262" y="1462"/>
                    <a:pt x="252" y="1433"/>
                    <a:pt x="252" y="1395"/>
                  </a:cubicBezTo>
                  <a:cubicBezTo>
                    <a:pt x="252" y="1358"/>
                    <a:pt x="261" y="1328"/>
                    <a:pt x="280" y="1305"/>
                  </a:cubicBezTo>
                  <a:cubicBezTo>
                    <a:pt x="299" y="1283"/>
                    <a:pt x="323" y="1272"/>
                    <a:pt x="355" y="1272"/>
                  </a:cubicBezTo>
                  <a:cubicBezTo>
                    <a:pt x="384" y="1272"/>
                    <a:pt x="407" y="1282"/>
                    <a:pt x="424" y="1301"/>
                  </a:cubicBezTo>
                  <a:close/>
                  <a:moveTo>
                    <a:pt x="412" y="1371"/>
                  </a:moveTo>
                  <a:cubicBezTo>
                    <a:pt x="412" y="1349"/>
                    <a:pt x="407" y="1331"/>
                    <a:pt x="397" y="1320"/>
                  </a:cubicBezTo>
                  <a:cubicBezTo>
                    <a:pt x="387" y="1308"/>
                    <a:pt x="373" y="1302"/>
                    <a:pt x="354" y="1302"/>
                  </a:cubicBezTo>
                  <a:cubicBezTo>
                    <a:pt x="336" y="1302"/>
                    <a:pt x="321" y="1308"/>
                    <a:pt x="309" y="1320"/>
                  </a:cubicBezTo>
                  <a:cubicBezTo>
                    <a:pt x="298" y="1332"/>
                    <a:pt x="292" y="1349"/>
                    <a:pt x="290" y="1371"/>
                  </a:cubicBezTo>
                  <a:lnTo>
                    <a:pt x="412" y="1371"/>
                  </a:lnTo>
                  <a:close/>
                  <a:moveTo>
                    <a:pt x="621" y="1272"/>
                  </a:moveTo>
                  <a:cubicBezTo>
                    <a:pt x="605" y="1272"/>
                    <a:pt x="590" y="1275"/>
                    <a:pt x="577" y="1282"/>
                  </a:cubicBezTo>
                  <a:cubicBezTo>
                    <a:pt x="564" y="1288"/>
                    <a:pt x="554" y="1297"/>
                    <a:pt x="547" y="1308"/>
                  </a:cubicBezTo>
                  <a:cubicBezTo>
                    <a:pt x="545" y="1308"/>
                    <a:pt x="545" y="1308"/>
                    <a:pt x="545" y="1308"/>
                  </a:cubicBezTo>
                  <a:cubicBezTo>
                    <a:pt x="539" y="1276"/>
                    <a:pt x="539" y="1276"/>
                    <a:pt x="539" y="1276"/>
                  </a:cubicBezTo>
                  <a:cubicBezTo>
                    <a:pt x="510" y="1276"/>
                    <a:pt x="510" y="1276"/>
                    <a:pt x="510" y="1276"/>
                  </a:cubicBezTo>
                  <a:cubicBezTo>
                    <a:pt x="510" y="1510"/>
                    <a:pt x="510" y="1510"/>
                    <a:pt x="510" y="1510"/>
                  </a:cubicBezTo>
                  <a:cubicBezTo>
                    <a:pt x="546" y="1510"/>
                    <a:pt x="546" y="1510"/>
                    <a:pt x="546" y="1510"/>
                  </a:cubicBezTo>
                  <a:cubicBezTo>
                    <a:pt x="546" y="1388"/>
                    <a:pt x="546" y="1388"/>
                    <a:pt x="546" y="1388"/>
                  </a:cubicBezTo>
                  <a:cubicBezTo>
                    <a:pt x="546" y="1357"/>
                    <a:pt x="552" y="1335"/>
                    <a:pt x="563" y="1322"/>
                  </a:cubicBezTo>
                  <a:cubicBezTo>
                    <a:pt x="574" y="1309"/>
                    <a:pt x="592" y="1302"/>
                    <a:pt x="617" y="1302"/>
                  </a:cubicBezTo>
                  <a:cubicBezTo>
                    <a:pt x="635" y="1302"/>
                    <a:pt x="649" y="1307"/>
                    <a:pt x="658" y="1316"/>
                  </a:cubicBezTo>
                  <a:cubicBezTo>
                    <a:pt x="666" y="1326"/>
                    <a:pt x="671" y="1340"/>
                    <a:pt x="671" y="1359"/>
                  </a:cubicBezTo>
                  <a:cubicBezTo>
                    <a:pt x="671" y="1510"/>
                    <a:pt x="671" y="1510"/>
                    <a:pt x="671" y="1510"/>
                  </a:cubicBezTo>
                  <a:cubicBezTo>
                    <a:pt x="706" y="1510"/>
                    <a:pt x="706" y="1510"/>
                    <a:pt x="706" y="1510"/>
                  </a:cubicBezTo>
                  <a:cubicBezTo>
                    <a:pt x="706" y="1358"/>
                    <a:pt x="706" y="1358"/>
                    <a:pt x="706" y="1358"/>
                  </a:cubicBezTo>
                  <a:cubicBezTo>
                    <a:pt x="706" y="1328"/>
                    <a:pt x="699" y="1306"/>
                    <a:pt x="685" y="1293"/>
                  </a:cubicBezTo>
                  <a:cubicBezTo>
                    <a:pt x="670" y="1279"/>
                    <a:pt x="649" y="1272"/>
                    <a:pt x="621" y="1272"/>
                  </a:cubicBezTo>
                  <a:close/>
                  <a:moveTo>
                    <a:pt x="889" y="1272"/>
                  </a:moveTo>
                  <a:cubicBezTo>
                    <a:pt x="873" y="1272"/>
                    <a:pt x="859" y="1275"/>
                    <a:pt x="846" y="1282"/>
                  </a:cubicBezTo>
                  <a:cubicBezTo>
                    <a:pt x="833" y="1288"/>
                    <a:pt x="822" y="1297"/>
                    <a:pt x="815" y="1308"/>
                  </a:cubicBezTo>
                  <a:cubicBezTo>
                    <a:pt x="813" y="1308"/>
                    <a:pt x="813" y="1308"/>
                    <a:pt x="813" y="1308"/>
                  </a:cubicBezTo>
                  <a:cubicBezTo>
                    <a:pt x="808" y="1276"/>
                    <a:pt x="808" y="1276"/>
                    <a:pt x="808" y="1276"/>
                  </a:cubicBezTo>
                  <a:cubicBezTo>
                    <a:pt x="779" y="1276"/>
                    <a:pt x="779" y="1276"/>
                    <a:pt x="779" y="1276"/>
                  </a:cubicBezTo>
                  <a:cubicBezTo>
                    <a:pt x="779" y="1510"/>
                    <a:pt x="779" y="1510"/>
                    <a:pt x="779" y="1510"/>
                  </a:cubicBezTo>
                  <a:cubicBezTo>
                    <a:pt x="814" y="1510"/>
                    <a:pt x="814" y="1510"/>
                    <a:pt x="814" y="1510"/>
                  </a:cubicBezTo>
                  <a:cubicBezTo>
                    <a:pt x="814" y="1388"/>
                    <a:pt x="814" y="1388"/>
                    <a:pt x="814" y="1388"/>
                  </a:cubicBezTo>
                  <a:cubicBezTo>
                    <a:pt x="814" y="1357"/>
                    <a:pt x="820" y="1335"/>
                    <a:pt x="831" y="1322"/>
                  </a:cubicBezTo>
                  <a:cubicBezTo>
                    <a:pt x="843" y="1309"/>
                    <a:pt x="861" y="1302"/>
                    <a:pt x="885" y="1302"/>
                  </a:cubicBezTo>
                  <a:cubicBezTo>
                    <a:pt x="904" y="1302"/>
                    <a:pt x="917" y="1307"/>
                    <a:pt x="926" y="1316"/>
                  </a:cubicBezTo>
                  <a:cubicBezTo>
                    <a:pt x="935" y="1326"/>
                    <a:pt x="939" y="1340"/>
                    <a:pt x="939" y="1359"/>
                  </a:cubicBezTo>
                  <a:cubicBezTo>
                    <a:pt x="939" y="1510"/>
                    <a:pt x="939" y="1510"/>
                    <a:pt x="939" y="1510"/>
                  </a:cubicBezTo>
                  <a:cubicBezTo>
                    <a:pt x="974" y="1510"/>
                    <a:pt x="974" y="1510"/>
                    <a:pt x="974" y="1510"/>
                  </a:cubicBezTo>
                  <a:cubicBezTo>
                    <a:pt x="974" y="1358"/>
                    <a:pt x="974" y="1358"/>
                    <a:pt x="974" y="1358"/>
                  </a:cubicBezTo>
                  <a:cubicBezTo>
                    <a:pt x="974" y="1328"/>
                    <a:pt x="967" y="1306"/>
                    <a:pt x="953" y="1293"/>
                  </a:cubicBezTo>
                  <a:cubicBezTo>
                    <a:pt x="939" y="1279"/>
                    <a:pt x="918" y="1272"/>
                    <a:pt x="889" y="1272"/>
                  </a:cubicBezTo>
                  <a:close/>
                  <a:moveTo>
                    <a:pt x="1047" y="1510"/>
                  </a:moveTo>
                  <a:cubicBezTo>
                    <a:pt x="1083" y="1510"/>
                    <a:pt x="1083" y="1510"/>
                    <a:pt x="1083" y="1510"/>
                  </a:cubicBezTo>
                  <a:cubicBezTo>
                    <a:pt x="1083" y="1276"/>
                    <a:pt x="1083" y="1276"/>
                    <a:pt x="1083" y="1276"/>
                  </a:cubicBezTo>
                  <a:cubicBezTo>
                    <a:pt x="1047" y="1276"/>
                    <a:pt x="1047" y="1276"/>
                    <a:pt x="1047" y="1276"/>
                  </a:cubicBezTo>
                  <a:lnTo>
                    <a:pt x="1047" y="1510"/>
                  </a:lnTo>
                  <a:close/>
                  <a:moveTo>
                    <a:pt x="1065" y="1190"/>
                  </a:moveTo>
                  <a:cubicBezTo>
                    <a:pt x="1059" y="1190"/>
                    <a:pt x="1054" y="1191"/>
                    <a:pt x="1050" y="1195"/>
                  </a:cubicBezTo>
                  <a:cubicBezTo>
                    <a:pt x="1046" y="1199"/>
                    <a:pt x="1044" y="1205"/>
                    <a:pt x="1044" y="1213"/>
                  </a:cubicBezTo>
                  <a:cubicBezTo>
                    <a:pt x="1044" y="1221"/>
                    <a:pt x="1046" y="1227"/>
                    <a:pt x="1050" y="1231"/>
                  </a:cubicBezTo>
                  <a:cubicBezTo>
                    <a:pt x="1054" y="1235"/>
                    <a:pt x="1059" y="1237"/>
                    <a:pt x="1065" y="1237"/>
                  </a:cubicBezTo>
                  <a:cubicBezTo>
                    <a:pt x="1071" y="1237"/>
                    <a:pt x="1076" y="1235"/>
                    <a:pt x="1080" y="1231"/>
                  </a:cubicBezTo>
                  <a:cubicBezTo>
                    <a:pt x="1084" y="1227"/>
                    <a:pt x="1086" y="1221"/>
                    <a:pt x="1086" y="1213"/>
                  </a:cubicBezTo>
                  <a:cubicBezTo>
                    <a:pt x="1086" y="1205"/>
                    <a:pt x="1084" y="1199"/>
                    <a:pt x="1080" y="1195"/>
                  </a:cubicBezTo>
                  <a:cubicBezTo>
                    <a:pt x="1076" y="1191"/>
                    <a:pt x="1071" y="1190"/>
                    <a:pt x="1065" y="1190"/>
                  </a:cubicBezTo>
                  <a:close/>
                  <a:moveTo>
                    <a:pt x="1238" y="1377"/>
                  </a:moveTo>
                  <a:cubicBezTo>
                    <a:pt x="1218" y="1370"/>
                    <a:pt x="1204" y="1364"/>
                    <a:pt x="1197" y="1360"/>
                  </a:cubicBezTo>
                  <a:cubicBezTo>
                    <a:pt x="1190" y="1356"/>
                    <a:pt x="1185" y="1352"/>
                    <a:pt x="1181" y="1348"/>
                  </a:cubicBezTo>
                  <a:cubicBezTo>
                    <a:pt x="1178" y="1343"/>
                    <a:pt x="1177" y="1338"/>
                    <a:pt x="1177" y="1331"/>
                  </a:cubicBezTo>
                  <a:cubicBezTo>
                    <a:pt x="1177" y="1322"/>
                    <a:pt x="1181" y="1315"/>
                    <a:pt x="1189" y="1310"/>
                  </a:cubicBezTo>
                  <a:cubicBezTo>
                    <a:pt x="1198" y="1304"/>
                    <a:pt x="1211" y="1302"/>
                    <a:pt x="1227" y="1302"/>
                  </a:cubicBezTo>
                  <a:cubicBezTo>
                    <a:pt x="1246" y="1302"/>
                    <a:pt x="1268" y="1307"/>
                    <a:pt x="1291" y="1316"/>
                  </a:cubicBezTo>
                  <a:cubicBezTo>
                    <a:pt x="1304" y="1287"/>
                    <a:pt x="1304" y="1287"/>
                    <a:pt x="1304" y="1287"/>
                  </a:cubicBezTo>
                  <a:cubicBezTo>
                    <a:pt x="1280" y="1277"/>
                    <a:pt x="1255" y="1272"/>
                    <a:pt x="1230" y="1272"/>
                  </a:cubicBezTo>
                  <a:cubicBezTo>
                    <a:pt x="1203" y="1272"/>
                    <a:pt x="1182" y="1278"/>
                    <a:pt x="1166" y="1289"/>
                  </a:cubicBezTo>
                  <a:cubicBezTo>
                    <a:pt x="1151" y="1300"/>
                    <a:pt x="1143" y="1315"/>
                    <a:pt x="1143" y="1334"/>
                  </a:cubicBezTo>
                  <a:cubicBezTo>
                    <a:pt x="1143" y="1345"/>
                    <a:pt x="1145" y="1354"/>
                    <a:pt x="1150" y="1361"/>
                  </a:cubicBezTo>
                  <a:cubicBezTo>
                    <a:pt x="1154" y="1369"/>
                    <a:pt x="1161" y="1376"/>
                    <a:pt x="1170" y="1382"/>
                  </a:cubicBezTo>
                  <a:cubicBezTo>
                    <a:pt x="1179" y="1388"/>
                    <a:pt x="1195" y="1395"/>
                    <a:pt x="1217" y="1403"/>
                  </a:cubicBezTo>
                  <a:cubicBezTo>
                    <a:pt x="1239" y="1412"/>
                    <a:pt x="1255" y="1420"/>
                    <a:pt x="1263" y="1426"/>
                  </a:cubicBezTo>
                  <a:cubicBezTo>
                    <a:pt x="1271" y="1433"/>
                    <a:pt x="1275" y="1440"/>
                    <a:pt x="1275" y="1450"/>
                  </a:cubicBezTo>
                  <a:cubicBezTo>
                    <a:pt x="1275" y="1462"/>
                    <a:pt x="1270" y="1471"/>
                    <a:pt x="1260" y="1477"/>
                  </a:cubicBezTo>
                  <a:cubicBezTo>
                    <a:pt x="1250" y="1482"/>
                    <a:pt x="1235" y="1485"/>
                    <a:pt x="1217" y="1485"/>
                  </a:cubicBezTo>
                  <a:cubicBezTo>
                    <a:pt x="1205" y="1485"/>
                    <a:pt x="1193" y="1484"/>
                    <a:pt x="1180" y="1480"/>
                  </a:cubicBezTo>
                  <a:cubicBezTo>
                    <a:pt x="1167" y="1477"/>
                    <a:pt x="1155" y="1473"/>
                    <a:pt x="1143" y="1467"/>
                  </a:cubicBezTo>
                  <a:cubicBezTo>
                    <a:pt x="1143" y="1500"/>
                    <a:pt x="1143" y="1500"/>
                    <a:pt x="1143" y="1500"/>
                  </a:cubicBezTo>
                  <a:cubicBezTo>
                    <a:pt x="1161" y="1510"/>
                    <a:pt x="1185" y="1515"/>
                    <a:pt x="1216" y="1515"/>
                  </a:cubicBezTo>
                  <a:cubicBezTo>
                    <a:pt x="1245" y="1515"/>
                    <a:pt x="1268" y="1509"/>
                    <a:pt x="1284" y="1497"/>
                  </a:cubicBezTo>
                  <a:cubicBezTo>
                    <a:pt x="1301" y="1485"/>
                    <a:pt x="1309" y="1468"/>
                    <a:pt x="1309" y="1447"/>
                  </a:cubicBezTo>
                  <a:cubicBezTo>
                    <a:pt x="1309" y="1431"/>
                    <a:pt x="1304" y="1418"/>
                    <a:pt x="1294" y="1408"/>
                  </a:cubicBezTo>
                  <a:cubicBezTo>
                    <a:pt x="1284" y="1398"/>
                    <a:pt x="1266" y="1388"/>
                    <a:pt x="1238" y="1377"/>
                  </a:cubicBezTo>
                  <a:close/>
                  <a:moveTo>
                    <a:pt x="1567" y="1431"/>
                  </a:moveTo>
                  <a:cubicBezTo>
                    <a:pt x="1559" y="1455"/>
                    <a:pt x="1554" y="1471"/>
                    <a:pt x="1553" y="1478"/>
                  </a:cubicBezTo>
                  <a:cubicBezTo>
                    <a:pt x="1551" y="1478"/>
                    <a:pt x="1551" y="1478"/>
                    <a:pt x="1551" y="1478"/>
                  </a:cubicBezTo>
                  <a:cubicBezTo>
                    <a:pt x="1549" y="1469"/>
                    <a:pt x="1542" y="1448"/>
                    <a:pt x="1531" y="1415"/>
                  </a:cubicBezTo>
                  <a:cubicBezTo>
                    <a:pt x="1480" y="1276"/>
                    <a:pt x="1480" y="1276"/>
                    <a:pt x="1480" y="1276"/>
                  </a:cubicBezTo>
                  <a:cubicBezTo>
                    <a:pt x="1442" y="1276"/>
                    <a:pt x="1442" y="1276"/>
                    <a:pt x="1442" y="1276"/>
                  </a:cubicBezTo>
                  <a:cubicBezTo>
                    <a:pt x="1531" y="1510"/>
                    <a:pt x="1531" y="1510"/>
                    <a:pt x="1531" y="1510"/>
                  </a:cubicBezTo>
                  <a:cubicBezTo>
                    <a:pt x="1573" y="1510"/>
                    <a:pt x="1573" y="1510"/>
                    <a:pt x="1573" y="1510"/>
                  </a:cubicBezTo>
                  <a:cubicBezTo>
                    <a:pt x="1661" y="1276"/>
                    <a:pt x="1661" y="1276"/>
                    <a:pt x="1661" y="1276"/>
                  </a:cubicBezTo>
                  <a:cubicBezTo>
                    <a:pt x="1623" y="1276"/>
                    <a:pt x="1623" y="1276"/>
                    <a:pt x="1623" y="1276"/>
                  </a:cubicBezTo>
                  <a:cubicBezTo>
                    <a:pt x="1594" y="1356"/>
                    <a:pt x="1576" y="1408"/>
                    <a:pt x="1567" y="1431"/>
                  </a:cubicBezTo>
                  <a:close/>
                  <a:moveTo>
                    <a:pt x="1872" y="1305"/>
                  </a:moveTo>
                  <a:cubicBezTo>
                    <a:pt x="1891" y="1327"/>
                    <a:pt x="1901" y="1356"/>
                    <a:pt x="1901" y="1393"/>
                  </a:cubicBezTo>
                  <a:cubicBezTo>
                    <a:pt x="1901" y="1431"/>
                    <a:pt x="1891" y="1461"/>
                    <a:pt x="1872" y="1483"/>
                  </a:cubicBezTo>
                  <a:cubicBezTo>
                    <a:pt x="1853" y="1504"/>
                    <a:pt x="1826" y="1515"/>
                    <a:pt x="1793" y="1515"/>
                  </a:cubicBezTo>
                  <a:cubicBezTo>
                    <a:pt x="1772" y="1515"/>
                    <a:pt x="1753" y="1510"/>
                    <a:pt x="1737" y="1500"/>
                  </a:cubicBezTo>
                  <a:cubicBezTo>
                    <a:pt x="1721" y="1490"/>
                    <a:pt x="1708" y="1476"/>
                    <a:pt x="1699" y="1458"/>
                  </a:cubicBezTo>
                  <a:cubicBezTo>
                    <a:pt x="1690" y="1439"/>
                    <a:pt x="1686" y="1418"/>
                    <a:pt x="1686" y="1393"/>
                  </a:cubicBezTo>
                  <a:cubicBezTo>
                    <a:pt x="1686" y="1355"/>
                    <a:pt x="1696" y="1325"/>
                    <a:pt x="1715" y="1304"/>
                  </a:cubicBezTo>
                  <a:cubicBezTo>
                    <a:pt x="1734" y="1283"/>
                    <a:pt x="1760" y="1272"/>
                    <a:pt x="1794" y="1272"/>
                  </a:cubicBezTo>
                  <a:cubicBezTo>
                    <a:pt x="1827" y="1272"/>
                    <a:pt x="1853" y="1283"/>
                    <a:pt x="1872" y="1305"/>
                  </a:cubicBezTo>
                  <a:close/>
                  <a:moveTo>
                    <a:pt x="1864" y="1393"/>
                  </a:moveTo>
                  <a:cubicBezTo>
                    <a:pt x="1864" y="1363"/>
                    <a:pt x="1858" y="1341"/>
                    <a:pt x="1846" y="1325"/>
                  </a:cubicBezTo>
                  <a:cubicBezTo>
                    <a:pt x="1834" y="1310"/>
                    <a:pt x="1816" y="1302"/>
                    <a:pt x="1793" y="1302"/>
                  </a:cubicBezTo>
                  <a:cubicBezTo>
                    <a:pt x="1770" y="1302"/>
                    <a:pt x="1752" y="1310"/>
                    <a:pt x="1740" y="1325"/>
                  </a:cubicBezTo>
                  <a:cubicBezTo>
                    <a:pt x="1729" y="1340"/>
                    <a:pt x="1723" y="1363"/>
                    <a:pt x="1723" y="1393"/>
                  </a:cubicBezTo>
                  <a:cubicBezTo>
                    <a:pt x="1723" y="1423"/>
                    <a:pt x="1729" y="1446"/>
                    <a:pt x="1741" y="1462"/>
                  </a:cubicBezTo>
                  <a:cubicBezTo>
                    <a:pt x="1753" y="1477"/>
                    <a:pt x="1770" y="1485"/>
                    <a:pt x="1793" y="1485"/>
                  </a:cubicBezTo>
                  <a:cubicBezTo>
                    <a:pt x="1817" y="1485"/>
                    <a:pt x="1834" y="1477"/>
                    <a:pt x="1846" y="1462"/>
                  </a:cubicBezTo>
                  <a:cubicBezTo>
                    <a:pt x="1858" y="1446"/>
                    <a:pt x="1864" y="1423"/>
                    <a:pt x="1864" y="1393"/>
                  </a:cubicBezTo>
                  <a:close/>
                  <a:moveTo>
                    <a:pt x="2136" y="1305"/>
                  </a:moveTo>
                  <a:cubicBezTo>
                    <a:pt x="2155" y="1327"/>
                    <a:pt x="2165" y="1356"/>
                    <a:pt x="2165" y="1393"/>
                  </a:cubicBezTo>
                  <a:cubicBezTo>
                    <a:pt x="2165" y="1431"/>
                    <a:pt x="2155" y="1461"/>
                    <a:pt x="2136" y="1483"/>
                  </a:cubicBezTo>
                  <a:cubicBezTo>
                    <a:pt x="2117" y="1504"/>
                    <a:pt x="2090" y="1515"/>
                    <a:pt x="2057" y="1515"/>
                  </a:cubicBezTo>
                  <a:cubicBezTo>
                    <a:pt x="2036" y="1515"/>
                    <a:pt x="2017" y="1510"/>
                    <a:pt x="2001" y="1500"/>
                  </a:cubicBezTo>
                  <a:cubicBezTo>
                    <a:pt x="1985" y="1490"/>
                    <a:pt x="1972" y="1476"/>
                    <a:pt x="1963" y="1458"/>
                  </a:cubicBezTo>
                  <a:cubicBezTo>
                    <a:pt x="1954" y="1439"/>
                    <a:pt x="1950" y="1418"/>
                    <a:pt x="1950" y="1393"/>
                  </a:cubicBezTo>
                  <a:cubicBezTo>
                    <a:pt x="1950" y="1355"/>
                    <a:pt x="1960" y="1325"/>
                    <a:pt x="1979" y="1304"/>
                  </a:cubicBezTo>
                  <a:cubicBezTo>
                    <a:pt x="1998" y="1283"/>
                    <a:pt x="2024" y="1272"/>
                    <a:pt x="2058" y="1272"/>
                  </a:cubicBezTo>
                  <a:cubicBezTo>
                    <a:pt x="2091" y="1272"/>
                    <a:pt x="2117" y="1283"/>
                    <a:pt x="2136" y="1305"/>
                  </a:cubicBezTo>
                  <a:close/>
                  <a:moveTo>
                    <a:pt x="2128" y="1393"/>
                  </a:moveTo>
                  <a:cubicBezTo>
                    <a:pt x="2128" y="1363"/>
                    <a:pt x="2122" y="1341"/>
                    <a:pt x="2110" y="1325"/>
                  </a:cubicBezTo>
                  <a:cubicBezTo>
                    <a:pt x="2098" y="1310"/>
                    <a:pt x="2081" y="1302"/>
                    <a:pt x="2057" y="1302"/>
                  </a:cubicBezTo>
                  <a:cubicBezTo>
                    <a:pt x="2034" y="1302"/>
                    <a:pt x="2016" y="1310"/>
                    <a:pt x="2005" y="1325"/>
                  </a:cubicBezTo>
                  <a:cubicBezTo>
                    <a:pt x="1993" y="1340"/>
                    <a:pt x="1987" y="1363"/>
                    <a:pt x="1987" y="1393"/>
                  </a:cubicBezTo>
                  <a:cubicBezTo>
                    <a:pt x="1987" y="1423"/>
                    <a:pt x="1993" y="1446"/>
                    <a:pt x="2005" y="1462"/>
                  </a:cubicBezTo>
                  <a:cubicBezTo>
                    <a:pt x="2017" y="1477"/>
                    <a:pt x="2034" y="1485"/>
                    <a:pt x="2057" y="1485"/>
                  </a:cubicBezTo>
                  <a:cubicBezTo>
                    <a:pt x="2081" y="1485"/>
                    <a:pt x="2098" y="1477"/>
                    <a:pt x="2110" y="1462"/>
                  </a:cubicBezTo>
                  <a:cubicBezTo>
                    <a:pt x="2122" y="1446"/>
                    <a:pt x="2128" y="1423"/>
                    <a:pt x="2128" y="1393"/>
                  </a:cubicBezTo>
                  <a:close/>
                  <a:moveTo>
                    <a:pt x="2294" y="1284"/>
                  </a:moveTo>
                  <a:cubicBezTo>
                    <a:pt x="2281" y="1293"/>
                    <a:pt x="2271" y="1305"/>
                    <a:pt x="2262" y="1320"/>
                  </a:cubicBezTo>
                  <a:cubicBezTo>
                    <a:pt x="2261" y="1320"/>
                    <a:pt x="2261" y="1320"/>
                    <a:pt x="2261" y="1320"/>
                  </a:cubicBezTo>
                  <a:cubicBezTo>
                    <a:pt x="2256" y="1276"/>
                    <a:pt x="2256" y="1276"/>
                    <a:pt x="2256" y="1276"/>
                  </a:cubicBezTo>
                  <a:cubicBezTo>
                    <a:pt x="2227" y="1276"/>
                    <a:pt x="2227" y="1276"/>
                    <a:pt x="2227" y="1276"/>
                  </a:cubicBezTo>
                  <a:cubicBezTo>
                    <a:pt x="2227" y="1510"/>
                    <a:pt x="2227" y="1510"/>
                    <a:pt x="2227" y="1510"/>
                  </a:cubicBezTo>
                  <a:cubicBezTo>
                    <a:pt x="2263" y="1510"/>
                    <a:pt x="2263" y="1510"/>
                    <a:pt x="2263" y="1510"/>
                  </a:cubicBezTo>
                  <a:cubicBezTo>
                    <a:pt x="2263" y="1385"/>
                    <a:pt x="2263" y="1385"/>
                    <a:pt x="2263" y="1385"/>
                  </a:cubicBezTo>
                  <a:cubicBezTo>
                    <a:pt x="2263" y="1362"/>
                    <a:pt x="2269" y="1343"/>
                    <a:pt x="2283" y="1327"/>
                  </a:cubicBezTo>
                  <a:cubicBezTo>
                    <a:pt x="2296" y="1312"/>
                    <a:pt x="2312" y="1304"/>
                    <a:pt x="2331" y="1304"/>
                  </a:cubicBezTo>
                  <a:cubicBezTo>
                    <a:pt x="2339" y="1304"/>
                    <a:pt x="2347" y="1305"/>
                    <a:pt x="2357" y="1308"/>
                  </a:cubicBezTo>
                  <a:cubicBezTo>
                    <a:pt x="2362" y="1275"/>
                    <a:pt x="2362" y="1275"/>
                    <a:pt x="2362" y="1275"/>
                  </a:cubicBezTo>
                  <a:cubicBezTo>
                    <a:pt x="2354" y="1273"/>
                    <a:pt x="2344" y="1272"/>
                    <a:pt x="2334" y="1272"/>
                  </a:cubicBezTo>
                  <a:cubicBezTo>
                    <a:pt x="2319" y="1272"/>
                    <a:pt x="2306" y="1276"/>
                    <a:pt x="2294" y="1284"/>
                  </a:cubicBezTo>
                  <a:close/>
                  <a:moveTo>
                    <a:pt x="2700" y="1304"/>
                  </a:moveTo>
                  <a:cubicBezTo>
                    <a:pt x="2717" y="1325"/>
                    <a:pt x="2725" y="1355"/>
                    <a:pt x="2725" y="1393"/>
                  </a:cubicBezTo>
                  <a:cubicBezTo>
                    <a:pt x="2725" y="1432"/>
                    <a:pt x="2717" y="1461"/>
                    <a:pt x="2700" y="1483"/>
                  </a:cubicBezTo>
                  <a:cubicBezTo>
                    <a:pt x="2682" y="1504"/>
                    <a:pt x="2659" y="1515"/>
                    <a:pt x="2628" y="1515"/>
                  </a:cubicBezTo>
                  <a:cubicBezTo>
                    <a:pt x="2613" y="1515"/>
                    <a:pt x="2599" y="1512"/>
                    <a:pt x="2586" y="1506"/>
                  </a:cubicBezTo>
                  <a:cubicBezTo>
                    <a:pt x="2574" y="1501"/>
                    <a:pt x="2563" y="1492"/>
                    <a:pt x="2555" y="1480"/>
                  </a:cubicBezTo>
                  <a:cubicBezTo>
                    <a:pt x="2552" y="1480"/>
                    <a:pt x="2552" y="1480"/>
                    <a:pt x="2552" y="1480"/>
                  </a:cubicBezTo>
                  <a:cubicBezTo>
                    <a:pt x="2545" y="1510"/>
                    <a:pt x="2545" y="1510"/>
                    <a:pt x="2545" y="1510"/>
                  </a:cubicBezTo>
                  <a:cubicBezTo>
                    <a:pt x="2519" y="1510"/>
                    <a:pt x="2519" y="1510"/>
                    <a:pt x="2519" y="1510"/>
                  </a:cubicBezTo>
                  <a:cubicBezTo>
                    <a:pt x="2519" y="1178"/>
                    <a:pt x="2519" y="1178"/>
                    <a:pt x="2519" y="1178"/>
                  </a:cubicBezTo>
                  <a:cubicBezTo>
                    <a:pt x="2555" y="1178"/>
                    <a:pt x="2555" y="1178"/>
                    <a:pt x="2555" y="1178"/>
                  </a:cubicBezTo>
                  <a:cubicBezTo>
                    <a:pt x="2555" y="1259"/>
                    <a:pt x="2555" y="1259"/>
                    <a:pt x="2555" y="1259"/>
                  </a:cubicBezTo>
                  <a:cubicBezTo>
                    <a:pt x="2555" y="1277"/>
                    <a:pt x="2554" y="1293"/>
                    <a:pt x="2553" y="1308"/>
                  </a:cubicBezTo>
                  <a:cubicBezTo>
                    <a:pt x="2555" y="1308"/>
                    <a:pt x="2555" y="1308"/>
                    <a:pt x="2555" y="1308"/>
                  </a:cubicBezTo>
                  <a:cubicBezTo>
                    <a:pt x="2571" y="1284"/>
                    <a:pt x="2596" y="1272"/>
                    <a:pt x="2628" y="1272"/>
                  </a:cubicBezTo>
                  <a:cubicBezTo>
                    <a:pt x="2659" y="1272"/>
                    <a:pt x="2683" y="1283"/>
                    <a:pt x="2700" y="1304"/>
                  </a:cubicBezTo>
                  <a:close/>
                  <a:moveTo>
                    <a:pt x="2689" y="1393"/>
                  </a:moveTo>
                  <a:cubicBezTo>
                    <a:pt x="2689" y="1362"/>
                    <a:pt x="2683" y="1340"/>
                    <a:pt x="2673" y="1325"/>
                  </a:cubicBezTo>
                  <a:cubicBezTo>
                    <a:pt x="2662" y="1310"/>
                    <a:pt x="2645" y="1302"/>
                    <a:pt x="2623" y="1302"/>
                  </a:cubicBezTo>
                  <a:cubicBezTo>
                    <a:pt x="2599" y="1302"/>
                    <a:pt x="2581" y="1309"/>
                    <a:pt x="2571" y="1323"/>
                  </a:cubicBezTo>
                  <a:cubicBezTo>
                    <a:pt x="2560" y="1337"/>
                    <a:pt x="2555" y="1360"/>
                    <a:pt x="2555" y="1393"/>
                  </a:cubicBezTo>
                  <a:cubicBezTo>
                    <a:pt x="2555" y="1426"/>
                    <a:pt x="2560" y="1450"/>
                    <a:pt x="2571" y="1464"/>
                  </a:cubicBezTo>
                  <a:cubicBezTo>
                    <a:pt x="2582" y="1478"/>
                    <a:pt x="2600" y="1485"/>
                    <a:pt x="2624" y="1485"/>
                  </a:cubicBezTo>
                  <a:cubicBezTo>
                    <a:pt x="2646" y="1485"/>
                    <a:pt x="2662" y="1477"/>
                    <a:pt x="2673" y="1461"/>
                  </a:cubicBezTo>
                  <a:cubicBezTo>
                    <a:pt x="2683" y="1445"/>
                    <a:pt x="2689" y="1422"/>
                    <a:pt x="2689" y="1393"/>
                  </a:cubicBezTo>
                  <a:close/>
                  <a:moveTo>
                    <a:pt x="2947" y="1301"/>
                  </a:moveTo>
                  <a:cubicBezTo>
                    <a:pt x="2964" y="1320"/>
                    <a:pt x="2972" y="1346"/>
                    <a:pt x="2972" y="1377"/>
                  </a:cubicBezTo>
                  <a:cubicBezTo>
                    <a:pt x="2972" y="1400"/>
                    <a:pt x="2972" y="1400"/>
                    <a:pt x="2972" y="1400"/>
                  </a:cubicBezTo>
                  <a:cubicBezTo>
                    <a:pt x="2811" y="1400"/>
                    <a:pt x="2811" y="1400"/>
                    <a:pt x="2811" y="1400"/>
                  </a:cubicBezTo>
                  <a:cubicBezTo>
                    <a:pt x="2812" y="1427"/>
                    <a:pt x="2819" y="1448"/>
                    <a:pt x="2832" y="1462"/>
                  </a:cubicBezTo>
                  <a:cubicBezTo>
                    <a:pt x="2845" y="1477"/>
                    <a:pt x="2864" y="1484"/>
                    <a:pt x="2887" y="1484"/>
                  </a:cubicBezTo>
                  <a:cubicBezTo>
                    <a:pt x="2913" y="1484"/>
                    <a:pt x="2937" y="1478"/>
                    <a:pt x="2962" y="1468"/>
                  </a:cubicBezTo>
                  <a:cubicBezTo>
                    <a:pt x="2962" y="1500"/>
                    <a:pt x="2962" y="1500"/>
                    <a:pt x="2962" y="1500"/>
                  </a:cubicBezTo>
                  <a:cubicBezTo>
                    <a:pt x="2950" y="1505"/>
                    <a:pt x="2938" y="1509"/>
                    <a:pt x="2927" y="1511"/>
                  </a:cubicBezTo>
                  <a:cubicBezTo>
                    <a:pt x="2915" y="1513"/>
                    <a:pt x="2902" y="1515"/>
                    <a:pt x="2886" y="1515"/>
                  </a:cubicBezTo>
                  <a:cubicBezTo>
                    <a:pt x="2851" y="1515"/>
                    <a:pt x="2824" y="1504"/>
                    <a:pt x="2804" y="1483"/>
                  </a:cubicBezTo>
                  <a:cubicBezTo>
                    <a:pt x="2784" y="1462"/>
                    <a:pt x="2774" y="1433"/>
                    <a:pt x="2774" y="1395"/>
                  </a:cubicBezTo>
                  <a:cubicBezTo>
                    <a:pt x="2774" y="1358"/>
                    <a:pt x="2784" y="1328"/>
                    <a:pt x="2802" y="1305"/>
                  </a:cubicBezTo>
                  <a:cubicBezTo>
                    <a:pt x="2821" y="1283"/>
                    <a:pt x="2846" y="1272"/>
                    <a:pt x="2877" y="1272"/>
                  </a:cubicBezTo>
                  <a:cubicBezTo>
                    <a:pt x="2906" y="1272"/>
                    <a:pt x="2929" y="1282"/>
                    <a:pt x="2947" y="1301"/>
                  </a:cubicBezTo>
                  <a:close/>
                  <a:moveTo>
                    <a:pt x="2934" y="1371"/>
                  </a:moveTo>
                  <a:cubicBezTo>
                    <a:pt x="2934" y="1349"/>
                    <a:pt x="2929" y="1331"/>
                    <a:pt x="2919" y="1320"/>
                  </a:cubicBezTo>
                  <a:cubicBezTo>
                    <a:pt x="2909" y="1308"/>
                    <a:pt x="2895" y="1302"/>
                    <a:pt x="2876" y="1302"/>
                  </a:cubicBezTo>
                  <a:cubicBezTo>
                    <a:pt x="2858" y="1302"/>
                    <a:pt x="2843" y="1308"/>
                    <a:pt x="2832" y="1320"/>
                  </a:cubicBezTo>
                  <a:cubicBezTo>
                    <a:pt x="2820" y="1332"/>
                    <a:pt x="2814" y="1349"/>
                    <a:pt x="2812" y="1371"/>
                  </a:cubicBezTo>
                  <a:lnTo>
                    <a:pt x="2934" y="1371"/>
                  </a:lnTo>
                  <a:close/>
                  <a:moveTo>
                    <a:pt x="3108" y="1485"/>
                  </a:moveTo>
                  <a:cubicBezTo>
                    <a:pt x="3096" y="1485"/>
                    <a:pt x="3087" y="1482"/>
                    <a:pt x="3081" y="1474"/>
                  </a:cubicBezTo>
                  <a:cubicBezTo>
                    <a:pt x="3074" y="1467"/>
                    <a:pt x="3071" y="1456"/>
                    <a:pt x="3071" y="1442"/>
                  </a:cubicBezTo>
                  <a:cubicBezTo>
                    <a:pt x="3071" y="1304"/>
                    <a:pt x="3071" y="1304"/>
                    <a:pt x="3071" y="1304"/>
                  </a:cubicBezTo>
                  <a:cubicBezTo>
                    <a:pt x="3138" y="1304"/>
                    <a:pt x="3138" y="1304"/>
                    <a:pt x="3138" y="1304"/>
                  </a:cubicBezTo>
                  <a:cubicBezTo>
                    <a:pt x="3138" y="1276"/>
                    <a:pt x="3138" y="1276"/>
                    <a:pt x="3138" y="1276"/>
                  </a:cubicBezTo>
                  <a:cubicBezTo>
                    <a:pt x="3071" y="1276"/>
                    <a:pt x="3071" y="1276"/>
                    <a:pt x="3071" y="1276"/>
                  </a:cubicBezTo>
                  <a:cubicBezTo>
                    <a:pt x="3071" y="1222"/>
                    <a:pt x="3071" y="1222"/>
                    <a:pt x="3071" y="1222"/>
                  </a:cubicBezTo>
                  <a:cubicBezTo>
                    <a:pt x="3050" y="1222"/>
                    <a:pt x="3050" y="1222"/>
                    <a:pt x="3050" y="1222"/>
                  </a:cubicBezTo>
                  <a:cubicBezTo>
                    <a:pt x="3035" y="1272"/>
                    <a:pt x="3035" y="1272"/>
                    <a:pt x="3035" y="1272"/>
                  </a:cubicBezTo>
                  <a:cubicBezTo>
                    <a:pt x="3002" y="1287"/>
                    <a:pt x="3002" y="1287"/>
                    <a:pt x="3002" y="1287"/>
                  </a:cubicBezTo>
                  <a:cubicBezTo>
                    <a:pt x="3002" y="1304"/>
                    <a:pt x="3002" y="1304"/>
                    <a:pt x="3002" y="1304"/>
                  </a:cubicBezTo>
                  <a:cubicBezTo>
                    <a:pt x="3035" y="1304"/>
                    <a:pt x="3035" y="1304"/>
                    <a:pt x="3035" y="1304"/>
                  </a:cubicBezTo>
                  <a:cubicBezTo>
                    <a:pt x="3035" y="1443"/>
                    <a:pt x="3035" y="1443"/>
                    <a:pt x="3035" y="1443"/>
                  </a:cubicBezTo>
                  <a:cubicBezTo>
                    <a:pt x="3035" y="1491"/>
                    <a:pt x="3058" y="1515"/>
                    <a:pt x="3103" y="1515"/>
                  </a:cubicBezTo>
                  <a:cubicBezTo>
                    <a:pt x="3109" y="1515"/>
                    <a:pt x="3116" y="1514"/>
                    <a:pt x="3123" y="1513"/>
                  </a:cubicBezTo>
                  <a:cubicBezTo>
                    <a:pt x="3131" y="1512"/>
                    <a:pt x="3136" y="1510"/>
                    <a:pt x="3140" y="1508"/>
                  </a:cubicBezTo>
                  <a:cubicBezTo>
                    <a:pt x="3140" y="1481"/>
                    <a:pt x="3140" y="1481"/>
                    <a:pt x="3140" y="1481"/>
                  </a:cubicBezTo>
                  <a:cubicBezTo>
                    <a:pt x="3137" y="1482"/>
                    <a:pt x="3132" y="1483"/>
                    <a:pt x="3126" y="1484"/>
                  </a:cubicBezTo>
                  <a:cubicBezTo>
                    <a:pt x="3120" y="1485"/>
                    <a:pt x="3114" y="1485"/>
                    <a:pt x="3108" y="1485"/>
                  </a:cubicBezTo>
                  <a:close/>
                  <a:moveTo>
                    <a:pt x="3346" y="1301"/>
                  </a:moveTo>
                  <a:cubicBezTo>
                    <a:pt x="3363" y="1320"/>
                    <a:pt x="3372" y="1346"/>
                    <a:pt x="3372" y="1377"/>
                  </a:cubicBezTo>
                  <a:cubicBezTo>
                    <a:pt x="3372" y="1400"/>
                    <a:pt x="3372" y="1400"/>
                    <a:pt x="3372" y="1400"/>
                  </a:cubicBezTo>
                  <a:cubicBezTo>
                    <a:pt x="3211" y="1400"/>
                    <a:pt x="3211" y="1400"/>
                    <a:pt x="3211" y="1400"/>
                  </a:cubicBezTo>
                  <a:cubicBezTo>
                    <a:pt x="3211" y="1427"/>
                    <a:pt x="3218" y="1448"/>
                    <a:pt x="3231" y="1462"/>
                  </a:cubicBezTo>
                  <a:cubicBezTo>
                    <a:pt x="3245" y="1477"/>
                    <a:pt x="3263" y="1484"/>
                    <a:pt x="3287" y="1484"/>
                  </a:cubicBezTo>
                  <a:cubicBezTo>
                    <a:pt x="3312" y="1484"/>
                    <a:pt x="3337" y="1478"/>
                    <a:pt x="3362" y="1468"/>
                  </a:cubicBezTo>
                  <a:cubicBezTo>
                    <a:pt x="3362" y="1500"/>
                    <a:pt x="3362" y="1500"/>
                    <a:pt x="3362" y="1500"/>
                  </a:cubicBezTo>
                  <a:cubicBezTo>
                    <a:pt x="3349" y="1505"/>
                    <a:pt x="3337" y="1509"/>
                    <a:pt x="3326" y="1511"/>
                  </a:cubicBezTo>
                  <a:cubicBezTo>
                    <a:pt x="3315" y="1513"/>
                    <a:pt x="3302" y="1515"/>
                    <a:pt x="3286" y="1515"/>
                  </a:cubicBezTo>
                  <a:cubicBezTo>
                    <a:pt x="3251" y="1515"/>
                    <a:pt x="3224" y="1504"/>
                    <a:pt x="3204" y="1483"/>
                  </a:cubicBezTo>
                  <a:cubicBezTo>
                    <a:pt x="3184" y="1462"/>
                    <a:pt x="3174" y="1433"/>
                    <a:pt x="3174" y="1395"/>
                  </a:cubicBezTo>
                  <a:cubicBezTo>
                    <a:pt x="3174" y="1358"/>
                    <a:pt x="3183" y="1328"/>
                    <a:pt x="3202" y="1305"/>
                  </a:cubicBezTo>
                  <a:cubicBezTo>
                    <a:pt x="3220" y="1283"/>
                    <a:pt x="3245" y="1272"/>
                    <a:pt x="3277" y="1272"/>
                  </a:cubicBezTo>
                  <a:cubicBezTo>
                    <a:pt x="3306" y="1272"/>
                    <a:pt x="3329" y="1282"/>
                    <a:pt x="3346" y="1301"/>
                  </a:cubicBezTo>
                  <a:close/>
                  <a:moveTo>
                    <a:pt x="3334" y="1371"/>
                  </a:moveTo>
                  <a:cubicBezTo>
                    <a:pt x="3334" y="1349"/>
                    <a:pt x="3329" y="1331"/>
                    <a:pt x="3319" y="1320"/>
                  </a:cubicBezTo>
                  <a:cubicBezTo>
                    <a:pt x="3309" y="1308"/>
                    <a:pt x="3295" y="1302"/>
                    <a:pt x="3276" y="1302"/>
                  </a:cubicBezTo>
                  <a:cubicBezTo>
                    <a:pt x="3257" y="1302"/>
                    <a:pt x="3242" y="1308"/>
                    <a:pt x="3231" y="1320"/>
                  </a:cubicBezTo>
                  <a:cubicBezTo>
                    <a:pt x="3220" y="1332"/>
                    <a:pt x="3214" y="1349"/>
                    <a:pt x="3211" y="1371"/>
                  </a:cubicBezTo>
                  <a:lnTo>
                    <a:pt x="3334" y="1371"/>
                  </a:lnTo>
                  <a:close/>
                  <a:moveTo>
                    <a:pt x="3499" y="1284"/>
                  </a:moveTo>
                  <a:cubicBezTo>
                    <a:pt x="3486" y="1293"/>
                    <a:pt x="3476" y="1305"/>
                    <a:pt x="3467" y="1320"/>
                  </a:cubicBezTo>
                  <a:cubicBezTo>
                    <a:pt x="3466" y="1320"/>
                    <a:pt x="3466" y="1320"/>
                    <a:pt x="3466" y="1320"/>
                  </a:cubicBezTo>
                  <a:cubicBezTo>
                    <a:pt x="3461" y="1276"/>
                    <a:pt x="3461" y="1276"/>
                    <a:pt x="3461" y="1276"/>
                  </a:cubicBezTo>
                  <a:cubicBezTo>
                    <a:pt x="3432" y="1276"/>
                    <a:pt x="3432" y="1276"/>
                    <a:pt x="3432" y="1276"/>
                  </a:cubicBezTo>
                  <a:cubicBezTo>
                    <a:pt x="3432" y="1510"/>
                    <a:pt x="3432" y="1510"/>
                    <a:pt x="3432" y="1510"/>
                  </a:cubicBezTo>
                  <a:cubicBezTo>
                    <a:pt x="3468" y="1510"/>
                    <a:pt x="3468" y="1510"/>
                    <a:pt x="3468" y="1510"/>
                  </a:cubicBezTo>
                  <a:cubicBezTo>
                    <a:pt x="3468" y="1385"/>
                    <a:pt x="3468" y="1385"/>
                    <a:pt x="3468" y="1385"/>
                  </a:cubicBezTo>
                  <a:cubicBezTo>
                    <a:pt x="3468" y="1362"/>
                    <a:pt x="3474" y="1343"/>
                    <a:pt x="3488" y="1327"/>
                  </a:cubicBezTo>
                  <a:cubicBezTo>
                    <a:pt x="3501" y="1312"/>
                    <a:pt x="3518" y="1304"/>
                    <a:pt x="3536" y="1304"/>
                  </a:cubicBezTo>
                  <a:cubicBezTo>
                    <a:pt x="3544" y="1304"/>
                    <a:pt x="3552" y="1305"/>
                    <a:pt x="3562" y="1308"/>
                  </a:cubicBezTo>
                  <a:cubicBezTo>
                    <a:pt x="3567" y="1275"/>
                    <a:pt x="3567" y="1275"/>
                    <a:pt x="3567" y="1275"/>
                  </a:cubicBezTo>
                  <a:cubicBezTo>
                    <a:pt x="3559" y="1273"/>
                    <a:pt x="3549" y="1272"/>
                    <a:pt x="3539" y="1272"/>
                  </a:cubicBezTo>
                  <a:cubicBezTo>
                    <a:pt x="3524" y="1272"/>
                    <a:pt x="3511" y="1276"/>
                    <a:pt x="3499" y="1284"/>
                  </a:cubicBezTo>
                  <a:close/>
                  <a:moveTo>
                    <a:pt x="3770" y="1301"/>
                  </a:moveTo>
                  <a:cubicBezTo>
                    <a:pt x="3787" y="1320"/>
                    <a:pt x="3796" y="1346"/>
                    <a:pt x="3796" y="1377"/>
                  </a:cubicBezTo>
                  <a:cubicBezTo>
                    <a:pt x="3796" y="1400"/>
                    <a:pt x="3796" y="1400"/>
                    <a:pt x="3796" y="1400"/>
                  </a:cubicBezTo>
                  <a:cubicBezTo>
                    <a:pt x="3634" y="1400"/>
                    <a:pt x="3634" y="1400"/>
                    <a:pt x="3634" y="1400"/>
                  </a:cubicBezTo>
                  <a:cubicBezTo>
                    <a:pt x="3635" y="1427"/>
                    <a:pt x="3642" y="1448"/>
                    <a:pt x="3655" y="1462"/>
                  </a:cubicBezTo>
                  <a:cubicBezTo>
                    <a:pt x="3668" y="1477"/>
                    <a:pt x="3687" y="1484"/>
                    <a:pt x="3711" y="1484"/>
                  </a:cubicBezTo>
                  <a:cubicBezTo>
                    <a:pt x="3736" y="1484"/>
                    <a:pt x="3761" y="1478"/>
                    <a:pt x="3786" y="1468"/>
                  </a:cubicBezTo>
                  <a:cubicBezTo>
                    <a:pt x="3786" y="1500"/>
                    <a:pt x="3786" y="1500"/>
                    <a:pt x="3786" y="1500"/>
                  </a:cubicBezTo>
                  <a:cubicBezTo>
                    <a:pt x="3773" y="1505"/>
                    <a:pt x="3761" y="1509"/>
                    <a:pt x="3750" y="1511"/>
                  </a:cubicBezTo>
                  <a:cubicBezTo>
                    <a:pt x="3739" y="1513"/>
                    <a:pt x="3725" y="1515"/>
                    <a:pt x="3710" y="1515"/>
                  </a:cubicBezTo>
                  <a:cubicBezTo>
                    <a:pt x="3675" y="1515"/>
                    <a:pt x="3648" y="1504"/>
                    <a:pt x="3628" y="1483"/>
                  </a:cubicBezTo>
                  <a:cubicBezTo>
                    <a:pt x="3608" y="1462"/>
                    <a:pt x="3598" y="1433"/>
                    <a:pt x="3598" y="1395"/>
                  </a:cubicBezTo>
                  <a:cubicBezTo>
                    <a:pt x="3598" y="1358"/>
                    <a:pt x="3607" y="1328"/>
                    <a:pt x="3625" y="1305"/>
                  </a:cubicBezTo>
                  <a:cubicBezTo>
                    <a:pt x="3644" y="1283"/>
                    <a:pt x="3669" y="1272"/>
                    <a:pt x="3700" y="1272"/>
                  </a:cubicBezTo>
                  <a:cubicBezTo>
                    <a:pt x="3730" y="1272"/>
                    <a:pt x="3753" y="1282"/>
                    <a:pt x="3770" y="1301"/>
                  </a:cubicBezTo>
                  <a:close/>
                  <a:moveTo>
                    <a:pt x="3758" y="1371"/>
                  </a:moveTo>
                  <a:cubicBezTo>
                    <a:pt x="3758" y="1349"/>
                    <a:pt x="3753" y="1331"/>
                    <a:pt x="3743" y="1320"/>
                  </a:cubicBezTo>
                  <a:cubicBezTo>
                    <a:pt x="3733" y="1308"/>
                    <a:pt x="3719" y="1302"/>
                    <a:pt x="3700" y="1302"/>
                  </a:cubicBezTo>
                  <a:cubicBezTo>
                    <a:pt x="3681" y="1302"/>
                    <a:pt x="3666" y="1308"/>
                    <a:pt x="3655" y="1320"/>
                  </a:cubicBezTo>
                  <a:cubicBezTo>
                    <a:pt x="3644" y="1332"/>
                    <a:pt x="3637" y="1349"/>
                    <a:pt x="3635" y="1371"/>
                  </a:cubicBezTo>
                  <a:lnTo>
                    <a:pt x="3758" y="1371"/>
                  </a:lnTo>
                  <a:close/>
                  <a:moveTo>
                    <a:pt x="4116" y="1304"/>
                  </a:moveTo>
                  <a:cubicBezTo>
                    <a:pt x="4116" y="1276"/>
                    <a:pt x="4116" y="1276"/>
                    <a:pt x="4116" y="1276"/>
                  </a:cubicBezTo>
                  <a:cubicBezTo>
                    <a:pt x="3957" y="1276"/>
                    <a:pt x="3957" y="1276"/>
                    <a:pt x="3957" y="1276"/>
                  </a:cubicBezTo>
                  <a:cubicBezTo>
                    <a:pt x="3957" y="1304"/>
                    <a:pt x="3957" y="1304"/>
                    <a:pt x="3957" y="1304"/>
                  </a:cubicBezTo>
                  <a:cubicBezTo>
                    <a:pt x="4077" y="1304"/>
                    <a:pt x="4077" y="1304"/>
                    <a:pt x="4077" y="1304"/>
                  </a:cubicBezTo>
                  <a:cubicBezTo>
                    <a:pt x="3950" y="1486"/>
                    <a:pt x="3950" y="1486"/>
                    <a:pt x="3950" y="1486"/>
                  </a:cubicBezTo>
                  <a:cubicBezTo>
                    <a:pt x="3950" y="1510"/>
                    <a:pt x="3950" y="1510"/>
                    <a:pt x="3950" y="1510"/>
                  </a:cubicBezTo>
                  <a:cubicBezTo>
                    <a:pt x="4119" y="1510"/>
                    <a:pt x="4119" y="1510"/>
                    <a:pt x="4119" y="1510"/>
                  </a:cubicBezTo>
                  <a:cubicBezTo>
                    <a:pt x="4119" y="1483"/>
                    <a:pt x="4119" y="1483"/>
                    <a:pt x="4119" y="1483"/>
                  </a:cubicBezTo>
                  <a:cubicBezTo>
                    <a:pt x="3990" y="1483"/>
                    <a:pt x="3990" y="1483"/>
                    <a:pt x="3990" y="1483"/>
                  </a:cubicBezTo>
                  <a:lnTo>
                    <a:pt x="4116" y="1304"/>
                  </a:lnTo>
                  <a:close/>
                  <a:moveTo>
                    <a:pt x="4347" y="1305"/>
                  </a:moveTo>
                  <a:cubicBezTo>
                    <a:pt x="4367" y="1327"/>
                    <a:pt x="4376" y="1356"/>
                    <a:pt x="4376" y="1393"/>
                  </a:cubicBezTo>
                  <a:cubicBezTo>
                    <a:pt x="4376" y="1431"/>
                    <a:pt x="4367" y="1461"/>
                    <a:pt x="4347" y="1483"/>
                  </a:cubicBezTo>
                  <a:cubicBezTo>
                    <a:pt x="4328" y="1504"/>
                    <a:pt x="4302" y="1515"/>
                    <a:pt x="4268" y="1515"/>
                  </a:cubicBezTo>
                  <a:cubicBezTo>
                    <a:pt x="4247" y="1515"/>
                    <a:pt x="4228" y="1510"/>
                    <a:pt x="4212" y="1500"/>
                  </a:cubicBezTo>
                  <a:cubicBezTo>
                    <a:pt x="4196" y="1490"/>
                    <a:pt x="4183" y="1476"/>
                    <a:pt x="4174" y="1458"/>
                  </a:cubicBezTo>
                  <a:cubicBezTo>
                    <a:pt x="4166" y="1439"/>
                    <a:pt x="4161" y="1418"/>
                    <a:pt x="4161" y="1393"/>
                  </a:cubicBezTo>
                  <a:cubicBezTo>
                    <a:pt x="4161" y="1355"/>
                    <a:pt x="4171" y="1325"/>
                    <a:pt x="4190" y="1304"/>
                  </a:cubicBezTo>
                  <a:cubicBezTo>
                    <a:pt x="4209" y="1283"/>
                    <a:pt x="4235" y="1272"/>
                    <a:pt x="4269" y="1272"/>
                  </a:cubicBezTo>
                  <a:cubicBezTo>
                    <a:pt x="4302" y="1272"/>
                    <a:pt x="4328" y="1283"/>
                    <a:pt x="4347" y="1305"/>
                  </a:cubicBezTo>
                  <a:close/>
                  <a:moveTo>
                    <a:pt x="4339" y="1393"/>
                  </a:moveTo>
                  <a:cubicBezTo>
                    <a:pt x="4339" y="1363"/>
                    <a:pt x="4333" y="1341"/>
                    <a:pt x="4321" y="1325"/>
                  </a:cubicBezTo>
                  <a:cubicBezTo>
                    <a:pt x="4309" y="1310"/>
                    <a:pt x="4292" y="1302"/>
                    <a:pt x="4268" y="1302"/>
                  </a:cubicBezTo>
                  <a:cubicBezTo>
                    <a:pt x="4245" y="1302"/>
                    <a:pt x="4227" y="1310"/>
                    <a:pt x="4216" y="1325"/>
                  </a:cubicBezTo>
                  <a:cubicBezTo>
                    <a:pt x="4204" y="1340"/>
                    <a:pt x="4198" y="1363"/>
                    <a:pt x="4198" y="1393"/>
                  </a:cubicBezTo>
                  <a:cubicBezTo>
                    <a:pt x="4198" y="1423"/>
                    <a:pt x="4204" y="1446"/>
                    <a:pt x="4216" y="1462"/>
                  </a:cubicBezTo>
                  <a:cubicBezTo>
                    <a:pt x="4228" y="1477"/>
                    <a:pt x="4245" y="1485"/>
                    <a:pt x="4269" y="1485"/>
                  </a:cubicBezTo>
                  <a:cubicBezTo>
                    <a:pt x="4292" y="1485"/>
                    <a:pt x="4309" y="1477"/>
                    <a:pt x="4321" y="1462"/>
                  </a:cubicBezTo>
                  <a:cubicBezTo>
                    <a:pt x="4333" y="1446"/>
                    <a:pt x="4339" y="1423"/>
                    <a:pt x="4339" y="1393"/>
                  </a:cubicBezTo>
                  <a:close/>
                  <a:moveTo>
                    <a:pt x="4505" y="1284"/>
                  </a:moveTo>
                  <a:cubicBezTo>
                    <a:pt x="4492" y="1293"/>
                    <a:pt x="4482" y="1305"/>
                    <a:pt x="4473" y="1320"/>
                  </a:cubicBezTo>
                  <a:cubicBezTo>
                    <a:pt x="4472" y="1320"/>
                    <a:pt x="4472" y="1320"/>
                    <a:pt x="4472" y="1320"/>
                  </a:cubicBezTo>
                  <a:cubicBezTo>
                    <a:pt x="4468" y="1276"/>
                    <a:pt x="4468" y="1276"/>
                    <a:pt x="4468" y="1276"/>
                  </a:cubicBezTo>
                  <a:cubicBezTo>
                    <a:pt x="4438" y="1276"/>
                    <a:pt x="4438" y="1276"/>
                    <a:pt x="4438" y="1276"/>
                  </a:cubicBezTo>
                  <a:cubicBezTo>
                    <a:pt x="4438" y="1510"/>
                    <a:pt x="4438" y="1510"/>
                    <a:pt x="4438" y="1510"/>
                  </a:cubicBezTo>
                  <a:cubicBezTo>
                    <a:pt x="4474" y="1510"/>
                    <a:pt x="4474" y="1510"/>
                    <a:pt x="4474" y="1510"/>
                  </a:cubicBezTo>
                  <a:cubicBezTo>
                    <a:pt x="4474" y="1385"/>
                    <a:pt x="4474" y="1385"/>
                    <a:pt x="4474" y="1385"/>
                  </a:cubicBezTo>
                  <a:cubicBezTo>
                    <a:pt x="4474" y="1362"/>
                    <a:pt x="4480" y="1343"/>
                    <a:pt x="4494" y="1327"/>
                  </a:cubicBezTo>
                  <a:cubicBezTo>
                    <a:pt x="4507" y="1312"/>
                    <a:pt x="4523" y="1304"/>
                    <a:pt x="4543" y="1304"/>
                  </a:cubicBezTo>
                  <a:cubicBezTo>
                    <a:pt x="4550" y="1304"/>
                    <a:pt x="4558" y="1305"/>
                    <a:pt x="4568" y="1308"/>
                  </a:cubicBezTo>
                  <a:cubicBezTo>
                    <a:pt x="4573" y="1275"/>
                    <a:pt x="4573" y="1275"/>
                    <a:pt x="4573" y="1275"/>
                  </a:cubicBezTo>
                  <a:cubicBezTo>
                    <a:pt x="4565" y="1273"/>
                    <a:pt x="4555" y="1272"/>
                    <a:pt x="4545" y="1272"/>
                  </a:cubicBezTo>
                  <a:cubicBezTo>
                    <a:pt x="4530" y="1272"/>
                    <a:pt x="4517" y="1276"/>
                    <a:pt x="4505" y="1284"/>
                  </a:cubicBezTo>
                  <a:close/>
                  <a:moveTo>
                    <a:pt x="4808" y="1299"/>
                  </a:moveTo>
                  <a:cubicBezTo>
                    <a:pt x="4765" y="1304"/>
                    <a:pt x="4765" y="1304"/>
                    <a:pt x="4765" y="1304"/>
                  </a:cubicBezTo>
                  <a:cubicBezTo>
                    <a:pt x="4769" y="1309"/>
                    <a:pt x="4773" y="1315"/>
                    <a:pt x="4776" y="1323"/>
                  </a:cubicBezTo>
                  <a:cubicBezTo>
                    <a:pt x="4779" y="1331"/>
                    <a:pt x="4780" y="1341"/>
                    <a:pt x="4780" y="1351"/>
                  </a:cubicBezTo>
                  <a:cubicBezTo>
                    <a:pt x="4780" y="1374"/>
                    <a:pt x="4773" y="1392"/>
                    <a:pt x="4757" y="1406"/>
                  </a:cubicBezTo>
                  <a:cubicBezTo>
                    <a:pt x="4741" y="1419"/>
                    <a:pt x="4720" y="1426"/>
                    <a:pt x="4692" y="1426"/>
                  </a:cubicBezTo>
                  <a:cubicBezTo>
                    <a:pt x="4685" y="1426"/>
                    <a:pt x="4679" y="1425"/>
                    <a:pt x="4673" y="1424"/>
                  </a:cubicBezTo>
                  <a:cubicBezTo>
                    <a:pt x="4658" y="1432"/>
                    <a:pt x="4650" y="1442"/>
                    <a:pt x="4650" y="1454"/>
                  </a:cubicBezTo>
                  <a:cubicBezTo>
                    <a:pt x="4650" y="1461"/>
                    <a:pt x="4653" y="1466"/>
                    <a:pt x="4658" y="1469"/>
                  </a:cubicBezTo>
                  <a:cubicBezTo>
                    <a:pt x="4663" y="1472"/>
                    <a:pt x="4672" y="1473"/>
                    <a:pt x="4685" y="1473"/>
                  </a:cubicBezTo>
                  <a:cubicBezTo>
                    <a:pt x="4727" y="1473"/>
                    <a:pt x="4727" y="1473"/>
                    <a:pt x="4727" y="1473"/>
                  </a:cubicBezTo>
                  <a:cubicBezTo>
                    <a:pt x="4752" y="1473"/>
                    <a:pt x="4771" y="1479"/>
                    <a:pt x="4785" y="1489"/>
                  </a:cubicBezTo>
                  <a:cubicBezTo>
                    <a:pt x="4798" y="1500"/>
                    <a:pt x="4805" y="1515"/>
                    <a:pt x="4805" y="1536"/>
                  </a:cubicBezTo>
                  <a:cubicBezTo>
                    <a:pt x="4805" y="1562"/>
                    <a:pt x="4795" y="1581"/>
                    <a:pt x="4774" y="1595"/>
                  </a:cubicBezTo>
                  <a:cubicBezTo>
                    <a:pt x="4753" y="1609"/>
                    <a:pt x="4723" y="1615"/>
                    <a:pt x="4683" y="1615"/>
                  </a:cubicBezTo>
                  <a:cubicBezTo>
                    <a:pt x="4653" y="1615"/>
                    <a:pt x="4629" y="1610"/>
                    <a:pt x="4612" y="1598"/>
                  </a:cubicBezTo>
                  <a:cubicBezTo>
                    <a:pt x="4596" y="1587"/>
                    <a:pt x="4587" y="1571"/>
                    <a:pt x="4587" y="1550"/>
                  </a:cubicBezTo>
                  <a:cubicBezTo>
                    <a:pt x="4587" y="1536"/>
                    <a:pt x="4592" y="1524"/>
                    <a:pt x="4601" y="1513"/>
                  </a:cubicBezTo>
                  <a:cubicBezTo>
                    <a:pt x="4610" y="1503"/>
                    <a:pt x="4623" y="1496"/>
                    <a:pt x="4640" y="1492"/>
                  </a:cubicBezTo>
                  <a:cubicBezTo>
                    <a:pt x="4634" y="1489"/>
                    <a:pt x="4629" y="1485"/>
                    <a:pt x="4625" y="1479"/>
                  </a:cubicBezTo>
                  <a:cubicBezTo>
                    <a:pt x="4620" y="1474"/>
                    <a:pt x="4618" y="1467"/>
                    <a:pt x="4618" y="1460"/>
                  </a:cubicBezTo>
                  <a:cubicBezTo>
                    <a:pt x="4618" y="1451"/>
                    <a:pt x="4621" y="1444"/>
                    <a:pt x="4625" y="1437"/>
                  </a:cubicBezTo>
                  <a:cubicBezTo>
                    <a:pt x="4630" y="1431"/>
                    <a:pt x="4637" y="1425"/>
                    <a:pt x="4647" y="1419"/>
                  </a:cubicBezTo>
                  <a:cubicBezTo>
                    <a:pt x="4635" y="1414"/>
                    <a:pt x="4625" y="1405"/>
                    <a:pt x="4617" y="1393"/>
                  </a:cubicBezTo>
                  <a:cubicBezTo>
                    <a:pt x="4610" y="1381"/>
                    <a:pt x="4606" y="1367"/>
                    <a:pt x="4606" y="1352"/>
                  </a:cubicBezTo>
                  <a:cubicBezTo>
                    <a:pt x="4606" y="1327"/>
                    <a:pt x="4614" y="1307"/>
                    <a:pt x="4629" y="1293"/>
                  </a:cubicBezTo>
                  <a:cubicBezTo>
                    <a:pt x="4644" y="1279"/>
                    <a:pt x="4666" y="1272"/>
                    <a:pt x="4694" y="1272"/>
                  </a:cubicBezTo>
                  <a:cubicBezTo>
                    <a:pt x="4706" y="1272"/>
                    <a:pt x="4718" y="1274"/>
                    <a:pt x="4727" y="1276"/>
                  </a:cubicBezTo>
                  <a:cubicBezTo>
                    <a:pt x="4808" y="1276"/>
                    <a:pt x="4808" y="1276"/>
                    <a:pt x="4808" y="1276"/>
                  </a:cubicBezTo>
                  <a:lnTo>
                    <a:pt x="4808" y="1299"/>
                  </a:lnTo>
                  <a:close/>
                  <a:moveTo>
                    <a:pt x="4635" y="1517"/>
                  </a:moveTo>
                  <a:cubicBezTo>
                    <a:pt x="4626" y="1524"/>
                    <a:pt x="4622" y="1535"/>
                    <a:pt x="4622" y="1550"/>
                  </a:cubicBezTo>
                  <a:cubicBezTo>
                    <a:pt x="4622" y="1562"/>
                    <a:pt x="4627" y="1572"/>
                    <a:pt x="4638" y="1579"/>
                  </a:cubicBezTo>
                  <a:cubicBezTo>
                    <a:pt x="4648" y="1585"/>
                    <a:pt x="4664" y="1588"/>
                    <a:pt x="4684" y="1588"/>
                  </a:cubicBezTo>
                  <a:cubicBezTo>
                    <a:pt x="4713" y="1588"/>
                    <a:pt x="4735" y="1584"/>
                    <a:pt x="4750" y="1575"/>
                  </a:cubicBezTo>
                  <a:cubicBezTo>
                    <a:pt x="4764" y="1566"/>
                    <a:pt x="4771" y="1554"/>
                    <a:pt x="4771" y="1539"/>
                  </a:cubicBezTo>
                  <a:cubicBezTo>
                    <a:pt x="4771" y="1526"/>
                    <a:pt x="4767" y="1517"/>
                    <a:pt x="4759" y="1512"/>
                  </a:cubicBezTo>
                  <a:cubicBezTo>
                    <a:pt x="4752" y="1508"/>
                    <a:pt x="4737" y="1505"/>
                    <a:pt x="4715" y="1505"/>
                  </a:cubicBezTo>
                  <a:cubicBezTo>
                    <a:pt x="4673" y="1505"/>
                    <a:pt x="4673" y="1505"/>
                    <a:pt x="4673" y="1505"/>
                  </a:cubicBezTo>
                  <a:cubicBezTo>
                    <a:pt x="4657" y="1505"/>
                    <a:pt x="4644" y="1509"/>
                    <a:pt x="4635" y="1517"/>
                  </a:cubicBezTo>
                  <a:close/>
                  <a:moveTo>
                    <a:pt x="4745" y="1351"/>
                  </a:moveTo>
                  <a:cubicBezTo>
                    <a:pt x="4745" y="1316"/>
                    <a:pt x="4728" y="1298"/>
                    <a:pt x="4693" y="1298"/>
                  </a:cubicBezTo>
                  <a:cubicBezTo>
                    <a:pt x="4676" y="1298"/>
                    <a:pt x="4663" y="1302"/>
                    <a:pt x="4654" y="1311"/>
                  </a:cubicBezTo>
                  <a:cubicBezTo>
                    <a:pt x="4645" y="1320"/>
                    <a:pt x="4641" y="1334"/>
                    <a:pt x="4641" y="1351"/>
                  </a:cubicBezTo>
                  <a:cubicBezTo>
                    <a:pt x="4641" y="1368"/>
                    <a:pt x="4646" y="1380"/>
                    <a:pt x="4655" y="1388"/>
                  </a:cubicBezTo>
                  <a:cubicBezTo>
                    <a:pt x="4664" y="1397"/>
                    <a:pt x="4677" y="1401"/>
                    <a:pt x="4693" y="1401"/>
                  </a:cubicBezTo>
                  <a:cubicBezTo>
                    <a:pt x="4728" y="1401"/>
                    <a:pt x="4745" y="1384"/>
                    <a:pt x="4745" y="1351"/>
                  </a:cubicBezTo>
                  <a:close/>
                </a:path>
              </a:pathLst>
            </a:custGeom>
            <a:solidFill>
              <a:srgbClr val="575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7" name="Rechthoek 6"/>
            <p:cNvSpPr>
              <a:spLocks noSelect="1"/>
            </p:cNvSpPr>
            <p:nvPr userDrawn="1"/>
          </p:nvSpPr>
          <p:spPr>
            <a:xfrm>
              <a:off x="2201174" y="6282825"/>
              <a:ext cx="1535801" cy="20737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15" r:id="rId2"/>
    <p:sldLayoutId id="2147483710" r:id="rId3"/>
    <p:sldLayoutId id="2147483711" r:id="rId4"/>
    <p:sldLayoutId id="2147483716" r:id="rId5"/>
    <p:sldLayoutId id="2147483717" r:id="rId6"/>
    <p:sldLayoutId id="2147483718" r:id="rId7"/>
    <p:sldLayoutId id="2147483713" r:id="rId8"/>
    <p:sldLayoutId id="2147483714" r:id="rId9"/>
    <p:sldLayoutId id="2147483720" r:id="rId10"/>
  </p:sldLayoutIdLst>
  <p:hf hdr="0" ftr="0" dt="0"/>
  <p:txStyles>
    <p:titleStyle>
      <a:lvl1pPr algn="l" defTabSz="1088502" rtl="0" eaLnBrk="1" latinLnBrk="0" hangingPunct="1">
        <a:lnSpc>
          <a:spcPct val="97000"/>
        </a:lnSpc>
        <a:spcBef>
          <a:spcPct val="0"/>
        </a:spcBef>
        <a:buNone/>
        <a:defRPr sz="3400" b="1" kern="120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1088502" rtl="0" eaLnBrk="1" latinLnBrk="0" hangingPunct="1">
        <a:lnSpc>
          <a:spcPct val="111000"/>
        </a:lnSpc>
        <a:spcBef>
          <a:spcPts val="0"/>
        </a:spcBef>
        <a:buFont typeface="Arial" pitchFamily="34" charset="0"/>
        <a:buChar char="•"/>
        <a:defRPr sz="1900" b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1088502" rtl="0" eaLnBrk="1" latinLnBrk="0" hangingPunct="1">
        <a:lnSpc>
          <a:spcPct val="111000"/>
        </a:lnSpc>
        <a:spcBef>
          <a:spcPts val="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1088502" rtl="0" eaLnBrk="1" latinLnBrk="0" hangingPunct="1">
        <a:lnSpc>
          <a:spcPct val="111000"/>
        </a:lnSpc>
        <a:spcBef>
          <a:spcPts val="0"/>
        </a:spcBef>
        <a:buFont typeface="Arial" pitchFamily="34" charset="0"/>
        <a:buChar char="•"/>
        <a:defRPr sz="19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1088502" rtl="0" eaLnBrk="1" latinLnBrk="0" hangingPunct="1">
        <a:lnSpc>
          <a:spcPct val="111000"/>
        </a:lnSpc>
        <a:spcBef>
          <a:spcPts val="0"/>
        </a:spcBef>
        <a:buFont typeface="Arial" pitchFamily="34" charset="0"/>
        <a:buNone/>
        <a:defRPr sz="19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1088502" rtl="0" eaLnBrk="1" latinLnBrk="0" hangingPunct="1">
        <a:lnSpc>
          <a:spcPct val="111000"/>
        </a:lnSpc>
        <a:spcBef>
          <a:spcPts val="0"/>
        </a:spcBef>
        <a:buFont typeface="Arial" pitchFamily="34" charset="0"/>
        <a:buNone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0000" indent="0" algn="l" defTabSz="1088502" rtl="0" eaLnBrk="1" latinLnBrk="0" hangingPunct="1">
        <a:lnSpc>
          <a:spcPct val="111000"/>
        </a:lnSpc>
        <a:spcBef>
          <a:spcPts val="0"/>
        </a:spcBef>
        <a:buFont typeface="Arial" pitchFamily="34" charset="0"/>
        <a:buNone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60000" indent="0" algn="l" defTabSz="1088502" rtl="0" eaLnBrk="1" latinLnBrk="0" hangingPunct="1">
        <a:lnSpc>
          <a:spcPct val="111000"/>
        </a:lnSpc>
        <a:spcBef>
          <a:spcPts val="0"/>
        </a:spcBef>
        <a:buFont typeface="Arial" pitchFamily="34" charset="0"/>
        <a:buNone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540000" indent="0" algn="l" defTabSz="1088502" rtl="0" eaLnBrk="1" latinLnBrk="0" hangingPunct="1">
        <a:lnSpc>
          <a:spcPct val="111000"/>
        </a:lnSpc>
        <a:spcBef>
          <a:spcPts val="0"/>
        </a:spcBef>
        <a:buFont typeface="Arial" pitchFamily="34" charset="0"/>
        <a:buNone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1088502" rtl="0" eaLnBrk="1" latinLnBrk="0" hangingPunct="1">
        <a:lnSpc>
          <a:spcPct val="111000"/>
        </a:lnSpc>
        <a:spcBef>
          <a:spcPts val="0"/>
        </a:spcBef>
        <a:buFont typeface="Arial" pitchFamily="34" charset="0"/>
        <a:buNone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108850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544251" algn="l" defTabSz="108850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502" algn="l" defTabSz="108850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753" algn="l" defTabSz="108850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2177004" algn="l" defTabSz="108850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721254" algn="l" defTabSz="108850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505" algn="l" defTabSz="108850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756" algn="l" defTabSz="108850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4354007" algn="l" defTabSz="108850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55663" y="0"/>
            <a:ext cx="4951511" cy="5518026"/>
          </a:xfrm>
        </p:spPr>
        <p:txBody>
          <a:bodyPr/>
          <a:lstStyle/>
          <a:p>
            <a:r>
              <a:rPr lang="en-US" dirty="0"/>
              <a:t>Explaining practice variation in induction of labor: the role of women </a:t>
            </a:r>
            <a:endParaRPr lang="en-GB" b="1" dirty="0"/>
          </a:p>
          <a:p>
            <a:pPr lvl="1"/>
            <a:endParaRPr lang="en-GB" b="1" dirty="0"/>
          </a:p>
          <a:p>
            <a:pPr lvl="1"/>
            <a:r>
              <a:rPr lang="en-GB" b="1" dirty="0"/>
              <a:t>WIC, Pisa, 13-15 September 2023</a:t>
            </a:r>
          </a:p>
          <a:p>
            <a:pPr lvl="1"/>
            <a:endParaRPr lang="en-GB" b="1" dirty="0"/>
          </a:p>
          <a:p>
            <a:pPr lvl="1"/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Anne E.M. Brabers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Tamar M. van Haaren – Ten Haken, Judit K.J. Keulen, Pien M. Offerhaus, Marianne J. Nieuwenhuijze, Judith D. de Jong</a:t>
            </a:r>
            <a:endParaRPr lang="nl-N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endParaRPr lang="en-GB" b="1" dirty="0"/>
          </a:p>
          <a:p>
            <a:pPr lvl="1"/>
            <a:endParaRPr lang="en-GB" b="1" dirty="0"/>
          </a:p>
          <a:p>
            <a:pPr lvl="1"/>
            <a:endParaRPr lang="en-GB" dirty="0"/>
          </a:p>
        </p:txBody>
      </p:sp>
      <p:pic>
        <p:nvPicPr>
          <p:cNvPr id="1026" name="Picture 2" descr="Academie Verloskunde Maastricht">
            <a:extLst>
              <a:ext uri="{FF2B5EF4-FFF2-40B4-BE49-F238E27FC236}">
                <a16:creationId xmlns:a16="http://schemas.microsoft.com/office/drawing/2014/main" id="{35C2CD3D-658A-F1BA-AF0A-89AD457F50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394" y="5930068"/>
            <a:ext cx="2667000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10208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 descr="Afbeelding met schets, tekening, symbool, clipart&#10;&#10;Automatisch gegenereerde beschrijving">
            <a:extLst>
              <a:ext uri="{FF2B5EF4-FFF2-40B4-BE49-F238E27FC236}">
                <a16:creationId xmlns:a16="http://schemas.microsoft.com/office/drawing/2014/main" id="{A72AB689-F957-F701-BC09-965890DB20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1390" y="2133650"/>
            <a:ext cx="4140000" cy="4140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E59572C-62E0-49BE-8A2E-7923E3A55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next? 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0D34B1-5B37-44E0-941D-F83ACA74A5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000" y="1800000"/>
            <a:ext cx="6959374" cy="4140000"/>
          </a:xfrm>
        </p:spPr>
        <p:txBody>
          <a:bodyPr/>
          <a:lstStyle/>
          <a:p>
            <a:r>
              <a:rPr lang="en-US" dirty="0"/>
              <a:t>Examining the role women in the decision-making on IOL was just one step of the VALID study.</a:t>
            </a:r>
          </a:p>
          <a:p>
            <a:endParaRPr lang="en-US" dirty="0"/>
          </a:p>
          <a:p>
            <a:r>
              <a:rPr lang="en-US" dirty="0"/>
              <a:t>Other steps: research among professionals to get insight in their role, </a:t>
            </a:r>
            <a:r>
              <a:rPr lang="en-US" dirty="0" err="1"/>
              <a:t>analysing</a:t>
            </a:r>
            <a:r>
              <a:rPr lang="en-US" dirty="0"/>
              <a:t> (local) guidelines and protocols.</a:t>
            </a:r>
          </a:p>
          <a:p>
            <a:endParaRPr lang="en-US" dirty="0"/>
          </a:p>
          <a:p>
            <a:r>
              <a:rPr lang="en-US" dirty="0"/>
              <a:t>End of this year, expert meeting to 1) synthesize on all the results collected in the separate studies.</a:t>
            </a:r>
          </a:p>
          <a:p>
            <a:pPr marL="357188" indent="0">
              <a:buNone/>
            </a:pPr>
            <a:r>
              <a:rPr lang="en-US" i="1" dirty="0"/>
              <a:t>E.g. Professionals indicate that more women want IOL, while more than half of the women do not opt for IOL.</a:t>
            </a:r>
          </a:p>
          <a:p>
            <a:endParaRPr lang="en-US" dirty="0"/>
          </a:p>
          <a:p>
            <a:pPr algn="l"/>
            <a:r>
              <a:rPr lang="en-US" b="0" i="0" u="none" strike="noStrike" baseline="0" dirty="0">
                <a:latin typeface="+mj-lt"/>
              </a:rPr>
              <a:t>2) to reach consensus on the description of unwarranted variation on IOL and the mechanisms that contribute to this variation.</a:t>
            </a:r>
            <a:endParaRPr lang="en-US" dirty="0">
              <a:latin typeface="+mj-lt"/>
            </a:endParaRP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C5405BE-07D8-4353-9524-C04C5A0F8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6C48C-F87C-4E4B-81EF-5027B17D1F61}" type="slidenum">
              <a:rPr lang="en-GB" noProof="1" smtClean="0"/>
              <a:pPr/>
              <a:t>10</a:t>
            </a:fld>
            <a:endParaRPr lang="en-GB" noProof="1"/>
          </a:p>
        </p:txBody>
      </p:sp>
    </p:spTree>
    <p:extLst>
      <p:ext uri="{BB962C8B-B14F-4D97-AF65-F5344CB8AC3E}">
        <p14:creationId xmlns:p14="http://schemas.microsoft.com/office/powerpoint/2010/main" val="34624255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Anne Brabers, PhD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Senior RESEARCHER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828042E-A723-4CC7-9DB5-243D2EBE7B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a.brabers@nivel.nl</a:t>
            </a:r>
          </a:p>
        </p:txBody>
      </p:sp>
      <p:pic>
        <p:nvPicPr>
          <p:cNvPr id="3" name="Picture 2" descr="De bronafbeelding bekijken">
            <a:extLst>
              <a:ext uri="{FF2B5EF4-FFF2-40B4-BE49-F238E27FC236}">
                <a16:creationId xmlns:a16="http://schemas.microsoft.com/office/drawing/2014/main" id="{017BE8C1-C6C5-84B4-2CB9-3EFDF794D3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9422" y="837506"/>
            <a:ext cx="1575419" cy="1575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Academie Verloskunde Maastricht">
            <a:extLst>
              <a:ext uri="{FF2B5EF4-FFF2-40B4-BE49-F238E27FC236}">
                <a16:creationId xmlns:a16="http://schemas.microsoft.com/office/drawing/2014/main" id="{B416F34E-C5A6-138A-7BB6-2DCEC300BE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394" y="5930068"/>
            <a:ext cx="2667000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0295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59572C-62E0-49BE-8A2E-7923E3A55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0D34B1-5B37-44E0-941D-F83ACA74A5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000" y="1773610"/>
            <a:ext cx="10919814" cy="4294090"/>
          </a:xfrm>
        </p:spPr>
        <p:txBody>
          <a:bodyPr/>
          <a:lstStyle/>
          <a:p>
            <a:r>
              <a:rPr lang="en-US" dirty="0"/>
              <a:t>Large practice variations in childbirth interventions, both between and within countries.</a:t>
            </a:r>
          </a:p>
          <a:p>
            <a:endParaRPr lang="en-US" dirty="0"/>
          </a:p>
          <a:p>
            <a:r>
              <a:rPr lang="en-US" dirty="0"/>
              <a:t>In our </a:t>
            </a:r>
            <a:r>
              <a:rPr lang="en-US" b="1" dirty="0"/>
              <a:t>VALID</a:t>
            </a:r>
            <a:r>
              <a:rPr lang="en-US" dirty="0"/>
              <a:t> (</a:t>
            </a:r>
            <a:r>
              <a:rPr lang="en-US" dirty="0" err="1"/>
              <a:t>VAriation</a:t>
            </a:r>
            <a:r>
              <a:rPr lang="en-US" dirty="0"/>
              <a:t> in Labor </a:t>
            </a:r>
            <a:r>
              <a:rPr lang="en-US" dirty="0" err="1"/>
              <a:t>InDuction</a:t>
            </a:r>
            <a:r>
              <a:rPr lang="en-US" dirty="0"/>
              <a:t>) study we focus on one intervention: </a:t>
            </a:r>
            <a:r>
              <a:rPr lang="en-US" b="1" dirty="0"/>
              <a:t>induction of labor (IOL)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Why IOL?</a:t>
            </a:r>
          </a:p>
          <a:p>
            <a:pPr lvl="1"/>
            <a:r>
              <a:rPr lang="en-US" dirty="0"/>
              <a:t>Rates have increased in the past decades;</a:t>
            </a:r>
          </a:p>
          <a:p>
            <a:pPr lvl="1"/>
            <a:r>
              <a:rPr lang="en-US" dirty="0"/>
              <a:t>IOL is a major intervention;</a:t>
            </a:r>
          </a:p>
          <a:p>
            <a:pPr lvl="1"/>
            <a:r>
              <a:rPr lang="en-US" dirty="0"/>
              <a:t>In 2012 rates of IOL ranged from &lt;10% to &gt;40% in Dutch hospitals.</a:t>
            </a:r>
          </a:p>
          <a:p>
            <a:pPr marL="0" indent="0">
              <a:buNone/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</a:t>
            </a: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 insight in the mechanisms influencing decision-making on IOL, how these 				mechanisms contribute to variation, what part is unwarranted and how this unwarranted 		variation can be reduced. </a:t>
            </a:r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C5405BE-07D8-4353-9524-C04C5A0F8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6C48C-F87C-4E4B-81EF-5027B17D1F61}" type="slidenum">
              <a:rPr lang="en-GB" noProof="1" smtClean="0"/>
              <a:pPr/>
              <a:t>2</a:t>
            </a:fld>
            <a:endParaRPr lang="en-GB" noProof="1"/>
          </a:p>
        </p:txBody>
      </p:sp>
      <p:pic>
        <p:nvPicPr>
          <p:cNvPr id="5" name="Picture Placeholder 6">
            <a:extLst>
              <a:ext uri="{FF2B5EF4-FFF2-40B4-BE49-F238E27FC236}">
                <a16:creationId xmlns:a16="http://schemas.microsoft.com/office/drawing/2014/main" id="{0AF32FA8-3310-A3B8-FC06-8862364B22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614" y="4725938"/>
            <a:ext cx="1970592" cy="899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467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 descr="Afbeelding met tekening, schets, clipart, Lijnillustraties&#10;&#10;Automatisch gegenereerde beschrijving">
            <a:extLst>
              <a:ext uri="{FF2B5EF4-FFF2-40B4-BE49-F238E27FC236}">
                <a16:creationId xmlns:a16="http://schemas.microsoft.com/office/drawing/2014/main" id="{6EFEED51-8351-3261-464A-9012D1CC47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3748" y="2385746"/>
            <a:ext cx="2952328" cy="4104456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E59572C-62E0-49BE-8A2E-7923E3A55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0D34B1-5B37-44E0-941D-F83ACA74A5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000" y="1800000"/>
            <a:ext cx="9767686" cy="4690202"/>
          </a:xfrm>
        </p:spPr>
        <p:txBody>
          <a:bodyPr/>
          <a:lstStyle/>
          <a:p>
            <a:r>
              <a:rPr lang="en-US" dirty="0"/>
              <a:t>Dutch maternity care is organised regionally in </a:t>
            </a:r>
            <a:r>
              <a:rPr lang="en-US" b="1" dirty="0"/>
              <a:t>maternity care networks (MCNs)</a:t>
            </a:r>
            <a:r>
              <a:rPr lang="en-US" dirty="0"/>
              <a:t>: local hospitals and midwifery practices are jointly responsible for providing care in their region.</a:t>
            </a:r>
          </a:p>
          <a:p>
            <a:endParaRPr lang="en-US" dirty="0"/>
          </a:p>
          <a:p>
            <a:r>
              <a:rPr lang="en-US" dirty="0"/>
              <a:t>MCN’s unit of analysis.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First step: describing variation in IOL between MCN’s: range 14.3% to 41.1% </a:t>
            </a:r>
            <a:r>
              <a:rPr lang="en-US" sz="1500" dirty="0"/>
              <a:t>(Offerhaus et al., 2023).</a:t>
            </a:r>
          </a:p>
          <a:p>
            <a:endParaRPr lang="en-US" dirty="0"/>
          </a:p>
          <a:p>
            <a:r>
              <a:rPr lang="en-US" dirty="0"/>
              <a:t>Next step: get insight in the mechanisms that influence the decision-making on IOL, and how these mechanisms contribute to practice variation.</a:t>
            </a:r>
          </a:p>
          <a:p>
            <a:pPr lvl="1"/>
            <a:endParaRPr lang="en-US" dirty="0"/>
          </a:p>
          <a:p>
            <a:r>
              <a:rPr lang="en-US" dirty="0"/>
              <a:t>Focus on </a:t>
            </a:r>
            <a:r>
              <a:rPr lang="en-US" b="1" dirty="0"/>
              <a:t>the role of women</a:t>
            </a:r>
            <a:r>
              <a:rPr lang="en-US" dirty="0"/>
              <a:t>.</a:t>
            </a:r>
            <a:endParaRPr lang="en-US" b="1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C5405BE-07D8-4353-9524-C04C5A0F8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6C48C-F87C-4E4B-81EF-5027B17D1F61}" type="slidenum">
              <a:rPr lang="en-GB" noProof="1" smtClean="0"/>
              <a:pPr/>
              <a:t>3</a:t>
            </a:fld>
            <a:endParaRPr lang="en-GB" noProof="1"/>
          </a:p>
        </p:txBody>
      </p:sp>
    </p:spTree>
    <p:extLst>
      <p:ext uri="{BB962C8B-B14F-4D97-AF65-F5344CB8AC3E}">
        <p14:creationId xmlns:p14="http://schemas.microsoft.com/office/powerpoint/2010/main" val="184099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59572C-62E0-49BE-8A2E-7923E3A55C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000" y="927471"/>
            <a:ext cx="7920000" cy="576000"/>
          </a:xfrm>
        </p:spPr>
        <p:txBody>
          <a:bodyPr anchor="t">
            <a:normAutofit/>
          </a:bodyPr>
          <a:lstStyle/>
          <a:p>
            <a:r>
              <a:rPr lang="en-US" dirty="0"/>
              <a:t>Theory – sociological model</a:t>
            </a:r>
            <a:endParaRPr lang="nl-NL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4DFE263B-2AA8-1E69-5E4B-5D94B96B90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001" y="1644093"/>
            <a:ext cx="5231182" cy="4865001"/>
          </a:xfrm>
          <a:prstGeom prst="rect">
            <a:avLst/>
          </a:prstGeom>
          <a:noFill/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C5405BE-07D8-4353-9524-C04C5A0F8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09912" y="6490202"/>
            <a:ext cx="457438" cy="365210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fld id="{1336C48C-F87C-4E4B-81EF-5027B17D1F61}" type="slidenum">
              <a:rPr lang="en-GB" noProof="1" smtClean="0"/>
              <a:pPr>
                <a:spcAft>
                  <a:spcPts val="600"/>
                </a:spcAft>
              </a:pPr>
              <a:t>4</a:t>
            </a:fld>
            <a:endParaRPr lang="en-GB" noProof="1"/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D9B7EF3E-8986-BCFC-5B66-C49D0E3BF4C2}"/>
              </a:ext>
            </a:extLst>
          </p:cNvPr>
          <p:cNvSpPr txBox="1"/>
          <p:nvPr/>
        </p:nvSpPr>
        <p:spPr>
          <a:xfrm>
            <a:off x="4367014" y="5054954"/>
            <a:ext cx="7488832" cy="877163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92075" algn="ctr"/>
            <a:r>
              <a:rPr lang="en-US" sz="1900" b="1" dirty="0"/>
              <a:t>Aim</a:t>
            </a:r>
            <a:r>
              <a:rPr lang="en-US" sz="1900" dirty="0"/>
              <a:t>: Examine different factors at both the level of the individual woman (micro) and the level of the social context of the woman (meso) that might be related to the decision-making on IOL, and thus practice variation.</a:t>
            </a:r>
          </a:p>
        </p:txBody>
      </p:sp>
    </p:spTree>
    <p:extLst>
      <p:ext uri="{BB962C8B-B14F-4D97-AF65-F5344CB8AC3E}">
        <p14:creationId xmlns:p14="http://schemas.microsoft.com/office/powerpoint/2010/main" val="2767400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59572C-62E0-49BE-8A2E-7923E3A55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0D34B1-5B37-44E0-941D-F83ACA74A5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000" y="1629594"/>
            <a:ext cx="10703790" cy="4140000"/>
          </a:xfrm>
        </p:spPr>
        <p:txBody>
          <a:bodyPr/>
          <a:lstStyle/>
          <a:p>
            <a:r>
              <a:rPr lang="en-US" dirty="0"/>
              <a:t>Cross-sectional study using </a:t>
            </a:r>
            <a:r>
              <a:rPr lang="en-US" b="1" dirty="0"/>
              <a:t>online questionnaires </a:t>
            </a:r>
            <a:r>
              <a:rPr lang="en-US" dirty="0"/>
              <a:t>(period January-October 2022)</a:t>
            </a:r>
            <a:endParaRPr lang="en-US" b="1" dirty="0"/>
          </a:p>
          <a:p>
            <a:endParaRPr lang="en-US" b="1" dirty="0"/>
          </a:p>
          <a:p>
            <a:r>
              <a:rPr lang="en-US" dirty="0"/>
              <a:t>Among women counselled for IOL and belonging to the NTSV-group.</a:t>
            </a:r>
          </a:p>
          <a:p>
            <a:endParaRPr lang="en-US" dirty="0"/>
          </a:p>
          <a:p>
            <a:r>
              <a:rPr lang="en-US" dirty="0"/>
              <a:t>Recruited from six different MCNs, three with high and three with low percentage of IOL. </a:t>
            </a:r>
          </a:p>
          <a:p>
            <a:endParaRPr lang="en-US" dirty="0"/>
          </a:p>
          <a:p>
            <a:r>
              <a:rPr lang="en-US" dirty="0"/>
              <a:t>180 women filled out the questionnaire, a response rate of 40%.</a:t>
            </a:r>
          </a:p>
          <a:p>
            <a:pPr marL="180000" lvl="1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C5405BE-07D8-4353-9524-C04C5A0F8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6C48C-F87C-4E4B-81EF-5027B17D1F61}" type="slidenum">
              <a:rPr lang="en-GB" noProof="1" smtClean="0"/>
              <a:pPr/>
              <a:t>5</a:t>
            </a:fld>
            <a:endParaRPr lang="en-GB" noProof="1"/>
          </a:p>
        </p:txBody>
      </p:sp>
      <p:pic>
        <p:nvPicPr>
          <p:cNvPr id="6" name="Afbeelding 5" descr="Afbeelding met lijn, diagram, Rechthoek, ontwerp&#10;&#10;Automatisch gegenereerde beschrijving">
            <a:extLst>
              <a:ext uri="{FF2B5EF4-FFF2-40B4-BE49-F238E27FC236}">
                <a16:creationId xmlns:a16="http://schemas.microsoft.com/office/drawing/2014/main" id="{703D8AF2-85A2-4CEF-1BA2-02D6B58C31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5566" y="3587341"/>
            <a:ext cx="2329730" cy="2329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748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59572C-62E0-49BE-8A2E-7923E3A55C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000" y="927471"/>
            <a:ext cx="8831582" cy="576000"/>
          </a:xfrm>
        </p:spPr>
        <p:txBody>
          <a:bodyPr/>
          <a:lstStyle/>
          <a:p>
            <a:r>
              <a:rPr lang="en-US" dirty="0"/>
              <a:t>Measurements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0D34B1-5B37-44E0-941D-F83ACA74A5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5793" y="2103635"/>
            <a:ext cx="5460145" cy="720080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accent2"/>
                </a:solidFill>
              </a:rPr>
              <a:t>Intended decision </a:t>
            </a:r>
            <a:r>
              <a:rPr lang="en-US" dirty="0"/>
              <a:t>Has it been decided after discussions with your healthcare provider(s) to induce labor?</a:t>
            </a:r>
          </a:p>
          <a:p>
            <a:pPr marL="0" indent="0"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C5405BE-07D8-4353-9524-C04C5A0F8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6C48C-F87C-4E4B-81EF-5027B17D1F61}" type="slidenum">
              <a:rPr lang="en-GB" noProof="1" smtClean="0"/>
              <a:pPr/>
              <a:t>6</a:t>
            </a:fld>
            <a:endParaRPr lang="en-GB" noProof="1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5EE4A722-6FB9-3A20-5B70-43218CA32B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639" y="1503471"/>
            <a:ext cx="5603567" cy="5211319"/>
          </a:xfrm>
          <a:prstGeom prst="rect">
            <a:avLst/>
          </a:prstGeom>
          <a:noFill/>
        </p:spPr>
      </p:pic>
      <p:sp>
        <p:nvSpPr>
          <p:cNvPr id="6" name="Rechthoek 5">
            <a:extLst>
              <a:ext uri="{FF2B5EF4-FFF2-40B4-BE49-F238E27FC236}">
                <a16:creationId xmlns:a16="http://schemas.microsoft.com/office/drawing/2014/main" id="{12A43C77-AC20-CE87-3E93-C065FEB2418A}"/>
              </a:ext>
            </a:extLst>
          </p:cNvPr>
          <p:cNvSpPr/>
          <p:nvPr/>
        </p:nvSpPr>
        <p:spPr>
          <a:xfrm>
            <a:off x="2710831" y="3861842"/>
            <a:ext cx="1800199" cy="720080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F843BA99-2706-B33B-4DD9-F2A090E24227}"/>
              </a:ext>
            </a:extLst>
          </p:cNvPr>
          <p:cNvSpPr txBox="1"/>
          <p:nvPr/>
        </p:nvSpPr>
        <p:spPr>
          <a:xfrm>
            <a:off x="6175793" y="3197722"/>
            <a:ext cx="5879184" cy="146193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>
              <a:buNone/>
            </a:pPr>
            <a:r>
              <a:rPr lang="en-US" sz="1900" b="1" dirty="0">
                <a:solidFill>
                  <a:schemeClr val="accent2"/>
                </a:solidFill>
                <a:latin typeface="Calibri" panose="020F0502020204030204" pitchFamily="34" charset="0"/>
              </a:rPr>
              <a:t>Attitudes</a:t>
            </a:r>
            <a:r>
              <a:rPr lang="en-US" sz="1900" b="1" dirty="0">
                <a:latin typeface="Calibri" panose="020F0502020204030204" pitchFamily="34" charset="0"/>
              </a:rPr>
              <a:t> </a:t>
            </a:r>
            <a:r>
              <a:rPr lang="en-US" sz="1900" dirty="0">
                <a:latin typeface="Calibri" panose="020F0502020204030204" pitchFamily="34" charset="0"/>
                <a:sym typeface="Wingdings" panose="05000000000000000000" pitchFamily="2" charset="2"/>
              </a:rPr>
              <a:t>Belief that birth is something natural or medical</a:t>
            </a:r>
          </a:p>
          <a:p>
            <a:pPr marL="0" indent="0">
              <a:buNone/>
            </a:pPr>
            <a:r>
              <a:rPr lang="en-US" sz="1900" b="1" dirty="0">
                <a:solidFill>
                  <a:schemeClr val="accent2"/>
                </a:solidFill>
              </a:rPr>
              <a:t>External necessity</a:t>
            </a:r>
            <a:r>
              <a:rPr lang="en-US" sz="1900" dirty="0"/>
              <a:t> </a:t>
            </a:r>
            <a:r>
              <a:rPr lang="en-US" sz="1900" dirty="0">
                <a:sym typeface="Wingdings" panose="05000000000000000000" pitchFamily="2" charset="2"/>
              </a:rPr>
              <a:t>Reason to talk about IOL</a:t>
            </a:r>
          </a:p>
          <a:p>
            <a:pPr marL="0" indent="0">
              <a:buNone/>
            </a:pPr>
            <a:r>
              <a:rPr lang="en-US" sz="1900" b="1" dirty="0">
                <a:solidFill>
                  <a:schemeClr val="accent2"/>
                </a:solidFill>
                <a:sym typeface="Wingdings" panose="05000000000000000000" pitchFamily="2" charset="2"/>
              </a:rPr>
              <a:t>Information</a:t>
            </a:r>
            <a:r>
              <a:rPr lang="en-US" sz="1900" b="1" dirty="0">
                <a:sym typeface="Wingdings" panose="05000000000000000000" pitchFamily="2" charset="2"/>
              </a:rPr>
              <a:t> </a:t>
            </a:r>
            <a:r>
              <a:rPr lang="en-US" sz="1900" dirty="0" err="1">
                <a:sym typeface="Wingdings" panose="05000000000000000000" pitchFamily="2" charset="2"/>
              </a:rPr>
              <a:t>Information</a:t>
            </a:r>
            <a:r>
              <a:rPr lang="en-US" sz="1900" dirty="0">
                <a:sym typeface="Wingdings" panose="05000000000000000000" pitchFamily="2" charset="2"/>
              </a:rPr>
              <a:t> regarding IOL </a:t>
            </a:r>
          </a:p>
          <a:p>
            <a:pPr marL="0" indent="0">
              <a:buNone/>
            </a:pPr>
            <a:r>
              <a:rPr lang="en-US" sz="1900" b="1" dirty="0">
                <a:solidFill>
                  <a:schemeClr val="accent2"/>
                </a:solidFill>
                <a:sym typeface="Wingdings" panose="05000000000000000000" pitchFamily="2" charset="2"/>
              </a:rPr>
              <a:t>Timing</a:t>
            </a:r>
            <a:r>
              <a:rPr lang="en-US" sz="1900" b="1" dirty="0">
                <a:sym typeface="Wingdings" panose="05000000000000000000" pitchFamily="2" charset="2"/>
              </a:rPr>
              <a:t> </a:t>
            </a:r>
            <a:r>
              <a:rPr lang="en-US" sz="1900" dirty="0">
                <a:sym typeface="Wingdings" panose="05000000000000000000" pitchFamily="2" charset="2"/>
              </a:rPr>
              <a:t>Moment of discussing IOL</a:t>
            </a:r>
            <a:r>
              <a:rPr lang="en-US" sz="1900" b="1" dirty="0"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r>
              <a:rPr lang="en-US" sz="1900" b="1" dirty="0">
                <a:solidFill>
                  <a:schemeClr val="accent2"/>
                </a:solidFill>
                <a:sym typeface="Wingdings" panose="05000000000000000000" pitchFamily="2" charset="2"/>
              </a:rPr>
              <a:t>Involvement</a:t>
            </a:r>
            <a:r>
              <a:rPr lang="en-US" sz="1900" b="1" dirty="0">
                <a:sym typeface="Wingdings" panose="05000000000000000000" pitchFamily="2" charset="2"/>
              </a:rPr>
              <a:t> </a:t>
            </a:r>
            <a:r>
              <a:rPr lang="en-US" sz="1900" dirty="0">
                <a:sym typeface="Wingdings" panose="05000000000000000000" pitchFamily="2" charset="2"/>
              </a:rPr>
              <a:t>SDM</a:t>
            </a:r>
            <a:endParaRPr lang="nl-NL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971E65EF-5521-1498-12A3-1740860EC1DF}"/>
              </a:ext>
            </a:extLst>
          </p:cNvPr>
          <p:cNvSpPr txBox="1"/>
          <p:nvPr/>
        </p:nvSpPr>
        <p:spPr>
          <a:xfrm>
            <a:off x="6175793" y="5033668"/>
            <a:ext cx="5503103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>
              <a:buNone/>
            </a:pPr>
            <a:r>
              <a:rPr lang="en-US" sz="1900" b="1" dirty="0">
                <a:solidFill>
                  <a:schemeClr val="accent2"/>
                </a:solidFill>
              </a:rPr>
              <a:t>Pressure/influence social environment</a:t>
            </a:r>
            <a:r>
              <a:rPr lang="en-US" sz="1900" dirty="0"/>
              <a:t> S</a:t>
            </a:r>
            <a:r>
              <a:rPr lang="en-US" sz="1900" dirty="0">
                <a:sym typeface="Wingdings" panose="05000000000000000000" pitchFamily="2" charset="2"/>
              </a:rPr>
              <a:t>ocial norms </a:t>
            </a:r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DA3634F4-9941-F18C-4F06-44BC5E13C90C}"/>
              </a:ext>
            </a:extLst>
          </p:cNvPr>
          <p:cNvSpPr/>
          <p:nvPr/>
        </p:nvSpPr>
        <p:spPr>
          <a:xfrm>
            <a:off x="393934" y="4490216"/>
            <a:ext cx="2232248" cy="595762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8ED30103-D4D3-7E9D-B3AF-7B1B78FAD67F}"/>
              </a:ext>
            </a:extLst>
          </p:cNvPr>
          <p:cNvSpPr/>
          <p:nvPr/>
        </p:nvSpPr>
        <p:spPr>
          <a:xfrm>
            <a:off x="393934" y="5179862"/>
            <a:ext cx="2232248" cy="504056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BD6433AF-A9D1-2EEE-2E6B-D6C30E6F06E4}"/>
              </a:ext>
            </a:extLst>
          </p:cNvPr>
          <p:cNvSpPr txBox="1"/>
          <p:nvPr/>
        </p:nvSpPr>
        <p:spPr>
          <a:xfrm>
            <a:off x="6095937" y="5593563"/>
            <a:ext cx="6094476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900" dirty="0">
                <a:sym typeface="Wingdings" panose="05000000000000000000" pitchFamily="2" charset="2"/>
              </a:rPr>
              <a:t>Descriptive statistics, and regression analyses </a:t>
            </a:r>
          </a:p>
          <a:p>
            <a:r>
              <a:rPr lang="en-US" sz="1900" dirty="0">
                <a:sym typeface="Wingdings" panose="05000000000000000000" pitchFamily="2" charset="2"/>
              </a:rPr>
              <a:t>(corrected for </a:t>
            </a:r>
            <a:r>
              <a:rPr lang="en-US" sz="1900" dirty="0">
                <a:solidFill>
                  <a:schemeClr val="accent2"/>
                </a:solidFill>
                <a:sym typeface="Wingdings" panose="05000000000000000000" pitchFamily="2" charset="2"/>
              </a:rPr>
              <a:t>age</a:t>
            </a:r>
            <a:r>
              <a:rPr lang="en-US" sz="1900" dirty="0">
                <a:sym typeface="Wingdings" panose="05000000000000000000" pitchFamily="2" charset="2"/>
              </a:rPr>
              <a:t>, </a:t>
            </a:r>
            <a:r>
              <a:rPr lang="en-US" sz="1900" dirty="0">
                <a:solidFill>
                  <a:schemeClr val="accent2"/>
                </a:solidFill>
                <a:sym typeface="Wingdings" panose="05000000000000000000" pitchFamily="2" charset="2"/>
              </a:rPr>
              <a:t>educational level </a:t>
            </a:r>
            <a:r>
              <a:rPr lang="en-US" sz="1900" dirty="0">
                <a:sym typeface="Wingdings" panose="05000000000000000000" pitchFamily="2" charset="2"/>
              </a:rPr>
              <a:t>and </a:t>
            </a:r>
            <a:r>
              <a:rPr lang="en-US" sz="1900" dirty="0">
                <a:solidFill>
                  <a:schemeClr val="accent2"/>
                </a:solidFill>
                <a:sym typeface="Wingdings" panose="05000000000000000000" pitchFamily="2" charset="2"/>
              </a:rPr>
              <a:t>MCN</a:t>
            </a:r>
            <a:r>
              <a:rPr lang="en-US" sz="1900" dirty="0">
                <a:sym typeface="Wingdings" panose="05000000000000000000" pitchFamily="2" charset="2"/>
              </a:rPr>
              <a:t> high/low).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2663547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  <p:bldP spid="7" grpId="0"/>
      <p:bldP spid="8" grpId="0"/>
      <p:bldP spid="9" grpId="0" animBg="1"/>
      <p:bldP spid="10" grpId="0" animBg="1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Afbeelding 15" descr="Afbeelding met tekening, schets, clipart, Lijnillustraties&#10;&#10;Automatisch gegenereerde beschrijving">
            <a:extLst>
              <a:ext uri="{FF2B5EF4-FFF2-40B4-BE49-F238E27FC236}">
                <a16:creationId xmlns:a16="http://schemas.microsoft.com/office/drawing/2014/main" id="{79D39A0F-7E9B-CEC1-49D6-CBA4E2D800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481" y="1568158"/>
            <a:ext cx="1535394" cy="213457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E59572C-62E0-49BE-8A2E-7923E3A55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– descriptives (selection)</a:t>
            </a:r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C5405BE-07D8-4353-9524-C04C5A0F8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6C48C-F87C-4E4B-81EF-5027B17D1F61}" type="slidenum">
              <a:rPr lang="en-GB" noProof="1" smtClean="0"/>
              <a:pPr/>
              <a:t>7</a:t>
            </a:fld>
            <a:endParaRPr lang="en-GB" noProof="1"/>
          </a:p>
        </p:txBody>
      </p:sp>
      <p:sp>
        <p:nvSpPr>
          <p:cNvPr id="11" name="Tijdelijke aanduiding voor inhoud 2">
            <a:extLst>
              <a:ext uri="{FF2B5EF4-FFF2-40B4-BE49-F238E27FC236}">
                <a16:creationId xmlns:a16="http://schemas.microsoft.com/office/drawing/2014/main" id="{68D5CBFC-AC07-99A6-EC82-9477AB2851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000" y="1773610"/>
            <a:ext cx="10919814" cy="4294090"/>
          </a:xfrm>
        </p:spPr>
        <p:txBody>
          <a:bodyPr/>
          <a:lstStyle/>
          <a:p>
            <a:pPr marL="360000" lvl="2" indent="0">
              <a:buNone/>
            </a:pPr>
            <a:r>
              <a:rPr lang="nl-NL" dirty="0"/>
              <a:t>	</a:t>
            </a:r>
          </a:p>
          <a:p>
            <a:pPr marL="360000" lvl="2" indent="0">
              <a:buNone/>
            </a:pPr>
            <a:r>
              <a:rPr lang="nl-NL" dirty="0"/>
              <a:t>	</a:t>
            </a:r>
          </a:p>
          <a:p>
            <a:pPr marL="360000" lvl="2" indent="0">
              <a:buNone/>
            </a:pPr>
            <a:r>
              <a:rPr lang="nl-NL" dirty="0"/>
              <a:t>	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45% had </a:t>
            </a:r>
            <a:r>
              <a:rPr lang="nl-NL" dirty="0" err="1"/>
              <a:t>an</a:t>
            </a:r>
            <a:r>
              <a:rPr lang="nl-NL" dirty="0"/>
              <a:t> </a:t>
            </a:r>
            <a:r>
              <a:rPr lang="nl-NL" b="1" dirty="0">
                <a:solidFill>
                  <a:schemeClr val="accent2"/>
                </a:solidFill>
              </a:rPr>
              <a:t>intended decision </a:t>
            </a:r>
            <a:r>
              <a:rPr lang="nl-NL" dirty="0" err="1"/>
              <a:t>to</a:t>
            </a:r>
            <a:r>
              <a:rPr lang="nl-NL" dirty="0"/>
              <a:t> IOL.</a:t>
            </a:r>
          </a:p>
          <a:p>
            <a:endParaRPr lang="nl-NL" dirty="0"/>
          </a:p>
          <a:p>
            <a:r>
              <a:rPr lang="nl-NL" dirty="0" err="1"/>
              <a:t>Prologned</a:t>
            </a:r>
            <a:r>
              <a:rPr lang="nl-NL" dirty="0"/>
              <a:t> </a:t>
            </a:r>
            <a:r>
              <a:rPr lang="nl-NL" dirty="0" err="1"/>
              <a:t>pregnancy</a:t>
            </a:r>
            <a:r>
              <a:rPr lang="nl-NL" dirty="0"/>
              <a:t> was </a:t>
            </a:r>
            <a:r>
              <a:rPr lang="nl-NL" dirty="0" err="1"/>
              <a:t>for</a:t>
            </a:r>
            <a:r>
              <a:rPr lang="nl-NL" dirty="0"/>
              <a:t> 51% </a:t>
            </a:r>
            <a:r>
              <a:rPr lang="nl-NL" dirty="0" err="1"/>
              <a:t>reason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talk </a:t>
            </a:r>
            <a:r>
              <a:rPr lang="nl-NL" dirty="0" err="1"/>
              <a:t>about</a:t>
            </a:r>
            <a:r>
              <a:rPr lang="nl-NL" dirty="0"/>
              <a:t> IOL (</a:t>
            </a:r>
            <a:r>
              <a:rPr lang="nl-NL" b="1" dirty="0" err="1">
                <a:solidFill>
                  <a:schemeClr val="accent2"/>
                </a:solidFill>
              </a:rPr>
              <a:t>external</a:t>
            </a:r>
            <a:r>
              <a:rPr lang="nl-NL" b="1" dirty="0">
                <a:solidFill>
                  <a:schemeClr val="accent2"/>
                </a:solidFill>
              </a:rPr>
              <a:t> </a:t>
            </a:r>
            <a:r>
              <a:rPr lang="nl-NL" b="1" dirty="0" err="1">
                <a:solidFill>
                  <a:schemeClr val="accent2"/>
                </a:solidFill>
              </a:rPr>
              <a:t>necessity</a:t>
            </a:r>
            <a:r>
              <a:rPr lang="nl-NL" dirty="0"/>
              <a:t>).</a:t>
            </a:r>
          </a:p>
          <a:p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Most discussions (39%) about IOL started for the first time in week 38-39 (</a:t>
            </a:r>
            <a:r>
              <a:rPr lang="en-US" b="1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timing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).</a:t>
            </a:r>
            <a:r>
              <a:rPr lang="nl-NL" dirty="0"/>
              <a:t> 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5F4CB709-F88C-63A9-C988-827F417CADC0}"/>
              </a:ext>
            </a:extLst>
          </p:cNvPr>
          <p:cNvSpPr txBox="1"/>
          <p:nvPr/>
        </p:nvSpPr>
        <p:spPr>
          <a:xfrm>
            <a:off x="1864933" y="1917626"/>
            <a:ext cx="6912768" cy="17851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92075" lvl="2">
              <a:buNone/>
            </a:pPr>
            <a:r>
              <a:rPr lang="nl-NL" sz="1900" dirty="0" err="1"/>
              <a:t>Mean</a:t>
            </a:r>
            <a:r>
              <a:rPr lang="nl-NL" sz="1900" dirty="0"/>
              <a:t> </a:t>
            </a:r>
            <a:r>
              <a:rPr lang="nl-NL" sz="1900" b="1" dirty="0" err="1">
                <a:solidFill>
                  <a:schemeClr val="accent2"/>
                </a:solidFill>
              </a:rPr>
              <a:t>age</a:t>
            </a:r>
            <a:r>
              <a:rPr lang="nl-NL" sz="1900" dirty="0"/>
              <a:t> 31 </a:t>
            </a:r>
            <a:r>
              <a:rPr lang="nl-NL" sz="1900" dirty="0" err="1"/>
              <a:t>years</a:t>
            </a:r>
            <a:r>
              <a:rPr lang="nl-NL" sz="1900" dirty="0"/>
              <a:t> (range 21-42 </a:t>
            </a:r>
            <a:r>
              <a:rPr lang="nl-NL" sz="1900" dirty="0" err="1"/>
              <a:t>years</a:t>
            </a:r>
            <a:r>
              <a:rPr lang="nl-NL" sz="1900" dirty="0"/>
              <a:t>)</a:t>
            </a:r>
          </a:p>
          <a:p>
            <a:pPr marL="92075" lvl="2">
              <a:buNone/>
            </a:pPr>
            <a:endParaRPr lang="nl-NL" sz="1900" dirty="0"/>
          </a:p>
          <a:p>
            <a:pPr indent="92075">
              <a:buNone/>
            </a:pPr>
            <a:r>
              <a:rPr lang="nl-NL" sz="1900" dirty="0"/>
              <a:t>35% low/</a:t>
            </a:r>
            <a:r>
              <a:rPr lang="nl-NL" sz="1900" dirty="0" err="1"/>
              <a:t>middle</a:t>
            </a:r>
            <a:r>
              <a:rPr lang="nl-NL" sz="1900" dirty="0"/>
              <a:t> </a:t>
            </a:r>
            <a:r>
              <a:rPr lang="nl-NL" sz="1900" b="1" dirty="0" err="1">
                <a:solidFill>
                  <a:schemeClr val="accent2"/>
                </a:solidFill>
              </a:rPr>
              <a:t>educational</a:t>
            </a:r>
            <a:r>
              <a:rPr lang="nl-NL" sz="1900" b="1" dirty="0">
                <a:solidFill>
                  <a:schemeClr val="accent2"/>
                </a:solidFill>
              </a:rPr>
              <a:t> level</a:t>
            </a:r>
          </a:p>
          <a:p>
            <a:pPr indent="92075">
              <a:buNone/>
            </a:pPr>
            <a:endParaRPr lang="nl-NL" sz="1900" dirty="0"/>
          </a:p>
          <a:p>
            <a:pPr marL="92075">
              <a:buNone/>
            </a:pPr>
            <a:r>
              <a:rPr lang="nl-NL" sz="1900" dirty="0"/>
              <a:t>47% </a:t>
            </a:r>
            <a:r>
              <a:rPr lang="en-US" sz="1900" dirty="0"/>
              <a:t>received maternity care in a </a:t>
            </a:r>
            <a:r>
              <a:rPr lang="en-US" sz="1900" b="1" dirty="0">
                <a:solidFill>
                  <a:schemeClr val="accent2"/>
                </a:solidFill>
              </a:rPr>
              <a:t>MCN</a:t>
            </a:r>
            <a:r>
              <a:rPr lang="en-US" sz="1900" dirty="0"/>
              <a:t> with a low percentage of IOL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84005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59572C-62E0-49BE-8A2E-7923E3A55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– regression analyses</a:t>
            </a:r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C5405BE-07D8-4353-9524-C04C5A0F8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6C48C-F87C-4E4B-81EF-5027B17D1F61}" type="slidenum">
              <a:rPr lang="en-GB" noProof="1" smtClean="0"/>
              <a:pPr/>
              <a:t>8</a:t>
            </a:fld>
            <a:endParaRPr lang="en-GB" noProof="1"/>
          </a:p>
        </p:txBody>
      </p:sp>
      <p:sp>
        <p:nvSpPr>
          <p:cNvPr id="11" name="Tijdelijke aanduiding voor inhoud 2">
            <a:extLst>
              <a:ext uri="{FF2B5EF4-FFF2-40B4-BE49-F238E27FC236}">
                <a16:creationId xmlns:a16="http://schemas.microsoft.com/office/drawing/2014/main" id="{68D5CBFC-AC07-99A6-EC82-9477AB2851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000" y="1773610"/>
            <a:ext cx="10919814" cy="4294090"/>
          </a:xfrm>
        </p:spPr>
        <p:txBody>
          <a:bodyPr/>
          <a:lstStyle/>
          <a:p>
            <a:r>
              <a:rPr lang="nl-NL" b="1" dirty="0"/>
              <a:t>Bivariate analyses </a:t>
            </a:r>
            <a:r>
              <a:rPr lang="nl-NL" dirty="0"/>
              <a:t>(separate analysis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each</a:t>
            </a:r>
            <a:r>
              <a:rPr lang="nl-NL" dirty="0"/>
              <a:t> factor)</a:t>
            </a:r>
          </a:p>
          <a:p>
            <a:pPr marL="0" indent="0">
              <a:buNone/>
            </a:pPr>
            <a:r>
              <a:rPr lang="nl-NL" b="1" dirty="0"/>
              <a:t>	</a:t>
            </a:r>
            <a:r>
              <a:rPr lang="nl-NL" b="1" dirty="0">
                <a:solidFill>
                  <a:schemeClr val="accent2"/>
                </a:solidFill>
              </a:rPr>
              <a:t>Attitudes</a:t>
            </a:r>
          </a:p>
          <a:p>
            <a:pPr marL="0" indent="0">
              <a:buNone/>
            </a:pPr>
            <a:r>
              <a:rPr lang="nl-NL" b="1" dirty="0">
                <a:solidFill>
                  <a:schemeClr val="accent2"/>
                </a:solidFill>
              </a:rPr>
              <a:t>	</a:t>
            </a:r>
            <a:r>
              <a:rPr lang="nl-NL" b="1" dirty="0" err="1">
                <a:solidFill>
                  <a:schemeClr val="accent2"/>
                </a:solidFill>
              </a:rPr>
              <a:t>External</a:t>
            </a:r>
            <a:r>
              <a:rPr lang="nl-NL" b="1" dirty="0">
                <a:solidFill>
                  <a:schemeClr val="accent2"/>
                </a:solidFill>
              </a:rPr>
              <a:t> </a:t>
            </a:r>
            <a:r>
              <a:rPr lang="nl-NL" b="1" dirty="0" err="1">
                <a:solidFill>
                  <a:schemeClr val="accent2"/>
                </a:solidFill>
              </a:rPr>
              <a:t>necessity</a:t>
            </a:r>
            <a:r>
              <a:rPr lang="nl-NL" b="1" dirty="0">
                <a:solidFill>
                  <a:schemeClr val="accent2"/>
                </a:solidFill>
              </a:rPr>
              <a:t> (</a:t>
            </a:r>
            <a:r>
              <a:rPr lang="nl-NL" b="1" dirty="0" err="1">
                <a:solidFill>
                  <a:schemeClr val="accent2"/>
                </a:solidFill>
              </a:rPr>
              <a:t>reasons</a:t>
            </a:r>
            <a:r>
              <a:rPr lang="nl-NL" b="1" dirty="0">
                <a:solidFill>
                  <a:schemeClr val="accent2"/>
                </a:solidFill>
              </a:rPr>
              <a:t> IOL)</a:t>
            </a:r>
            <a:endParaRPr lang="en-US" b="1" dirty="0">
              <a:solidFill>
                <a:schemeClr val="accent2"/>
              </a:solidFill>
            </a:endParaRPr>
          </a:p>
          <a:p>
            <a:endParaRPr lang="nl-NL" dirty="0"/>
          </a:p>
          <a:p>
            <a:r>
              <a:rPr lang="nl-NL" b="1" dirty="0"/>
              <a:t>Multivariate analyses </a:t>
            </a:r>
            <a:r>
              <a:rPr lang="nl-NL" dirty="0"/>
              <a:t>(</a:t>
            </a:r>
            <a:r>
              <a:rPr lang="nl-NL" dirty="0" err="1"/>
              <a:t>including</a:t>
            </a:r>
            <a:r>
              <a:rPr lang="nl-NL" dirty="0"/>
              <a:t> attitudes and </a:t>
            </a:r>
            <a:r>
              <a:rPr lang="nl-NL" dirty="0" err="1"/>
              <a:t>external</a:t>
            </a:r>
            <a:r>
              <a:rPr lang="nl-NL" dirty="0"/>
              <a:t> </a:t>
            </a:r>
            <a:r>
              <a:rPr lang="nl-NL" dirty="0" err="1"/>
              <a:t>necessity</a:t>
            </a:r>
            <a:r>
              <a:rPr lang="nl-NL" dirty="0"/>
              <a:t>)</a:t>
            </a:r>
          </a:p>
          <a:p>
            <a:pPr lvl="3"/>
            <a:r>
              <a:rPr lang="nl-NL" dirty="0"/>
              <a:t>	</a:t>
            </a:r>
            <a:r>
              <a:rPr lang="nl-NL" dirty="0">
                <a:solidFill>
                  <a:schemeClr val="accent2"/>
                </a:solidFill>
              </a:rPr>
              <a:t>Attitudes</a:t>
            </a:r>
          </a:p>
          <a:p>
            <a:pPr lvl="3"/>
            <a:r>
              <a:rPr lang="nl-NL" b="1" dirty="0"/>
              <a:t>	</a:t>
            </a:r>
            <a:r>
              <a:rPr lang="nl-NL" b="0" dirty="0"/>
              <a:t>Age (control </a:t>
            </a:r>
            <a:r>
              <a:rPr lang="nl-NL" b="0" dirty="0" err="1"/>
              <a:t>variable</a:t>
            </a:r>
            <a:r>
              <a:rPr lang="nl-NL" b="0" dirty="0"/>
              <a:t>)</a:t>
            </a:r>
          </a:p>
          <a:p>
            <a:pPr lvl="3"/>
            <a:endParaRPr lang="nl-NL" dirty="0"/>
          </a:p>
          <a:p>
            <a:pPr lvl="3"/>
            <a:r>
              <a:rPr lang="en-US" b="1" dirty="0"/>
              <a:t>The more women believe that birth is a medical process, the more they intend to decide on IOL </a:t>
            </a:r>
          </a:p>
          <a:p>
            <a:pPr lvl="3"/>
            <a:r>
              <a:rPr lang="en-US" b="1" dirty="0"/>
              <a:t>(OR: 2.08; 95% CI: 1.05-4.12). </a:t>
            </a:r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384573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tekening, diagram, Graphics, ontwerp&#10;&#10;Automatisch gegenereerde beschrijving">
            <a:extLst>
              <a:ext uri="{FF2B5EF4-FFF2-40B4-BE49-F238E27FC236}">
                <a16:creationId xmlns:a16="http://schemas.microsoft.com/office/drawing/2014/main" id="{E8B59614-5ED0-605C-AE92-5FE08F2545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3518" y="3267521"/>
            <a:ext cx="3070318" cy="307031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E59572C-62E0-49BE-8A2E-7923E3A55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and discussion</a:t>
            </a:r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C5405BE-07D8-4353-9524-C04C5A0F8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6C48C-F87C-4E4B-81EF-5027B17D1F61}" type="slidenum">
              <a:rPr lang="en-GB" noProof="1" smtClean="0"/>
              <a:pPr/>
              <a:t>9</a:t>
            </a:fld>
            <a:endParaRPr lang="en-GB" noProof="1"/>
          </a:p>
        </p:txBody>
      </p:sp>
      <p:sp>
        <p:nvSpPr>
          <p:cNvPr id="11" name="Tijdelijke aanduiding voor inhoud 2">
            <a:extLst>
              <a:ext uri="{FF2B5EF4-FFF2-40B4-BE49-F238E27FC236}">
                <a16:creationId xmlns:a16="http://schemas.microsoft.com/office/drawing/2014/main" id="{68D5CBFC-AC07-99A6-EC82-9477AB2851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000" y="1773610"/>
            <a:ext cx="10919814" cy="4294090"/>
          </a:xfrm>
        </p:spPr>
        <p:txBody>
          <a:bodyPr/>
          <a:lstStyle/>
          <a:p>
            <a:r>
              <a:rPr lang="nl-NL" dirty="0"/>
              <a:t>At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individual</a:t>
            </a:r>
            <a:r>
              <a:rPr lang="nl-NL" dirty="0"/>
              <a:t> level, </a:t>
            </a:r>
            <a:r>
              <a:rPr lang="nl-NL" b="1" dirty="0" err="1"/>
              <a:t>women’s</a:t>
            </a:r>
            <a:r>
              <a:rPr lang="nl-NL" b="1" dirty="0"/>
              <a:t> attitudes </a:t>
            </a:r>
            <a:r>
              <a:rPr lang="nl-NL" b="1" dirty="0" err="1"/>
              <a:t>influence</a:t>
            </a:r>
            <a:r>
              <a:rPr lang="nl-NL" b="1" dirty="0"/>
              <a:t> </a:t>
            </a:r>
            <a:r>
              <a:rPr lang="nl-NL" b="1" dirty="0" err="1"/>
              <a:t>the</a:t>
            </a:r>
            <a:r>
              <a:rPr lang="nl-NL" b="1" dirty="0"/>
              <a:t> decision-making on IOL</a:t>
            </a:r>
            <a:r>
              <a:rPr lang="nl-NL" dirty="0"/>
              <a:t>, and </a:t>
            </a:r>
            <a:r>
              <a:rPr lang="nl-NL" dirty="0" err="1"/>
              <a:t>may</a:t>
            </a:r>
            <a:r>
              <a:rPr lang="nl-NL" dirty="0"/>
              <a:t> </a:t>
            </a:r>
            <a:r>
              <a:rPr lang="nl-NL" dirty="0" err="1"/>
              <a:t>contribute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practice</a:t>
            </a:r>
            <a:r>
              <a:rPr lang="nl-NL" dirty="0"/>
              <a:t> </a:t>
            </a:r>
            <a:r>
              <a:rPr lang="nl-NL" dirty="0" err="1"/>
              <a:t>variation</a:t>
            </a:r>
            <a:r>
              <a:rPr lang="nl-NL" dirty="0"/>
              <a:t>.</a:t>
            </a:r>
          </a:p>
          <a:p>
            <a:endParaRPr lang="nl-NL" dirty="0"/>
          </a:p>
          <a:p>
            <a:r>
              <a:rPr lang="nl-NL" dirty="0"/>
              <a:t>We do </a:t>
            </a:r>
            <a:r>
              <a:rPr lang="nl-NL" dirty="0" err="1"/>
              <a:t>not</a:t>
            </a:r>
            <a:r>
              <a:rPr lang="nl-NL" dirty="0"/>
              <a:t> </a:t>
            </a:r>
            <a:r>
              <a:rPr lang="nl-NL" dirty="0" err="1"/>
              <a:t>know</a:t>
            </a:r>
            <a:r>
              <a:rPr lang="nl-NL" dirty="0"/>
              <a:t> </a:t>
            </a:r>
            <a:r>
              <a:rPr lang="nl-NL" dirty="0" err="1"/>
              <a:t>how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attitudes of </a:t>
            </a:r>
            <a:r>
              <a:rPr lang="nl-NL" dirty="0" err="1"/>
              <a:t>women</a:t>
            </a:r>
            <a:r>
              <a:rPr lang="nl-NL" dirty="0"/>
              <a:t> are </a:t>
            </a:r>
            <a:r>
              <a:rPr lang="nl-NL" dirty="0" err="1"/>
              <a:t>formed</a:t>
            </a:r>
            <a:r>
              <a:rPr lang="nl-NL" dirty="0"/>
              <a:t>. </a:t>
            </a:r>
            <a:r>
              <a:rPr lang="nl-NL" dirty="0" err="1"/>
              <a:t>Role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MCN?</a:t>
            </a:r>
          </a:p>
          <a:p>
            <a:endParaRPr lang="nl-NL" dirty="0"/>
          </a:p>
          <a:p>
            <a:r>
              <a:rPr lang="en-US" dirty="0"/>
              <a:t>Focus groups with women to get more insight in the results of the online questionnaire.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52046289"/>
      </p:ext>
    </p:extLst>
  </p:cSld>
  <p:clrMapOvr>
    <a:masterClrMapping/>
  </p:clrMapOvr>
</p:sld>
</file>

<file path=ppt/theme/theme1.xml><?xml version="1.0" encoding="utf-8"?>
<a:theme xmlns:a="http://schemas.openxmlformats.org/drawingml/2006/main" name="Huisstijl Nivel">
  <a:themeElements>
    <a:clrScheme name="Kleuren Nivel PP">
      <a:dk1>
        <a:srgbClr val="5D5A58"/>
      </a:dk1>
      <a:lt1>
        <a:srgbClr val="FFFFFF"/>
      </a:lt1>
      <a:dk2>
        <a:srgbClr val="B0AEAE"/>
      </a:dk2>
      <a:lt2>
        <a:srgbClr val="F598AA"/>
      </a:lt2>
      <a:accent1>
        <a:srgbClr val="0074A0"/>
      </a:accent1>
      <a:accent2>
        <a:srgbClr val="42C1C7"/>
      </a:accent2>
      <a:accent3>
        <a:srgbClr val="5D5A58"/>
      </a:accent3>
      <a:accent4>
        <a:srgbClr val="E50046"/>
      </a:accent4>
      <a:accent5>
        <a:srgbClr val="4DB05B"/>
      </a:accent5>
      <a:accent6>
        <a:srgbClr val="C7DD75"/>
      </a:accent6>
      <a:hlink>
        <a:srgbClr val="000000"/>
      </a:hlink>
      <a:folHlink>
        <a:srgbClr val="000000"/>
      </a:folHlink>
    </a:clrScheme>
    <a:fontScheme name="Lettertypen Nivel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>
          <a:defRPr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e (EN) Nivel.potx" id="{5CED9FCC-B5C0-4D3D-AE91-926D3B99B2C3}" vid="{B83BD743-11A3-4272-9FE0-BC8396CCE156}"/>
    </a:ext>
  </a:extLst>
</a:theme>
</file>

<file path=ppt/theme/theme2.xml><?xml version="1.0" encoding="utf-8"?>
<a:theme xmlns:a="http://schemas.openxmlformats.org/drawingml/2006/main" name="Office-thema">
  <a:themeElements>
    <a:clrScheme name="Notes colors">
      <a:dk1>
        <a:srgbClr val="5D5A58"/>
      </a:dk1>
      <a:lt1>
        <a:srgbClr val="FFFFFF"/>
      </a:lt1>
      <a:dk2>
        <a:srgbClr val="B0AEAE"/>
      </a:dk2>
      <a:lt2>
        <a:srgbClr val="F598AA"/>
      </a:lt2>
      <a:accent1>
        <a:srgbClr val="0074A0"/>
      </a:accent1>
      <a:accent2>
        <a:srgbClr val="42C1C7"/>
      </a:accent2>
      <a:accent3>
        <a:srgbClr val="5D5A58"/>
      </a:accent3>
      <a:accent4>
        <a:srgbClr val="E50046"/>
      </a:accent4>
      <a:accent5>
        <a:srgbClr val="4DB05B"/>
      </a:accent5>
      <a:accent6>
        <a:srgbClr val="C7DD75"/>
      </a:accent6>
      <a:hlink>
        <a:srgbClr val="000000"/>
      </a:hlink>
      <a:folHlink>
        <a:srgbClr val="000000"/>
      </a:folHlink>
    </a:clrScheme>
    <a:fontScheme name="Notes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Handout colors">
      <a:dk1>
        <a:srgbClr val="5D5A58"/>
      </a:dk1>
      <a:lt1>
        <a:srgbClr val="FFFFFF"/>
      </a:lt1>
      <a:dk2>
        <a:srgbClr val="B0AEAE"/>
      </a:dk2>
      <a:lt2>
        <a:srgbClr val="F598AA"/>
      </a:lt2>
      <a:accent1>
        <a:srgbClr val="0074A0"/>
      </a:accent1>
      <a:accent2>
        <a:srgbClr val="42C1C7"/>
      </a:accent2>
      <a:accent3>
        <a:srgbClr val="5D5A58"/>
      </a:accent3>
      <a:accent4>
        <a:srgbClr val="E50046"/>
      </a:accent4>
      <a:accent5>
        <a:srgbClr val="4DB05B"/>
      </a:accent5>
      <a:accent6>
        <a:srgbClr val="C7DD75"/>
      </a:accent6>
      <a:hlink>
        <a:srgbClr val="000000"/>
      </a:hlink>
      <a:folHlink>
        <a:srgbClr val="000000"/>
      </a:folHlink>
    </a:clrScheme>
    <a:fontScheme name="Handout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juid xmlns="http://www.joulesunlimited.com/juid"/>
</file>

<file path=customXml/itemProps1.xml><?xml version="1.0" encoding="utf-8"?>
<ds:datastoreItem xmlns:ds="http://schemas.openxmlformats.org/officeDocument/2006/customXml" ds:itemID="{7E7ACE6B-7612-479D-A557-0C2BC0ABAFB8}">
  <ds:schemaRefs>
    <ds:schemaRef ds:uri="http://www.joulesunlimited.com/jui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Presentatie (EN) Nivel</Template>
  <TotalTime>13703</TotalTime>
  <Words>768</Words>
  <Application>Microsoft Office PowerPoint</Application>
  <PresentationFormat>Aangepast</PresentationFormat>
  <Paragraphs>130</Paragraphs>
  <Slides>11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Arial</vt:lpstr>
      <vt:lpstr>Calibri</vt:lpstr>
      <vt:lpstr>Huisstijl Nivel</vt:lpstr>
      <vt:lpstr>PowerPoint-presentatie</vt:lpstr>
      <vt:lpstr>Background</vt:lpstr>
      <vt:lpstr>Background</vt:lpstr>
      <vt:lpstr>Theory – sociological model</vt:lpstr>
      <vt:lpstr>Methods</vt:lpstr>
      <vt:lpstr>Measurements</vt:lpstr>
      <vt:lpstr>Results – descriptives (selection)</vt:lpstr>
      <vt:lpstr>Results – regression analyses</vt:lpstr>
      <vt:lpstr>Conclusion and discussion</vt:lpstr>
      <vt:lpstr>What is next? </vt:lpstr>
      <vt:lpstr>Anne Brabers, PhD</vt:lpstr>
    </vt:vector>
  </TitlesOfParts>
  <Manager/>
  <Company>Nivel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subject/>
  <dc:creator>Anne Brabers</dc:creator>
  <cp:keywords/>
  <dc:description>sjabloonversie 1.6a - 30 oktober 2019_x000d_
sjablonen: www.JoulesUnlimited.nl_x000d_
lay-out: Enof</dc:description>
  <cp:lastModifiedBy>Anne Brabers</cp:lastModifiedBy>
  <cp:revision>76</cp:revision>
  <cp:lastPrinted>2022-09-22T06:49:24Z</cp:lastPrinted>
  <dcterms:created xsi:type="dcterms:W3CDTF">2022-09-19T06:46:07Z</dcterms:created>
  <dcterms:modified xsi:type="dcterms:W3CDTF">2023-09-11T11:56:53Z</dcterms:modified>
  <cp:category/>
</cp:coreProperties>
</file>