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Georgia" panose="02040502050405020303" pitchFamily="18" charset="0"/>
      <p:regular r:id="rId21"/>
      <p:bold r:id="rId22"/>
      <p:italic r:id="rId23"/>
      <p:boldItalic r:id="rId24"/>
    </p:embeddedFont>
    <p:embeddedFont>
      <p:font typeface="Nunito Light" panose="020F0302020204030204" pitchFamily="34" charset="0"/>
      <p:regular r:id="rId25"/>
      <p:italic r:id="rId26"/>
    </p:embeddedFont>
    <p:embeddedFont>
      <p:font typeface="Red Hat Display" panose="02010303040201060303" pitchFamily="2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jxKY++6/MPlnOvBbbfXlXQVMDa0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2A67433-DD14-4445-89F0-5810F4862DBF}">
  <a:tblStyle styleId="{22A67433-DD14-4445-89F0-5810F4862DBF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5"/>
  </p:normalViewPr>
  <p:slideViewPr>
    <p:cSldViewPr snapToGrid="0">
      <p:cViewPr varScale="1">
        <p:scale>
          <a:sx n="148" d="100"/>
          <a:sy n="148" d="100"/>
        </p:scale>
        <p:origin x="60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7" name="Google Shape;37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78" name="Google Shape;377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3" name="Google Shape;395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3954" name="Google Shape;395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9" name="Google Shape;395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0" name="Google Shape;396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rgbClr val="333333"/>
              </a:solidFill>
              <a:highlight>
                <a:srgbClr val="FCFCFC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9" name="Google Shape;395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0" name="Google Shape;396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rgbClr val="333333"/>
              </a:solidFill>
              <a:highlight>
                <a:srgbClr val="FCFCFC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86889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5" name="Google Shape;39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66" name="Google Shape;396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0" name="Google Shape;397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71" name="Google Shape;397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3" name="Google Shape;388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84" name="Google Shape;388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9" name="Google Shape;3889;g2411a0c554a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0" name="Google Shape;3890;g2411a0c554a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4" name="Google Shape;39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05" name="Google Shape;390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350">
              <a:solidFill>
                <a:schemeClr val="dk1"/>
              </a:solidFill>
              <a:highlight>
                <a:srgbClr val="FFFDEA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0" name="Google Shape;39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21" name="Google Shape;392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Clicking on each state redirects to another map showing each local government area (LGA), further clicking shows you the location of these facilities on a map, using a blue and green pin to designate each facility as public (green) and private (blue) while the letters S, T, and P were used to label the pins indicating the level of the facilities. That is, Primary, Secondary, and Tertiary. Clicking on the pins, shows the user more </a:t>
            </a:r>
            <a:r>
              <a:rPr lang="en">
                <a:solidFill>
                  <a:schemeClr val="dk1"/>
                </a:solidFill>
              </a:rPr>
              <a:t>specific </a:t>
            </a:r>
            <a:r>
              <a:rPr lang="en"/>
              <a:t>information about the selected facility such as Status (Operational Status, Regulatory Status, and License Status), Services ( Medical, Surgical, Obstetrics, Pediatrics, Dental, and Specific Clinical Services. Also, Capacity for Accidents and Emergency Services (Beds), Capacity for Admission Services (Beds), and Capacity for ICU (Beds)</a:t>
            </a:r>
            <a:r>
              <a:rPr lang="en" sz="1050" b="1">
                <a:solidFill>
                  <a:srgbClr val="222222"/>
                </a:solidFill>
                <a:highlight>
                  <a:srgbClr val="FFFFFF"/>
                </a:highlight>
              </a:rPr>
              <a:t>)</a:t>
            </a:r>
            <a:r>
              <a:rPr lang="en"/>
              <a:t>, Days of Operation, Contacts, and Personnel (</a:t>
            </a:r>
            <a:r>
              <a:rPr lang="en">
                <a:solidFill>
                  <a:srgbClr val="222222"/>
                </a:solidFill>
              </a:rPr>
              <a:t>Number of Doctors, Dentists, Nurses, Midwifes, Nurses/Midwives)</a:t>
            </a:r>
            <a:endParaRPr>
              <a:solidFill>
                <a:srgbClr val="222222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However, it is important to note that substantial information such as Services provided were missing with other information seldomly provided for most of the facilities I clicked through.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8" name="Google Shape;39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29" name="Google Shape;392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7" name="Google Shape;393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8" name="Google Shape;393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3" name="Google Shape;39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4" name="Google Shape;394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8" name="Google Shape;394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9" name="Google Shape;394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6"/>
          <p:cNvSpPr txBox="1">
            <a:spLocks noGrp="1"/>
          </p:cNvSpPr>
          <p:nvPr>
            <p:ph type="ctrTitle"/>
          </p:nvPr>
        </p:nvSpPr>
        <p:spPr>
          <a:xfrm>
            <a:off x="789300" y="922313"/>
            <a:ext cx="4297800" cy="21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16"/>
          <p:cNvSpPr txBox="1">
            <a:spLocks noGrp="1"/>
          </p:cNvSpPr>
          <p:nvPr>
            <p:ph type="ctrTitle" idx="2"/>
          </p:nvPr>
        </p:nvSpPr>
        <p:spPr>
          <a:xfrm>
            <a:off x="789300" y="3153438"/>
            <a:ext cx="42978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subTitle" idx="1"/>
          </p:nvPr>
        </p:nvSpPr>
        <p:spPr>
          <a:xfrm>
            <a:off x="865500" y="3841238"/>
            <a:ext cx="3742500" cy="3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subTitle" idx="3"/>
          </p:nvPr>
        </p:nvSpPr>
        <p:spPr>
          <a:xfrm>
            <a:off x="1176704" y="243350"/>
            <a:ext cx="2340300" cy="25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13" name="Google Shape;13;p16"/>
          <p:cNvGrpSpPr/>
          <p:nvPr/>
        </p:nvGrpSpPr>
        <p:grpSpPr>
          <a:xfrm>
            <a:off x="-467250" y="-103637"/>
            <a:ext cx="904875" cy="928325"/>
            <a:chOff x="1054075" y="2178525"/>
            <a:chExt cx="904875" cy="928325"/>
          </a:xfrm>
        </p:grpSpPr>
        <p:sp>
          <p:nvSpPr>
            <p:cNvPr id="14" name="Google Shape;14;p16"/>
            <p:cNvSpPr/>
            <p:nvPr/>
          </p:nvSpPr>
          <p:spPr>
            <a:xfrm>
              <a:off x="1933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16"/>
            <p:cNvSpPr/>
            <p:nvPr/>
          </p:nvSpPr>
          <p:spPr>
            <a:xfrm>
              <a:off x="1933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6"/>
            <p:cNvSpPr/>
            <p:nvPr/>
          </p:nvSpPr>
          <p:spPr>
            <a:xfrm>
              <a:off x="1933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16"/>
            <p:cNvSpPr/>
            <p:nvPr/>
          </p:nvSpPr>
          <p:spPr>
            <a:xfrm>
              <a:off x="1933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16"/>
            <p:cNvSpPr/>
            <p:nvPr/>
          </p:nvSpPr>
          <p:spPr>
            <a:xfrm>
              <a:off x="1933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6"/>
            <p:cNvSpPr/>
            <p:nvPr/>
          </p:nvSpPr>
          <p:spPr>
            <a:xfrm>
              <a:off x="1933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16"/>
            <p:cNvSpPr/>
            <p:nvPr/>
          </p:nvSpPr>
          <p:spPr>
            <a:xfrm>
              <a:off x="1933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16"/>
            <p:cNvSpPr/>
            <p:nvPr/>
          </p:nvSpPr>
          <p:spPr>
            <a:xfrm>
              <a:off x="1807725" y="21785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16"/>
            <p:cNvSpPr/>
            <p:nvPr/>
          </p:nvSpPr>
          <p:spPr>
            <a:xfrm>
              <a:off x="1807725" y="23291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16"/>
            <p:cNvSpPr/>
            <p:nvPr/>
          </p:nvSpPr>
          <p:spPr>
            <a:xfrm>
              <a:off x="1807725" y="2479125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16"/>
            <p:cNvSpPr/>
            <p:nvPr/>
          </p:nvSpPr>
          <p:spPr>
            <a:xfrm>
              <a:off x="1807725" y="26297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16"/>
            <p:cNvSpPr/>
            <p:nvPr/>
          </p:nvSpPr>
          <p:spPr>
            <a:xfrm>
              <a:off x="1807725" y="27803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16"/>
            <p:cNvSpPr/>
            <p:nvPr/>
          </p:nvSpPr>
          <p:spPr>
            <a:xfrm>
              <a:off x="1807725" y="2930300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16"/>
            <p:cNvSpPr/>
            <p:nvPr/>
          </p:nvSpPr>
          <p:spPr>
            <a:xfrm>
              <a:off x="1807725" y="308090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16"/>
            <p:cNvSpPr/>
            <p:nvPr/>
          </p:nvSpPr>
          <p:spPr>
            <a:xfrm>
              <a:off x="1681800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16"/>
            <p:cNvSpPr/>
            <p:nvPr/>
          </p:nvSpPr>
          <p:spPr>
            <a:xfrm>
              <a:off x="1681800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16"/>
            <p:cNvSpPr/>
            <p:nvPr/>
          </p:nvSpPr>
          <p:spPr>
            <a:xfrm>
              <a:off x="1681800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16"/>
            <p:cNvSpPr/>
            <p:nvPr/>
          </p:nvSpPr>
          <p:spPr>
            <a:xfrm>
              <a:off x="1681800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16"/>
            <p:cNvSpPr/>
            <p:nvPr/>
          </p:nvSpPr>
          <p:spPr>
            <a:xfrm>
              <a:off x="1681800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6"/>
            <p:cNvSpPr/>
            <p:nvPr/>
          </p:nvSpPr>
          <p:spPr>
            <a:xfrm>
              <a:off x="1681800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16"/>
            <p:cNvSpPr/>
            <p:nvPr/>
          </p:nvSpPr>
          <p:spPr>
            <a:xfrm>
              <a:off x="1681800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16"/>
            <p:cNvSpPr/>
            <p:nvPr/>
          </p:nvSpPr>
          <p:spPr>
            <a:xfrm>
              <a:off x="15565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16"/>
            <p:cNvSpPr/>
            <p:nvPr/>
          </p:nvSpPr>
          <p:spPr>
            <a:xfrm>
              <a:off x="15565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16"/>
            <p:cNvSpPr/>
            <p:nvPr/>
          </p:nvSpPr>
          <p:spPr>
            <a:xfrm>
              <a:off x="15565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16"/>
            <p:cNvSpPr/>
            <p:nvPr/>
          </p:nvSpPr>
          <p:spPr>
            <a:xfrm>
              <a:off x="15565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16"/>
            <p:cNvSpPr/>
            <p:nvPr/>
          </p:nvSpPr>
          <p:spPr>
            <a:xfrm>
              <a:off x="15565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16"/>
            <p:cNvSpPr/>
            <p:nvPr/>
          </p:nvSpPr>
          <p:spPr>
            <a:xfrm>
              <a:off x="15565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16"/>
            <p:cNvSpPr/>
            <p:nvPr/>
          </p:nvSpPr>
          <p:spPr>
            <a:xfrm>
              <a:off x="15565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16"/>
            <p:cNvSpPr/>
            <p:nvPr/>
          </p:nvSpPr>
          <p:spPr>
            <a:xfrm>
              <a:off x="14312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16"/>
            <p:cNvSpPr/>
            <p:nvPr/>
          </p:nvSpPr>
          <p:spPr>
            <a:xfrm>
              <a:off x="14312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16"/>
            <p:cNvSpPr/>
            <p:nvPr/>
          </p:nvSpPr>
          <p:spPr>
            <a:xfrm>
              <a:off x="14312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16"/>
            <p:cNvSpPr/>
            <p:nvPr/>
          </p:nvSpPr>
          <p:spPr>
            <a:xfrm>
              <a:off x="14312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16"/>
            <p:cNvSpPr/>
            <p:nvPr/>
          </p:nvSpPr>
          <p:spPr>
            <a:xfrm>
              <a:off x="14312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16"/>
            <p:cNvSpPr/>
            <p:nvPr/>
          </p:nvSpPr>
          <p:spPr>
            <a:xfrm>
              <a:off x="14312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16"/>
            <p:cNvSpPr/>
            <p:nvPr/>
          </p:nvSpPr>
          <p:spPr>
            <a:xfrm>
              <a:off x="14312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16"/>
            <p:cNvSpPr/>
            <p:nvPr/>
          </p:nvSpPr>
          <p:spPr>
            <a:xfrm>
              <a:off x="13053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16"/>
            <p:cNvSpPr/>
            <p:nvPr/>
          </p:nvSpPr>
          <p:spPr>
            <a:xfrm>
              <a:off x="13053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16"/>
            <p:cNvSpPr/>
            <p:nvPr/>
          </p:nvSpPr>
          <p:spPr>
            <a:xfrm>
              <a:off x="13053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16"/>
            <p:cNvSpPr/>
            <p:nvPr/>
          </p:nvSpPr>
          <p:spPr>
            <a:xfrm>
              <a:off x="13053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16"/>
            <p:cNvSpPr/>
            <p:nvPr/>
          </p:nvSpPr>
          <p:spPr>
            <a:xfrm>
              <a:off x="13053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16"/>
            <p:cNvSpPr/>
            <p:nvPr/>
          </p:nvSpPr>
          <p:spPr>
            <a:xfrm>
              <a:off x="13053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16"/>
            <p:cNvSpPr/>
            <p:nvPr/>
          </p:nvSpPr>
          <p:spPr>
            <a:xfrm>
              <a:off x="13053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16"/>
            <p:cNvSpPr/>
            <p:nvPr/>
          </p:nvSpPr>
          <p:spPr>
            <a:xfrm>
              <a:off x="1180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6"/>
            <p:cNvSpPr/>
            <p:nvPr/>
          </p:nvSpPr>
          <p:spPr>
            <a:xfrm>
              <a:off x="1180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6"/>
            <p:cNvSpPr/>
            <p:nvPr/>
          </p:nvSpPr>
          <p:spPr>
            <a:xfrm>
              <a:off x="1180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16"/>
            <p:cNvSpPr/>
            <p:nvPr/>
          </p:nvSpPr>
          <p:spPr>
            <a:xfrm>
              <a:off x="1180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6"/>
            <p:cNvSpPr/>
            <p:nvPr/>
          </p:nvSpPr>
          <p:spPr>
            <a:xfrm>
              <a:off x="1180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16"/>
            <p:cNvSpPr/>
            <p:nvPr/>
          </p:nvSpPr>
          <p:spPr>
            <a:xfrm>
              <a:off x="1180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16"/>
            <p:cNvSpPr/>
            <p:nvPr/>
          </p:nvSpPr>
          <p:spPr>
            <a:xfrm>
              <a:off x="1180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16"/>
            <p:cNvSpPr/>
            <p:nvPr/>
          </p:nvSpPr>
          <p:spPr>
            <a:xfrm>
              <a:off x="1054075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16"/>
            <p:cNvSpPr/>
            <p:nvPr/>
          </p:nvSpPr>
          <p:spPr>
            <a:xfrm>
              <a:off x="1054075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16"/>
            <p:cNvSpPr/>
            <p:nvPr/>
          </p:nvSpPr>
          <p:spPr>
            <a:xfrm>
              <a:off x="1054075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16"/>
            <p:cNvSpPr/>
            <p:nvPr/>
          </p:nvSpPr>
          <p:spPr>
            <a:xfrm>
              <a:off x="1054075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16"/>
            <p:cNvSpPr/>
            <p:nvPr/>
          </p:nvSpPr>
          <p:spPr>
            <a:xfrm>
              <a:off x="1054075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16"/>
            <p:cNvSpPr/>
            <p:nvPr/>
          </p:nvSpPr>
          <p:spPr>
            <a:xfrm>
              <a:off x="1054075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16"/>
            <p:cNvSpPr/>
            <p:nvPr/>
          </p:nvSpPr>
          <p:spPr>
            <a:xfrm>
              <a:off x="1054075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" name="Google Shape;70;p16"/>
          <p:cNvSpPr/>
          <p:nvPr/>
        </p:nvSpPr>
        <p:spPr>
          <a:xfrm>
            <a:off x="-554754" y="4349180"/>
            <a:ext cx="1378500" cy="1378500"/>
          </a:xfrm>
          <a:prstGeom prst="donut">
            <a:avLst>
              <a:gd name="adj" fmla="val 29191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Google Shape;1109;p25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110" name="Google Shape;1110;p25"/>
          <p:cNvSpPr txBox="1">
            <a:spLocks noGrp="1"/>
          </p:cNvSpPr>
          <p:nvPr>
            <p:ph type="body" idx="1"/>
          </p:nvPr>
        </p:nvSpPr>
        <p:spPr>
          <a:xfrm>
            <a:off x="713100" y="1239752"/>
            <a:ext cx="7717800" cy="5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111" name="Google Shape;1111;p25"/>
          <p:cNvGrpSpPr/>
          <p:nvPr/>
        </p:nvGrpSpPr>
        <p:grpSpPr>
          <a:xfrm>
            <a:off x="-467250" y="2029963"/>
            <a:ext cx="904875" cy="928325"/>
            <a:chOff x="1054075" y="2178525"/>
            <a:chExt cx="904875" cy="928325"/>
          </a:xfrm>
        </p:grpSpPr>
        <p:sp>
          <p:nvSpPr>
            <p:cNvPr id="1112" name="Google Shape;1112;p25"/>
            <p:cNvSpPr/>
            <p:nvPr/>
          </p:nvSpPr>
          <p:spPr>
            <a:xfrm>
              <a:off x="1933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Google Shape;1113;p25"/>
            <p:cNvSpPr/>
            <p:nvPr/>
          </p:nvSpPr>
          <p:spPr>
            <a:xfrm>
              <a:off x="1933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25"/>
            <p:cNvSpPr/>
            <p:nvPr/>
          </p:nvSpPr>
          <p:spPr>
            <a:xfrm>
              <a:off x="1933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5" name="Google Shape;1115;p25"/>
            <p:cNvSpPr/>
            <p:nvPr/>
          </p:nvSpPr>
          <p:spPr>
            <a:xfrm>
              <a:off x="1933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6" name="Google Shape;1116;p25"/>
            <p:cNvSpPr/>
            <p:nvPr/>
          </p:nvSpPr>
          <p:spPr>
            <a:xfrm>
              <a:off x="1933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25"/>
            <p:cNvSpPr/>
            <p:nvPr/>
          </p:nvSpPr>
          <p:spPr>
            <a:xfrm>
              <a:off x="1933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25"/>
            <p:cNvSpPr/>
            <p:nvPr/>
          </p:nvSpPr>
          <p:spPr>
            <a:xfrm>
              <a:off x="1933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25"/>
            <p:cNvSpPr/>
            <p:nvPr/>
          </p:nvSpPr>
          <p:spPr>
            <a:xfrm>
              <a:off x="1807725" y="21785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0" name="Google Shape;1120;p25"/>
            <p:cNvSpPr/>
            <p:nvPr/>
          </p:nvSpPr>
          <p:spPr>
            <a:xfrm>
              <a:off x="1807725" y="23291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1" name="Google Shape;1121;p25"/>
            <p:cNvSpPr/>
            <p:nvPr/>
          </p:nvSpPr>
          <p:spPr>
            <a:xfrm>
              <a:off x="1807725" y="2479125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2" name="Google Shape;1122;p25"/>
            <p:cNvSpPr/>
            <p:nvPr/>
          </p:nvSpPr>
          <p:spPr>
            <a:xfrm>
              <a:off x="1807725" y="26297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3" name="Google Shape;1123;p25"/>
            <p:cNvSpPr/>
            <p:nvPr/>
          </p:nvSpPr>
          <p:spPr>
            <a:xfrm>
              <a:off x="1807725" y="27803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4" name="Google Shape;1124;p25"/>
            <p:cNvSpPr/>
            <p:nvPr/>
          </p:nvSpPr>
          <p:spPr>
            <a:xfrm>
              <a:off x="1807725" y="2930300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5" name="Google Shape;1125;p25"/>
            <p:cNvSpPr/>
            <p:nvPr/>
          </p:nvSpPr>
          <p:spPr>
            <a:xfrm>
              <a:off x="1807725" y="308090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6" name="Google Shape;1126;p25"/>
            <p:cNvSpPr/>
            <p:nvPr/>
          </p:nvSpPr>
          <p:spPr>
            <a:xfrm>
              <a:off x="1681800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7" name="Google Shape;1127;p25"/>
            <p:cNvSpPr/>
            <p:nvPr/>
          </p:nvSpPr>
          <p:spPr>
            <a:xfrm>
              <a:off x="1681800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8" name="Google Shape;1128;p25"/>
            <p:cNvSpPr/>
            <p:nvPr/>
          </p:nvSpPr>
          <p:spPr>
            <a:xfrm>
              <a:off x="1681800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9" name="Google Shape;1129;p25"/>
            <p:cNvSpPr/>
            <p:nvPr/>
          </p:nvSpPr>
          <p:spPr>
            <a:xfrm>
              <a:off x="1681800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0" name="Google Shape;1130;p25"/>
            <p:cNvSpPr/>
            <p:nvPr/>
          </p:nvSpPr>
          <p:spPr>
            <a:xfrm>
              <a:off x="1681800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1" name="Google Shape;1131;p25"/>
            <p:cNvSpPr/>
            <p:nvPr/>
          </p:nvSpPr>
          <p:spPr>
            <a:xfrm>
              <a:off x="1681800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25"/>
            <p:cNvSpPr/>
            <p:nvPr/>
          </p:nvSpPr>
          <p:spPr>
            <a:xfrm>
              <a:off x="1681800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3" name="Google Shape;1133;p25"/>
            <p:cNvSpPr/>
            <p:nvPr/>
          </p:nvSpPr>
          <p:spPr>
            <a:xfrm>
              <a:off x="15565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4" name="Google Shape;1134;p25"/>
            <p:cNvSpPr/>
            <p:nvPr/>
          </p:nvSpPr>
          <p:spPr>
            <a:xfrm>
              <a:off x="15565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p25"/>
            <p:cNvSpPr/>
            <p:nvPr/>
          </p:nvSpPr>
          <p:spPr>
            <a:xfrm>
              <a:off x="15565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6" name="Google Shape;1136;p25"/>
            <p:cNvSpPr/>
            <p:nvPr/>
          </p:nvSpPr>
          <p:spPr>
            <a:xfrm>
              <a:off x="15565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7" name="Google Shape;1137;p25"/>
            <p:cNvSpPr/>
            <p:nvPr/>
          </p:nvSpPr>
          <p:spPr>
            <a:xfrm>
              <a:off x="15565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8" name="Google Shape;1138;p25"/>
            <p:cNvSpPr/>
            <p:nvPr/>
          </p:nvSpPr>
          <p:spPr>
            <a:xfrm>
              <a:off x="15565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25"/>
            <p:cNvSpPr/>
            <p:nvPr/>
          </p:nvSpPr>
          <p:spPr>
            <a:xfrm>
              <a:off x="15565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0" name="Google Shape;1140;p25"/>
            <p:cNvSpPr/>
            <p:nvPr/>
          </p:nvSpPr>
          <p:spPr>
            <a:xfrm>
              <a:off x="14312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1" name="Google Shape;1141;p25"/>
            <p:cNvSpPr/>
            <p:nvPr/>
          </p:nvSpPr>
          <p:spPr>
            <a:xfrm>
              <a:off x="14312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25"/>
            <p:cNvSpPr/>
            <p:nvPr/>
          </p:nvSpPr>
          <p:spPr>
            <a:xfrm>
              <a:off x="14312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3" name="Google Shape;1143;p25"/>
            <p:cNvSpPr/>
            <p:nvPr/>
          </p:nvSpPr>
          <p:spPr>
            <a:xfrm>
              <a:off x="14312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4" name="Google Shape;1144;p25"/>
            <p:cNvSpPr/>
            <p:nvPr/>
          </p:nvSpPr>
          <p:spPr>
            <a:xfrm>
              <a:off x="14312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25"/>
            <p:cNvSpPr/>
            <p:nvPr/>
          </p:nvSpPr>
          <p:spPr>
            <a:xfrm>
              <a:off x="14312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6" name="Google Shape;1146;p25"/>
            <p:cNvSpPr/>
            <p:nvPr/>
          </p:nvSpPr>
          <p:spPr>
            <a:xfrm>
              <a:off x="14312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7" name="Google Shape;1147;p25"/>
            <p:cNvSpPr/>
            <p:nvPr/>
          </p:nvSpPr>
          <p:spPr>
            <a:xfrm>
              <a:off x="13053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Google Shape;1148;p25"/>
            <p:cNvSpPr/>
            <p:nvPr/>
          </p:nvSpPr>
          <p:spPr>
            <a:xfrm>
              <a:off x="13053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25"/>
            <p:cNvSpPr/>
            <p:nvPr/>
          </p:nvSpPr>
          <p:spPr>
            <a:xfrm>
              <a:off x="13053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25"/>
            <p:cNvSpPr/>
            <p:nvPr/>
          </p:nvSpPr>
          <p:spPr>
            <a:xfrm>
              <a:off x="13053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25"/>
            <p:cNvSpPr/>
            <p:nvPr/>
          </p:nvSpPr>
          <p:spPr>
            <a:xfrm>
              <a:off x="13053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25"/>
            <p:cNvSpPr/>
            <p:nvPr/>
          </p:nvSpPr>
          <p:spPr>
            <a:xfrm>
              <a:off x="13053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25"/>
            <p:cNvSpPr/>
            <p:nvPr/>
          </p:nvSpPr>
          <p:spPr>
            <a:xfrm>
              <a:off x="13053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25"/>
            <p:cNvSpPr/>
            <p:nvPr/>
          </p:nvSpPr>
          <p:spPr>
            <a:xfrm>
              <a:off x="1180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25"/>
            <p:cNvSpPr/>
            <p:nvPr/>
          </p:nvSpPr>
          <p:spPr>
            <a:xfrm>
              <a:off x="1180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25"/>
            <p:cNvSpPr/>
            <p:nvPr/>
          </p:nvSpPr>
          <p:spPr>
            <a:xfrm>
              <a:off x="1180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25"/>
            <p:cNvSpPr/>
            <p:nvPr/>
          </p:nvSpPr>
          <p:spPr>
            <a:xfrm>
              <a:off x="1180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25"/>
            <p:cNvSpPr/>
            <p:nvPr/>
          </p:nvSpPr>
          <p:spPr>
            <a:xfrm>
              <a:off x="1180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25"/>
            <p:cNvSpPr/>
            <p:nvPr/>
          </p:nvSpPr>
          <p:spPr>
            <a:xfrm>
              <a:off x="1180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25"/>
            <p:cNvSpPr/>
            <p:nvPr/>
          </p:nvSpPr>
          <p:spPr>
            <a:xfrm>
              <a:off x="1180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25"/>
            <p:cNvSpPr/>
            <p:nvPr/>
          </p:nvSpPr>
          <p:spPr>
            <a:xfrm>
              <a:off x="1054075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25"/>
            <p:cNvSpPr/>
            <p:nvPr/>
          </p:nvSpPr>
          <p:spPr>
            <a:xfrm>
              <a:off x="1054075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25"/>
            <p:cNvSpPr/>
            <p:nvPr/>
          </p:nvSpPr>
          <p:spPr>
            <a:xfrm>
              <a:off x="1054075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25"/>
            <p:cNvSpPr/>
            <p:nvPr/>
          </p:nvSpPr>
          <p:spPr>
            <a:xfrm>
              <a:off x="1054075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25"/>
            <p:cNvSpPr/>
            <p:nvPr/>
          </p:nvSpPr>
          <p:spPr>
            <a:xfrm>
              <a:off x="1054075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25"/>
            <p:cNvSpPr/>
            <p:nvPr/>
          </p:nvSpPr>
          <p:spPr>
            <a:xfrm>
              <a:off x="1054075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p25"/>
            <p:cNvSpPr/>
            <p:nvPr/>
          </p:nvSpPr>
          <p:spPr>
            <a:xfrm>
              <a:off x="1054075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68" name="Google Shape;1168;p25"/>
          <p:cNvSpPr/>
          <p:nvPr/>
        </p:nvSpPr>
        <p:spPr>
          <a:xfrm>
            <a:off x="8430899" y="4423202"/>
            <a:ext cx="1378500" cy="1378500"/>
          </a:xfrm>
          <a:prstGeom prst="donut">
            <a:avLst>
              <a:gd name="adj" fmla="val 29191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69" name="Google Shape;1169;p25"/>
          <p:cNvGrpSpPr/>
          <p:nvPr/>
        </p:nvGrpSpPr>
        <p:grpSpPr>
          <a:xfrm>
            <a:off x="8000200" y="227375"/>
            <a:ext cx="861400" cy="885325"/>
            <a:chOff x="7920525" y="305450"/>
            <a:chExt cx="861400" cy="885325"/>
          </a:xfrm>
        </p:grpSpPr>
        <p:sp>
          <p:nvSpPr>
            <p:cNvPr id="1170" name="Google Shape;1170;p25"/>
            <p:cNvSpPr/>
            <p:nvPr/>
          </p:nvSpPr>
          <p:spPr>
            <a:xfrm>
              <a:off x="7920525" y="442275"/>
              <a:ext cx="748500" cy="748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1" name="Google Shape;1171;p25"/>
            <p:cNvSpPr/>
            <p:nvPr/>
          </p:nvSpPr>
          <p:spPr>
            <a:xfrm>
              <a:off x="8331025" y="305450"/>
              <a:ext cx="450900" cy="450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3" name="Google Shape;1173;p26"/>
          <p:cNvGrpSpPr/>
          <p:nvPr/>
        </p:nvGrpSpPr>
        <p:grpSpPr>
          <a:xfrm>
            <a:off x="7607679" y="-77893"/>
            <a:ext cx="1646456" cy="1010476"/>
            <a:chOff x="7607679" y="-77893"/>
            <a:chExt cx="1646456" cy="1010476"/>
          </a:xfrm>
        </p:grpSpPr>
        <p:grpSp>
          <p:nvGrpSpPr>
            <p:cNvPr id="1174" name="Google Shape;1174;p26"/>
            <p:cNvGrpSpPr/>
            <p:nvPr/>
          </p:nvGrpSpPr>
          <p:grpSpPr>
            <a:xfrm>
              <a:off x="7607679" y="-77893"/>
              <a:ext cx="1646456" cy="754741"/>
              <a:chOff x="5071203" y="4398918"/>
              <a:chExt cx="1646456" cy="754741"/>
            </a:xfrm>
          </p:grpSpPr>
          <p:sp>
            <p:nvSpPr>
              <p:cNvPr id="1175" name="Google Shape;1175;p26"/>
              <p:cNvSpPr/>
              <p:nvPr/>
            </p:nvSpPr>
            <p:spPr>
              <a:xfrm>
                <a:off x="5071203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2" y="2148"/>
                    </a:cubicBezTo>
                    <a:cubicBezTo>
                      <a:pt x="1655" y="2148"/>
                      <a:pt x="2149" y="1679"/>
                      <a:pt x="2149" y="1087"/>
                    </a:cubicBezTo>
                    <a:cubicBezTo>
                      <a:pt x="2149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6" name="Google Shape;1176;p26"/>
              <p:cNvSpPr/>
              <p:nvPr/>
            </p:nvSpPr>
            <p:spPr>
              <a:xfrm>
                <a:off x="518670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94"/>
                      <a:pt x="1" y="1087"/>
                    </a:cubicBezTo>
                    <a:cubicBezTo>
                      <a:pt x="1" y="1679"/>
                      <a:pt x="495" y="2148"/>
                      <a:pt x="1087" y="2148"/>
                    </a:cubicBezTo>
                    <a:cubicBezTo>
                      <a:pt x="1680" y="2148"/>
                      <a:pt x="2149" y="1679"/>
                      <a:pt x="2149" y="1087"/>
                    </a:cubicBezTo>
                    <a:cubicBezTo>
                      <a:pt x="2149" y="494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7" name="Google Shape;1177;p26"/>
              <p:cNvSpPr/>
              <p:nvPr/>
            </p:nvSpPr>
            <p:spPr>
              <a:xfrm>
                <a:off x="5302521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87" y="2148"/>
                    </a:cubicBezTo>
                    <a:cubicBezTo>
                      <a:pt x="1679" y="2148"/>
                      <a:pt x="2149" y="1679"/>
                      <a:pt x="2149" y="1087"/>
                    </a:cubicBezTo>
                    <a:cubicBezTo>
                      <a:pt x="2149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8" name="Google Shape;1178;p26"/>
              <p:cNvSpPr/>
              <p:nvPr/>
            </p:nvSpPr>
            <p:spPr>
              <a:xfrm>
                <a:off x="5418334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9" name="Google Shape;1179;p26"/>
              <p:cNvSpPr/>
              <p:nvPr/>
            </p:nvSpPr>
            <p:spPr>
              <a:xfrm>
                <a:off x="5534146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0" name="Google Shape;1180;p26"/>
              <p:cNvSpPr/>
              <p:nvPr/>
            </p:nvSpPr>
            <p:spPr>
              <a:xfrm>
                <a:off x="5649652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94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Google Shape;1181;p26"/>
              <p:cNvSpPr/>
              <p:nvPr/>
            </p:nvSpPr>
            <p:spPr>
              <a:xfrm>
                <a:off x="5765465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2" name="Google Shape;1182;p26"/>
              <p:cNvSpPr/>
              <p:nvPr/>
            </p:nvSpPr>
            <p:spPr>
              <a:xfrm>
                <a:off x="5071203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2" y="2148"/>
                    </a:cubicBezTo>
                    <a:cubicBezTo>
                      <a:pt x="1655" y="2148"/>
                      <a:pt x="2149" y="1655"/>
                      <a:pt x="2149" y="1062"/>
                    </a:cubicBezTo>
                    <a:cubicBezTo>
                      <a:pt x="2149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3" name="Google Shape;1183;p26"/>
              <p:cNvSpPr/>
              <p:nvPr/>
            </p:nvSpPr>
            <p:spPr>
              <a:xfrm>
                <a:off x="5302521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94" y="2148"/>
                      <a:pt x="1087" y="2148"/>
                    </a:cubicBezTo>
                    <a:cubicBezTo>
                      <a:pt x="1679" y="2148"/>
                      <a:pt x="2149" y="1655"/>
                      <a:pt x="2149" y="1062"/>
                    </a:cubicBezTo>
                    <a:cubicBezTo>
                      <a:pt x="2149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4" name="Google Shape;1184;p26"/>
              <p:cNvSpPr/>
              <p:nvPr/>
            </p:nvSpPr>
            <p:spPr>
              <a:xfrm>
                <a:off x="5534146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5" y="2148"/>
                      <a:pt x="2148" y="1655"/>
                      <a:pt x="2148" y="1062"/>
                    </a:cubicBezTo>
                    <a:cubicBezTo>
                      <a:pt x="2148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5" name="Google Shape;1185;p26"/>
              <p:cNvSpPr/>
              <p:nvPr/>
            </p:nvSpPr>
            <p:spPr>
              <a:xfrm>
                <a:off x="5765465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70"/>
                      <a:pt x="0" y="1062"/>
                    </a:cubicBezTo>
                    <a:cubicBezTo>
                      <a:pt x="0" y="1655"/>
                      <a:pt x="470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6" name="Google Shape;1186;p26"/>
              <p:cNvSpPr/>
              <p:nvPr/>
            </p:nvSpPr>
            <p:spPr>
              <a:xfrm>
                <a:off x="5071203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70" y="2148"/>
                      <a:pt x="1062" y="2148"/>
                    </a:cubicBezTo>
                    <a:cubicBezTo>
                      <a:pt x="1655" y="2148"/>
                      <a:pt x="2149" y="1654"/>
                      <a:pt x="2149" y="1062"/>
                    </a:cubicBezTo>
                    <a:cubicBezTo>
                      <a:pt x="2149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7" name="Google Shape;1187;p26"/>
              <p:cNvSpPr/>
              <p:nvPr/>
            </p:nvSpPr>
            <p:spPr>
              <a:xfrm>
                <a:off x="518670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69"/>
                      <a:pt x="1" y="1062"/>
                    </a:cubicBezTo>
                    <a:cubicBezTo>
                      <a:pt x="1" y="1654"/>
                      <a:pt x="495" y="2148"/>
                      <a:pt x="1087" y="2148"/>
                    </a:cubicBezTo>
                    <a:cubicBezTo>
                      <a:pt x="1680" y="2148"/>
                      <a:pt x="2149" y="1654"/>
                      <a:pt x="2149" y="1062"/>
                    </a:cubicBezTo>
                    <a:cubicBezTo>
                      <a:pt x="2149" y="469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8" name="Google Shape;1188;p26"/>
              <p:cNvSpPr/>
              <p:nvPr/>
            </p:nvSpPr>
            <p:spPr>
              <a:xfrm>
                <a:off x="5302521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94" y="2148"/>
                      <a:pt x="1087" y="2148"/>
                    </a:cubicBezTo>
                    <a:cubicBezTo>
                      <a:pt x="1679" y="2148"/>
                      <a:pt x="2149" y="1654"/>
                      <a:pt x="2149" y="1062"/>
                    </a:cubicBezTo>
                    <a:cubicBezTo>
                      <a:pt x="2149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9" name="Google Shape;1189;p26"/>
              <p:cNvSpPr/>
              <p:nvPr/>
            </p:nvSpPr>
            <p:spPr>
              <a:xfrm>
                <a:off x="5418334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69"/>
                      <a:pt x="0" y="1062"/>
                    </a:cubicBezTo>
                    <a:cubicBezTo>
                      <a:pt x="0" y="1654"/>
                      <a:pt x="470" y="2148"/>
                      <a:pt x="1062" y="2148"/>
                    </a:cubicBezTo>
                    <a:cubicBezTo>
                      <a:pt x="1655" y="2148"/>
                      <a:pt x="2148" y="1654"/>
                      <a:pt x="2148" y="1062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0" name="Google Shape;1190;p26"/>
              <p:cNvSpPr/>
              <p:nvPr/>
            </p:nvSpPr>
            <p:spPr>
              <a:xfrm>
                <a:off x="5534146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5" y="2148"/>
                      <a:pt x="2148" y="1654"/>
                      <a:pt x="2148" y="1062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1" name="Google Shape;1191;p26"/>
              <p:cNvSpPr/>
              <p:nvPr/>
            </p:nvSpPr>
            <p:spPr>
              <a:xfrm>
                <a:off x="5649652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69"/>
                      <a:pt x="1" y="1062"/>
                    </a:cubicBezTo>
                    <a:cubicBezTo>
                      <a:pt x="1" y="1654"/>
                      <a:pt x="494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2" name="Google Shape;1192;p26"/>
              <p:cNvSpPr/>
              <p:nvPr/>
            </p:nvSpPr>
            <p:spPr>
              <a:xfrm>
                <a:off x="5765465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69"/>
                      <a:pt x="0" y="1062"/>
                    </a:cubicBezTo>
                    <a:cubicBezTo>
                      <a:pt x="0" y="1654"/>
                      <a:pt x="470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3" name="Google Shape;1193;p26"/>
              <p:cNvSpPr/>
              <p:nvPr/>
            </p:nvSpPr>
            <p:spPr>
              <a:xfrm>
                <a:off x="5071203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62" y="2149"/>
                    </a:cubicBezTo>
                    <a:cubicBezTo>
                      <a:pt x="1655" y="2149"/>
                      <a:pt x="2149" y="1655"/>
                      <a:pt x="2149" y="1062"/>
                    </a:cubicBezTo>
                    <a:cubicBezTo>
                      <a:pt x="2149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4" name="Google Shape;1194;p26"/>
              <p:cNvSpPr/>
              <p:nvPr/>
            </p:nvSpPr>
            <p:spPr>
              <a:xfrm>
                <a:off x="5302521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87" y="2149"/>
                    </a:cubicBezTo>
                    <a:cubicBezTo>
                      <a:pt x="1679" y="2149"/>
                      <a:pt x="2149" y="1655"/>
                      <a:pt x="2149" y="1062"/>
                    </a:cubicBezTo>
                    <a:cubicBezTo>
                      <a:pt x="2149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5" name="Google Shape;1195;p26"/>
              <p:cNvSpPr/>
              <p:nvPr/>
            </p:nvSpPr>
            <p:spPr>
              <a:xfrm>
                <a:off x="5534146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55" y="2149"/>
                      <a:pt x="2148" y="1655"/>
                      <a:pt x="2148" y="1062"/>
                    </a:cubicBezTo>
                    <a:cubicBezTo>
                      <a:pt x="2148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6" name="Google Shape;1196;p26"/>
              <p:cNvSpPr/>
              <p:nvPr/>
            </p:nvSpPr>
            <p:spPr>
              <a:xfrm>
                <a:off x="5765465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70"/>
                      <a:pt x="0" y="1062"/>
                    </a:cubicBezTo>
                    <a:cubicBezTo>
                      <a:pt x="0" y="1655"/>
                      <a:pt x="470" y="2149"/>
                      <a:pt x="1087" y="2149"/>
                    </a:cubicBezTo>
                    <a:cubicBezTo>
                      <a:pt x="1679" y="2149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7" name="Google Shape;1197;p26"/>
              <p:cNvSpPr/>
              <p:nvPr/>
            </p:nvSpPr>
            <p:spPr>
              <a:xfrm>
                <a:off x="5071203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70" y="2148"/>
                      <a:pt x="1062" y="2148"/>
                    </a:cubicBezTo>
                    <a:cubicBezTo>
                      <a:pt x="1655" y="2148"/>
                      <a:pt x="2149" y="1679"/>
                      <a:pt x="2149" y="1087"/>
                    </a:cubicBezTo>
                    <a:cubicBezTo>
                      <a:pt x="2149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8" name="Google Shape;1198;p26"/>
              <p:cNvSpPr/>
              <p:nvPr/>
            </p:nvSpPr>
            <p:spPr>
              <a:xfrm>
                <a:off x="518670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69"/>
                      <a:pt x="1" y="1087"/>
                    </a:cubicBezTo>
                    <a:cubicBezTo>
                      <a:pt x="1" y="1679"/>
                      <a:pt x="495" y="2148"/>
                      <a:pt x="1087" y="2148"/>
                    </a:cubicBezTo>
                    <a:cubicBezTo>
                      <a:pt x="1680" y="2148"/>
                      <a:pt x="2149" y="1679"/>
                      <a:pt x="2149" y="1087"/>
                    </a:cubicBezTo>
                    <a:cubicBezTo>
                      <a:pt x="2149" y="469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9" name="Google Shape;1199;p26"/>
              <p:cNvSpPr/>
              <p:nvPr/>
            </p:nvSpPr>
            <p:spPr>
              <a:xfrm>
                <a:off x="5302521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9" y="1679"/>
                      <a:pt x="2149" y="1087"/>
                    </a:cubicBezTo>
                    <a:cubicBezTo>
                      <a:pt x="2149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0" name="Google Shape;1200;p26"/>
              <p:cNvSpPr/>
              <p:nvPr/>
            </p:nvSpPr>
            <p:spPr>
              <a:xfrm>
                <a:off x="5418334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69"/>
                      <a:pt x="0" y="1087"/>
                    </a:cubicBezTo>
                    <a:cubicBezTo>
                      <a:pt x="0" y="1679"/>
                      <a:pt x="470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1" name="Google Shape;1201;p26"/>
              <p:cNvSpPr/>
              <p:nvPr/>
            </p:nvSpPr>
            <p:spPr>
              <a:xfrm>
                <a:off x="5534146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2" name="Google Shape;1202;p26"/>
              <p:cNvSpPr/>
              <p:nvPr/>
            </p:nvSpPr>
            <p:spPr>
              <a:xfrm>
                <a:off x="5649652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69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3" name="Google Shape;1203;p26"/>
              <p:cNvSpPr/>
              <p:nvPr/>
            </p:nvSpPr>
            <p:spPr>
              <a:xfrm>
                <a:off x="5765465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69"/>
                      <a:pt x="0" y="1087"/>
                    </a:cubicBezTo>
                    <a:cubicBezTo>
                      <a:pt x="0" y="1679"/>
                      <a:pt x="470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4" name="Google Shape;1204;p26"/>
              <p:cNvSpPr/>
              <p:nvPr/>
            </p:nvSpPr>
            <p:spPr>
              <a:xfrm>
                <a:off x="5071203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70" y="2149"/>
                      <a:pt x="1062" y="2149"/>
                    </a:cubicBezTo>
                    <a:cubicBezTo>
                      <a:pt x="1655" y="2149"/>
                      <a:pt x="2149" y="1680"/>
                      <a:pt x="2149" y="1087"/>
                    </a:cubicBezTo>
                    <a:cubicBezTo>
                      <a:pt x="2149" y="495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5" name="Google Shape;1205;p26"/>
              <p:cNvSpPr/>
              <p:nvPr/>
            </p:nvSpPr>
            <p:spPr>
              <a:xfrm>
                <a:off x="5302521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94" y="2149"/>
                      <a:pt x="1087" y="2149"/>
                    </a:cubicBezTo>
                    <a:cubicBezTo>
                      <a:pt x="1679" y="2149"/>
                      <a:pt x="2149" y="1680"/>
                      <a:pt x="2149" y="1087"/>
                    </a:cubicBezTo>
                    <a:cubicBezTo>
                      <a:pt x="2149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6" name="Google Shape;1206;p26"/>
              <p:cNvSpPr/>
              <p:nvPr/>
            </p:nvSpPr>
            <p:spPr>
              <a:xfrm>
                <a:off x="5534146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55" y="2149"/>
                      <a:pt x="2148" y="1680"/>
                      <a:pt x="2148" y="1087"/>
                    </a:cubicBezTo>
                    <a:cubicBezTo>
                      <a:pt x="2148" y="495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7" name="Google Shape;1207;p26"/>
              <p:cNvSpPr/>
              <p:nvPr/>
            </p:nvSpPr>
            <p:spPr>
              <a:xfrm>
                <a:off x="5765465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95"/>
                      <a:pt x="0" y="1087"/>
                    </a:cubicBezTo>
                    <a:cubicBezTo>
                      <a:pt x="0" y="1680"/>
                      <a:pt x="470" y="2149"/>
                      <a:pt x="1087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8" name="Google Shape;1208;p26"/>
              <p:cNvSpPr/>
              <p:nvPr/>
            </p:nvSpPr>
            <p:spPr>
              <a:xfrm>
                <a:off x="5071203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62" y="2346"/>
                    </a:cubicBezTo>
                    <a:cubicBezTo>
                      <a:pt x="1655" y="2346"/>
                      <a:pt x="2149" y="1852"/>
                      <a:pt x="2149" y="1259"/>
                    </a:cubicBezTo>
                    <a:cubicBezTo>
                      <a:pt x="2149" y="1235"/>
                      <a:pt x="2124" y="1210"/>
                      <a:pt x="2124" y="1161"/>
                    </a:cubicBezTo>
                    <a:cubicBezTo>
                      <a:pt x="2124" y="1136"/>
                      <a:pt x="2149" y="1111"/>
                      <a:pt x="2149" y="1087"/>
                    </a:cubicBezTo>
                    <a:cubicBezTo>
                      <a:pt x="2149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9" name="Google Shape;1209;p26"/>
              <p:cNvSpPr/>
              <p:nvPr/>
            </p:nvSpPr>
            <p:spPr>
              <a:xfrm>
                <a:off x="518670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5" y="0"/>
                      <a:pt x="1" y="494"/>
                      <a:pt x="1" y="1087"/>
                    </a:cubicBezTo>
                    <a:cubicBezTo>
                      <a:pt x="1" y="1111"/>
                      <a:pt x="25" y="1136"/>
                      <a:pt x="25" y="1161"/>
                    </a:cubicBezTo>
                    <a:cubicBezTo>
                      <a:pt x="25" y="1210"/>
                      <a:pt x="1" y="1235"/>
                      <a:pt x="1" y="1259"/>
                    </a:cubicBezTo>
                    <a:cubicBezTo>
                      <a:pt x="1" y="1852"/>
                      <a:pt x="495" y="2346"/>
                      <a:pt x="1087" y="2346"/>
                    </a:cubicBezTo>
                    <a:cubicBezTo>
                      <a:pt x="1680" y="2346"/>
                      <a:pt x="2149" y="1852"/>
                      <a:pt x="2149" y="1259"/>
                    </a:cubicBezTo>
                    <a:cubicBezTo>
                      <a:pt x="2149" y="1235"/>
                      <a:pt x="2149" y="1210"/>
                      <a:pt x="2149" y="1161"/>
                    </a:cubicBezTo>
                    <a:cubicBezTo>
                      <a:pt x="2149" y="1136"/>
                      <a:pt x="2149" y="1111"/>
                      <a:pt x="2149" y="1087"/>
                    </a:cubicBezTo>
                    <a:cubicBezTo>
                      <a:pt x="2149" y="494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0" name="Google Shape;1210;p26"/>
              <p:cNvSpPr/>
              <p:nvPr/>
            </p:nvSpPr>
            <p:spPr>
              <a:xfrm>
                <a:off x="5302521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87" y="2346"/>
                    </a:cubicBezTo>
                    <a:cubicBezTo>
                      <a:pt x="1679" y="2346"/>
                      <a:pt x="2149" y="1852"/>
                      <a:pt x="2149" y="1259"/>
                    </a:cubicBezTo>
                    <a:cubicBezTo>
                      <a:pt x="2149" y="1235"/>
                      <a:pt x="2149" y="1210"/>
                      <a:pt x="2149" y="1161"/>
                    </a:cubicBezTo>
                    <a:cubicBezTo>
                      <a:pt x="2149" y="1136"/>
                      <a:pt x="2149" y="1111"/>
                      <a:pt x="2149" y="1087"/>
                    </a:cubicBezTo>
                    <a:cubicBezTo>
                      <a:pt x="2149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1" name="Google Shape;1211;p26"/>
              <p:cNvSpPr/>
              <p:nvPr/>
            </p:nvSpPr>
            <p:spPr>
              <a:xfrm>
                <a:off x="5418334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70" y="2346"/>
                      <a:pt x="1062" y="2346"/>
                    </a:cubicBezTo>
                    <a:cubicBezTo>
                      <a:pt x="1655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2" name="Google Shape;1212;p26"/>
              <p:cNvSpPr/>
              <p:nvPr/>
            </p:nvSpPr>
            <p:spPr>
              <a:xfrm>
                <a:off x="5534146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5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3" name="Google Shape;1213;p26"/>
              <p:cNvSpPr/>
              <p:nvPr/>
            </p:nvSpPr>
            <p:spPr>
              <a:xfrm>
                <a:off x="5649652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4" y="0"/>
                      <a:pt x="1" y="494"/>
                      <a:pt x="1" y="1087"/>
                    </a:cubicBezTo>
                    <a:cubicBezTo>
                      <a:pt x="1" y="1111"/>
                      <a:pt x="25" y="1136"/>
                      <a:pt x="25" y="1161"/>
                    </a:cubicBezTo>
                    <a:cubicBezTo>
                      <a:pt x="25" y="1210"/>
                      <a:pt x="1" y="1235"/>
                      <a:pt x="1" y="1259"/>
                    </a:cubicBezTo>
                    <a:cubicBezTo>
                      <a:pt x="1" y="1852"/>
                      <a:pt x="494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4" name="Google Shape;1214;p26"/>
              <p:cNvSpPr/>
              <p:nvPr/>
            </p:nvSpPr>
            <p:spPr>
              <a:xfrm>
                <a:off x="5765465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70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5" name="Google Shape;1215;p26"/>
              <p:cNvSpPr/>
              <p:nvPr/>
            </p:nvSpPr>
            <p:spPr>
              <a:xfrm>
                <a:off x="6691351" y="5124926"/>
                <a:ext cx="26308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6" name="Google Shape;1216;p26"/>
              <p:cNvSpPr/>
              <p:nvPr/>
            </p:nvSpPr>
            <p:spPr>
              <a:xfrm>
                <a:off x="657553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6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111"/>
                      <a:pt x="25" y="1136"/>
                      <a:pt x="25" y="1161"/>
                    </a:cubicBezTo>
                    <a:cubicBezTo>
                      <a:pt x="25" y="1210"/>
                      <a:pt x="0" y="1235"/>
                      <a:pt x="0" y="1259"/>
                    </a:cubicBezTo>
                    <a:cubicBezTo>
                      <a:pt x="0" y="1852"/>
                      <a:pt x="494" y="2346"/>
                      <a:pt x="1086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7" name="Google Shape;1217;p26"/>
              <p:cNvSpPr/>
              <p:nvPr/>
            </p:nvSpPr>
            <p:spPr>
              <a:xfrm>
                <a:off x="6460020" y="5124926"/>
                <a:ext cx="26026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346" extrusionOk="0">
                    <a:moveTo>
                      <a:pt x="1063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63" y="2346"/>
                    </a:cubicBezTo>
                    <a:cubicBezTo>
                      <a:pt x="1655" y="2346"/>
                      <a:pt x="2124" y="1852"/>
                      <a:pt x="2124" y="1259"/>
                    </a:cubicBezTo>
                    <a:cubicBezTo>
                      <a:pt x="2124" y="1235"/>
                      <a:pt x="2124" y="1210"/>
                      <a:pt x="2124" y="1161"/>
                    </a:cubicBezTo>
                    <a:cubicBezTo>
                      <a:pt x="2124" y="1136"/>
                      <a:pt x="2124" y="1111"/>
                      <a:pt x="2124" y="1087"/>
                    </a:cubicBezTo>
                    <a:cubicBezTo>
                      <a:pt x="2124" y="494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8" name="Google Shape;1218;p26"/>
              <p:cNvSpPr/>
              <p:nvPr/>
            </p:nvSpPr>
            <p:spPr>
              <a:xfrm>
                <a:off x="6344220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48" y="1852"/>
                      <a:pt x="2148" y="1259"/>
                    </a:cubicBezTo>
                    <a:cubicBezTo>
                      <a:pt x="2148" y="1235"/>
                      <a:pt x="2123" y="1210"/>
                      <a:pt x="2123" y="1161"/>
                    </a:cubicBezTo>
                    <a:cubicBezTo>
                      <a:pt x="2123" y="1136"/>
                      <a:pt x="2148" y="1111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9" name="Google Shape;1219;p26"/>
              <p:cNvSpPr/>
              <p:nvPr/>
            </p:nvSpPr>
            <p:spPr>
              <a:xfrm>
                <a:off x="6228408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0" name="Google Shape;1220;p26"/>
              <p:cNvSpPr/>
              <p:nvPr/>
            </p:nvSpPr>
            <p:spPr>
              <a:xfrm>
                <a:off x="6112595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111"/>
                      <a:pt x="25" y="1136"/>
                      <a:pt x="25" y="1161"/>
                    </a:cubicBezTo>
                    <a:cubicBezTo>
                      <a:pt x="25" y="1210"/>
                      <a:pt x="0" y="1235"/>
                      <a:pt x="0" y="1259"/>
                    </a:cubicBezTo>
                    <a:cubicBezTo>
                      <a:pt x="0" y="1852"/>
                      <a:pt x="494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Google Shape;1221;p26"/>
              <p:cNvSpPr/>
              <p:nvPr/>
            </p:nvSpPr>
            <p:spPr>
              <a:xfrm>
                <a:off x="599708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23" y="1852"/>
                      <a:pt x="2123" y="1259"/>
                    </a:cubicBezTo>
                    <a:cubicBezTo>
                      <a:pt x="2123" y="1235"/>
                      <a:pt x="2123" y="1210"/>
                      <a:pt x="2123" y="1161"/>
                    </a:cubicBezTo>
                    <a:cubicBezTo>
                      <a:pt x="2123" y="1136"/>
                      <a:pt x="2123" y="1111"/>
                      <a:pt x="2123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2" name="Google Shape;1222;p26"/>
              <p:cNvSpPr/>
              <p:nvPr/>
            </p:nvSpPr>
            <p:spPr>
              <a:xfrm>
                <a:off x="5881277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3" name="Google Shape;1223;p26"/>
              <p:cNvSpPr/>
              <p:nvPr/>
            </p:nvSpPr>
            <p:spPr>
              <a:xfrm>
                <a:off x="6691351" y="50039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4" name="Google Shape;1224;p26"/>
              <p:cNvSpPr/>
              <p:nvPr/>
            </p:nvSpPr>
            <p:spPr>
              <a:xfrm>
                <a:off x="6460020" y="50039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70" y="2149"/>
                      <a:pt x="1063" y="2149"/>
                    </a:cubicBezTo>
                    <a:cubicBezTo>
                      <a:pt x="1655" y="2149"/>
                      <a:pt x="2124" y="1680"/>
                      <a:pt x="2124" y="1087"/>
                    </a:cubicBezTo>
                    <a:cubicBezTo>
                      <a:pt x="2124" y="495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5" name="Google Shape;1225;p26"/>
              <p:cNvSpPr/>
              <p:nvPr/>
            </p:nvSpPr>
            <p:spPr>
              <a:xfrm>
                <a:off x="6228408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87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6" name="Google Shape;1226;p26"/>
              <p:cNvSpPr/>
              <p:nvPr/>
            </p:nvSpPr>
            <p:spPr>
              <a:xfrm>
                <a:off x="5997089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54" y="2149"/>
                      <a:pt x="2148" y="1680"/>
                      <a:pt x="2148" y="1087"/>
                    </a:cubicBezTo>
                    <a:cubicBezTo>
                      <a:pt x="2148" y="495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7" name="Google Shape;1227;p26"/>
              <p:cNvSpPr/>
              <p:nvPr/>
            </p:nvSpPr>
            <p:spPr>
              <a:xfrm>
                <a:off x="6691351" y="4883025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8" name="Google Shape;1228;p26"/>
              <p:cNvSpPr/>
              <p:nvPr/>
            </p:nvSpPr>
            <p:spPr>
              <a:xfrm>
                <a:off x="657553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69"/>
                      <a:pt x="0" y="1087"/>
                    </a:cubicBezTo>
                    <a:cubicBezTo>
                      <a:pt x="0" y="1679"/>
                      <a:pt x="494" y="2148"/>
                      <a:pt x="1086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9" name="Google Shape;1229;p26"/>
              <p:cNvSpPr/>
              <p:nvPr/>
            </p:nvSpPr>
            <p:spPr>
              <a:xfrm>
                <a:off x="6460020" y="4883025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70" y="2148"/>
                      <a:pt x="1063" y="2148"/>
                    </a:cubicBezTo>
                    <a:cubicBezTo>
                      <a:pt x="1655" y="2148"/>
                      <a:pt x="2124" y="1679"/>
                      <a:pt x="2124" y="1087"/>
                    </a:cubicBezTo>
                    <a:cubicBezTo>
                      <a:pt x="2124" y="469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0" name="Google Shape;1230;p26"/>
              <p:cNvSpPr/>
              <p:nvPr/>
            </p:nvSpPr>
            <p:spPr>
              <a:xfrm>
                <a:off x="6344220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1" name="Google Shape;1231;p26"/>
              <p:cNvSpPr/>
              <p:nvPr/>
            </p:nvSpPr>
            <p:spPr>
              <a:xfrm>
                <a:off x="6228408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2" name="Google Shape;1232;p26"/>
              <p:cNvSpPr/>
              <p:nvPr/>
            </p:nvSpPr>
            <p:spPr>
              <a:xfrm>
                <a:off x="6112595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69"/>
                      <a:pt x="0" y="1087"/>
                    </a:cubicBezTo>
                    <a:cubicBezTo>
                      <a:pt x="0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3" name="Google Shape;1233;p26"/>
              <p:cNvSpPr/>
              <p:nvPr/>
            </p:nvSpPr>
            <p:spPr>
              <a:xfrm>
                <a:off x="599708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23" y="1679"/>
                      <a:pt x="2123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4" name="Google Shape;1234;p26"/>
              <p:cNvSpPr/>
              <p:nvPr/>
            </p:nvSpPr>
            <p:spPr>
              <a:xfrm>
                <a:off x="5881277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5" name="Google Shape;1235;p26"/>
              <p:cNvSpPr/>
              <p:nvPr/>
            </p:nvSpPr>
            <p:spPr>
              <a:xfrm>
                <a:off x="6691351" y="47620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79" y="2149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6" name="Google Shape;1236;p26"/>
              <p:cNvSpPr/>
              <p:nvPr/>
            </p:nvSpPr>
            <p:spPr>
              <a:xfrm>
                <a:off x="6460020" y="47620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63" y="2149"/>
                    </a:cubicBezTo>
                    <a:cubicBezTo>
                      <a:pt x="1655" y="2149"/>
                      <a:pt x="2124" y="1655"/>
                      <a:pt x="2124" y="1062"/>
                    </a:cubicBezTo>
                    <a:cubicBezTo>
                      <a:pt x="2124" y="470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7" name="Google Shape;1237;p26"/>
              <p:cNvSpPr/>
              <p:nvPr/>
            </p:nvSpPr>
            <p:spPr>
              <a:xfrm>
                <a:off x="6227195" y="4762143"/>
                <a:ext cx="28733" cy="26173"/>
              </a:xfrm>
              <a:custGeom>
                <a:avLst/>
                <a:gdLst/>
                <a:ahLst/>
                <a:cxnLst/>
                <a:rect l="l" t="t" r="r" b="b"/>
                <a:pathLst>
                  <a:path w="2346" h="2137" extrusionOk="0">
                    <a:moveTo>
                      <a:pt x="1173" y="1"/>
                    </a:moveTo>
                    <a:cubicBezTo>
                      <a:pt x="902" y="1"/>
                      <a:pt x="630" y="106"/>
                      <a:pt x="420" y="316"/>
                    </a:cubicBezTo>
                    <a:cubicBezTo>
                      <a:pt x="0" y="735"/>
                      <a:pt x="0" y="1402"/>
                      <a:pt x="420" y="1822"/>
                    </a:cubicBezTo>
                    <a:cubicBezTo>
                      <a:pt x="630" y="2031"/>
                      <a:pt x="902" y="2136"/>
                      <a:pt x="1173" y="2136"/>
                    </a:cubicBezTo>
                    <a:cubicBezTo>
                      <a:pt x="1445" y="2136"/>
                      <a:pt x="1716" y="2031"/>
                      <a:pt x="1926" y="1822"/>
                    </a:cubicBezTo>
                    <a:cubicBezTo>
                      <a:pt x="2346" y="1402"/>
                      <a:pt x="2346" y="735"/>
                      <a:pt x="1926" y="316"/>
                    </a:cubicBezTo>
                    <a:cubicBezTo>
                      <a:pt x="1716" y="106"/>
                      <a:pt x="1445" y="1"/>
                      <a:pt x="117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8" name="Google Shape;1238;p26"/>
              <p:cNvSpPr/>
              <p:nvPr/>
            </p:nvSpPr>
            <p:spPr>
              <a:xfrm>
                <a:off x="5997089" y="4762069"/>
                <a:ext cx="26014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54" y="2149"/>
                      <a:pt x="2123" y="1655"/>
                      <a:pt x="2123" y="1062"/>
                    </a:cubicBezTo>
                    <a:cubicBezTo>
                      <a:pt x="2123" y="470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9" name="Google Shape;1239;p26"/>
              <p:cNvSpPr/>
              <p:nvPr/>
            </p:nvSpPr>
            <p:spPr>
              <a:xfrm>
                <a:off x="6691351" y="4641125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0" name="Google Shape;1240;p26"/>
              <p:cNvSpPr/>
              <p:nvPr/>
            </p:nvSpPr>
            <p:spPr>
              <a:xfrm>
                <a:off x="657553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69"/>
                      <a:pt x="0" y="1062"/>
                    </a:cubicBezTo>
                    <a:cubicBezTo>
                      <a:pt x="0" y="1654"/>
                      <a:pt x="494" y="2148"/>
                      <a:pt x="1086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1" name="Google Shape;1241;p26"/>
              <p:cNvSpPr/>
              <p:nvPr/>
            </p:nvSpPr>
            <p:spPr>
              <a:xfrm>
                <a:off x="6460020" y="4641125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70" y="2148"/>
                      <a:pt x="1063" y="2148"/>
                    </a:cubicBezTo>
                    <a:cubicBezTo>
                      <a:pt x="1655" y="2148"/>
                      <a:pt x="2124" y="1654"/>
                      <a:pt x="2124" y="1062"/>
                    </a:cubicBezTo>
                    <a:cubicBezTo>
                      <a:pt x="2124" y="469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2" name="Google Shape;1242;p26"/>
              <p:cNvSpPr/>
              <p:nvPr/>
            </p:nvSpPr>
            <p:spPr>
              <a:xfrm>
                <a:off x="6344220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3" name="Google Shape;1243;p26"/>
              <p:cNvSpPr/>
              <p:nvPr/>
            </p:nvSpPr>
            <p:spPr>
              <a:xfrm>
                <a:off x="6228408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4" name="Google Shape;1244;p26"/>
              <p:cNvSpPr/>
              <p:nvPr/>
            </p:nvSpPr>
            <p:spPr>
              <a:xfrm>
                <a:off x="6112595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69"/>
                      <a:pt x="0" y="1062"/>
                    </a:cubicBezTo>
                    <a:cubicBezTo>
                      <a:pt x="0" y="1654"/>
                      <a:pt x="494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5" name="Google Shape;1245;p26"/>
              <p:cNvSpPr/>
              <p:nvPr/>
            </p:nvSpPr>
            <p:spPr>
              <a:xfrm>
                <a:off x="599708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6" name="Google Shape;1246;p26"/>
              <p:cNvSpPr/>
              <p:nvPr/>
            </p:nvSpPr>
            <p:spPr>
              <a:xfrm>
                <a:off x="5881277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7" name="Google Shape;1247;p26"/>
              <p:cNvSpPr/>
              <p:nvPr/>
            </p:nvSpPr>
            <p:spPr>
              <a:xfrm>
                <a:off x="6691351" y="45201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8" name="Google Shape;1248;p26"/>
              <p:cNvSpPr/>
              <p:nvPr/>
            </p:nvSpPr>
            <p:spPr>
              <a:xfrm>
                <a:off x="6460020" y="45201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3" y="2148"/>
                    </a:cubicBezTo>
                    <a:cubicBezTo>
                      <a:pt x="1655" y="2148"/>
                      <a:pt x="2124" y="1655"/>
                      <a:pt x="2124" y="1062"/>
                    </a:cubicBezTo>
                    <a:cubicBezTo>
                      <a:pt x="2124" y="470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9" name="Google Shape;1249;p26"/>
              <p:cNvSpPr/>
              <p:nvPr/>
            </p:nvSpPr>
            <p:spPr>
              <a:xfrm>
                <a:off x="6228408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0" name="Google Shape;1250;p26"/>
              <p:cNvSpPr/>
              <p:nvPr/>
            </p:nvSpPr>
            <p:spPr>
              <a:xfrm>
                <a:off x="5997089" y="4520169"/>
                <a:ext cx="26014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4" y="2148"/>
                      <a:pt x="2123" y="1655"/>
                      <a:pt x="2123" y="1062"/>
                    </a:cubicBezTo>
                    <a:cubicBezTo>
                      <a:pt x="2123" y="470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1" name="Google Shape;1251;p26"/>
              <p:cNvSpPr/>
              <p:nvPr/>
            </p:nvSpPr>
            <p:spPr>
              <a:xfrm>
                <a:off x="6691351" y="4398918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2" name="Google Shape;1252;p26"/>
              <p:cNvSpPr/>
              <p:nvPr/>
            </p:nvSpPr>
            <p:spPr>
              <a:xfrm>
                <a:off x="657553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6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3" name="Google Shape;1253;p26"/>
              <p:cNvSpPr/>
              <p:nvPr/>
            </p:nvSpPr>
            <p:spPr>
              <a:xfrm>
                <a:off x="6460020" y="4398918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3" y="2148"/>
                    </a:cubicBezTo>
                    <a:cubicBezTo>
                      <a:pt x="1655" y="2148"/>
                      <a:pt x="2124" y="1679"/>
                      <a:pt x="2124" y="1087"/>
                    </a:cubicBezTo>
                    <a:cubicBezTo>
                      <a:pt x="2124" y="494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4" name="Google Shape;1254;p26"/>
              <p:cNvSpPr/>
              <p:nvPr/>
            </p:nvSpPr>
            <p:spPr>
              <a:xfrm>
                <a:off x="6344220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5" name="Google Shape;1255;p26"/>
              <p:cNvSpPr/>
              <p:nvPr/>
            </p:nvSpPr>
            <p:spPr>
              <a:xfrm>
                <a:off x="6228408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6" name="Google Shape;1256;p26"/>
              <p:cNvSpPr/>
              <p:nvPr/>
            </p:nvSpPr>
            <p:spPr>
              <a:xfrm>
                <a:off x="6112595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7" name="Google Shape;1257;p26"/>
              <p:cNvSpPr/>
              <p:nvPr/>
            </p:nvSpPr>
            <p:spPr>
              <a:xfrm>
                <a:off x="599708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23" y="1679"/>
                      <a:pt x="2123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8" name="Google Shape;1258;p26"/>
              <p:cNvSpPr/>
              <p:nvPr/>
            </p:nvSpPr>
            <p:spPr>
              <a:xfrm>
                <a:off x="5881277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59" name="Google Shape;1259;p26"/>
            <p:cNvSpPr/>
            <p:nvPr/>
          </p:nvSpPr>
          <p:spPr>
            <a:xfrm>
              <a:off x="8154895" y="380583"/>
              <a:ext cx="552000" cy="552000"/>
            </a:xfrm>
            <a:prstGeom prst="mathPlus">
              <a:avLst>
                <a:gd name="adj1" fmla="val 1723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60" name="Google Shape;1260;p26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261" name="Google Shape;1261;p26"/>
          <p:cNvSpPr txBox="1">
            <a:spLocks noGrp="1"/>
          </p:cNvSpPr>
          <p:nvPr>
            <p:ph type="subTitle" idx="1"/>
          </p:nvPr>
        </p:nvSpPr>
        <p:spPr>
          <a:xfrm>
            <a:off x="1522250" y="2824325"/>
            <a:ext cx="2746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62" name="Google Shape;1262;p26"/>
          <p:cNvSpPr txBox="1">
            <a:spLocks noGrp="1"/>
          </p:cNvSpPr>
          <p:nvPr>
            <p:ph type="subTitle" idx="2"/>
          </p:nvPr>
        </p:nvSpPr>
        <p:spPr>
          <a:xfrm>
            <a:off x="1522250" y="3304325"/>
            <a:ext cx="2746800" cy="10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3" name="Google Shape;1263;p26"/>
          <p:cNvSpPr txBox="1">
            <a:spLocks noGrp="1"/>
          </p:cNvSpPr>
          <p:nvPr>
            <p:ph type="subTitle" idx="3"/>
          </p:nvPr>
        </p:nvSpPr>
        <p:spPr>
          <a:xfrm>
            <a:off x="4874950" y="2824325"/>
            <a:ext cx="2746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64" name="Google Shape;1264;p26"/>
          <p:cNvSpPr txBox="1">
            <a:spLocks noGrp="1"/>
          </p:cNvSpPr>
          <p:nvPr>
            <p:ph type="subTitle" idx="4"/>
          </p:nvPr>
        </p:nvSpPr>
        <p:spPr>
          <a:xfrm>
            <a:off x="4874950" y="3304325"/>
            <a:ext cx="2746800" cy="10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265" name="Google Shape;1265;p26"/>
          <p:cNvGrpSpPr/>
          <p:nvPr/>
        </p:nvGrpSpPr>
        <p:grpSpPr>
          <a:xfrm>
            <a:off x="-554754" y="4266121"/>
            <a:ext cx="1575550" cy="1461559"/>
            <a:chOff x="-554754" y="4266121"/>
            <a:chExt cx="1575550" cy="1461559"/>
          </a:xfrm>
        </p:grpSpPr>
        <p:sp>
          <p:nvSpPr>
            <p:cNvPr id="1266" name="Google Shape;1266;p26"/>
            <p:cNvSpPr/>
            <p:nvPr/>
          </p:nvSpPr>
          <p:spPr>
            <a:xfrm>
              <a:off x="-554754" y="4349180"/>
              <a:ext cx="1378500" cy="13785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7" name="Google Shape;1267;p26"/>
            <p:cNvSpPr/>
            <p:nvPr/>
          </p:nvSpPr>
          <p:spPr>
            <a:xfrm>
              <a:off x="410896" y="4266121"/>
              <a:ext cx="609900" cy="6099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68" name="Google Shape;1268;p26"/>
          <p:cNvGrpSpPr/>
          <p:nvPr/>
        </p:nvGrpSpPr>
        <p:grpSpPr>
          <a:xfrm>
            <a:off x="-467250" y="1420363"/>
            <a:ext cx="904875" cy="928325"/>
            <a:chOff x="1054075" y="2178525"/>
            <a:chExt cx="904875" cy="928325"/>
          </a:xfrm>
        </p:grpSpPr>
        <p:sp>
          <p:nvSpPr>
            <p:cNvPr id="1269" name="Google Shape;1269;p26"/>
            <p:cNvSpPr/>
            <p:nvPr/>
          </p:nvSpPr>
          <p:spPr>
            <a:xfrm>
              <a:off x="1933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26"/>
            <p:cNvSpPr/>
            <p:nvPr/>
          </p:nvSpPr>
          <p:spPr>
            <a:xfrm>
              <a:off x="1933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26"/>
            <p:cNvSpPr/>
            <p:nvPr/>
          </p:nvSpPr>
          <p:spPr>
            <a:xfrm>
              <a:off x="1933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26"/>
            <p:cNvSpPr/>
            <p:nvPr/>
          </p:nvSpPr>
          <p:spPr>
            <a:xfrm>
              <a:off x="1933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26"/>
            <p:cNvSpPr/>
            <p:nvPr/>
          </p:nvSpPr>
          <p:spPr>
            <a:xfrm>
              <a:off x="1933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26"/>
            <p:cNvSpPr/>
            <p:nvPr/>
          </p:nvSpPr>
          <p:spPr>
            <a:xfrm>
              <a:off x="1933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26"/>
            <p:cNvSpPr/>
            <p:nvPr/>
          </p:nvSpPr>
          <p:spPr>
            <a:xfrm>
              <a:off x="1933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26"/>
            <p:cNvSpPr/>
            <p:nvPr/>
          </p:nvSpPr>
          <p:spPr>
            <a:xfrm>
              <a:off x="1807725" y="21785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26"/>
            <p:cNvSpPr/>
            <p:nvPr/>
          </p:nvSpPr>
          <p:spPr>
            <a:xfrm>
              <a:off x="1807725" y="23291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26"/>
            <p:cNvSpPr/>
            <p:nvPr/>
          </p:nvSpPr>
          <p:spPr>
            <a:xfrm>
              <a:off x="1807725" y="2479125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26"/>
            <p:cNvSpPr/>
            <p:nvPr/>
          </p:nvSpPr>
          <p:spPr>
            <a:xfrm>
              <a:off x="1807725" y="26297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26"/>
            <p:cNvSpPr/>
            <p:nvPr/>
          </p:nvSpPr>
          <p:spPr>
            <a:xfrm>
              <a:off x="1807725" y="27803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26"/>
            <p:cNvSpPr/>
            <p:nvPr/>
          </p:nvSpPr>
          <p:spPr>
            <a:xfrm>
              <a:off x="1807725" y="2930300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26"/>
            <p:cNvSpPr/>
            <p:nvPr/>
          </p:nvSpPr>
          <p:spPr>
            <a:xfrm>
              <a:off x="1807725" y="308090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3" name="Google Shape;1283;p26"/>
            <p:cNvSpPr/>
            <p:nvPr/>
          </p:nvSpPr>
          <p:spPr>
            <a:xfrm>
              <a:off x="1681800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26"/>
            <p:cNvSpPr/>
            <p:nvPr/>
          </p:nvSpPr>
          <p:spPr>
            <a:xfrm>
              <a:off x="1681800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5" name="Google Shape;1285;p26"/>
            <p:cNvSpPr/>
            <p:nvPr/>
          </p:nvSpPr>
          <p:spPr>
            <a:xfrm>
              <a:off x="1681800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6" name="Google Shape;1286;p26"/>
            <p:cNvSpPr/>
            <p:nvPr/>
          </p:nvSpPr>
          <p:spPr>
            <a:xfrm>
              <a:off x="1681800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p26"/>
            <p:cNvSpPr/>
            <p:nvPr/>
          </p:nvSpPr>
          <p:spPr>
            <a:xfrm>
              <a:off x="1681800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26"/>
            <p:cNvSpPr/>
            <p:nvPr/>
          </p:nvSpPr>
          <p:spPr>
            <a:xfrm>
              <a:off x="1681800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Google Shape;1289;p26"/>
            <p:cNvSpPr/>
            <p:nvPr/>
          </p:nvSpPr>
          <p:spPr>
            <a:xfrm>
              <a:off x="1681800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p26"/>
            <p:cNvSpPr/>
            <p:nvPr/>
          </p:nvSpPr>
          <p:spPr>
            <a:xfrm>
              <a:off x="15565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1" name="Google Shape;1291;p26"/>
            <p:cNvSpPr/>
            <p:nvPr/>
          </p:nvSpPr>
          <p:spPr>
            <a:xfrm>
              <a:off x="15565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p26"/>
            <p:cNvSpPr/>
            <p:nvPr/>
          </p:nvSpPr>
          <p:spPr>
            <a:xfrm>
              <a:off x="15565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26"/>
            <p:cNvSpPr/>
            <p:nvPr/>
          </p:nvSpPr>
          <p:spPr>
            <a:xfrm>
              <a:off x="15565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26"/>
            <p:cNvSpPr/>
            <p:nvPr/>
          </p:nvSpPr>
          <p:spPr>
            <a:xfrm>
              <a:off x="15565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26"/>
            <p:cNvSpPr/>
            <p:nvPr/>
          </p:nvSpPr>
          <p:spPr>
            <a:xfrm>
              <a:off x="15565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26"/>
            <p:cNvSpPr/>
            <p:nvPr/>
          </p:nvSpPr>
          <p:spPr>
            <a:xfrm>
              <a:off x="15565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Google Shape;1297;p26"/>
            <p:cNvSpPr/>
            <p:nvPr/>
          </p:nvSpPr>
          <p:spPr>
            <a:xfrm>
              <a:off x="14312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p26"/>
            <p:cNvSpPr/>
            <p:nvPr/>
          </p:nvSpPr>
          <p:spPr>
            <a:xfrm>
              <a:off x="14312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26"/>
            <p:cNvSpPr/>
            <p:nvPr/>
          </p:nvSpPr>
          <p:spPr>
            <a:xfrm>
              <a:off x="14312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Google Shape;1300;p26"/>
            <p:cNvSpPr/>
            <p:nvPr/>
          </p:nvSpPr>
          <p:spPr>
            <a:xfrm>
              <a:off x="14312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26"/>
            <p:cNvSpPr/>
            <p:nvPr/>
          </p:nvSpPr>
          <p:spPr>
            <a:xfrm>
              <a:off x="14312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2" name="Google Shape;1302;p26"/>
            <p:cNvSpPr/>
            <p:nvPr/>
          </p:nvSpPr>
          <p:spPr>
            <a:xfrm>
              <a:off x="14312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3" name="Google Shape;1303;p26"/>
            <p:cNvSpPr/>
            <p:nvPr/>
          </p:nvSpPr>
          <p:spPr>
            <a:xfrm>
              <a:off x="14312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4" name="Google Shape;1304;p26"/>
            <p:cNvSpPr/>
            <p:nvPr/>
          </p:nvSpPr>
          <p:spPr>
            <a:xfrm>
              <a:off x="13053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5" name="Google Shape;1305;p26"/>
            <p:cNvSpPr/>
            <p:nvPr/>
          </p:nvSpPr>
          <p:spPr>
            <a:xfrm>
              <a:off x="13053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Google Shape;1306;p26"/>
            <p:cNvSpPr/>
            <p:nvPr/>
          </p:nvSpPr>
          <p:spPr>
            <a:xfrm>
              <a:off x="13053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26"/>
            <p:cNvSpPr/>
            <p:nvPr/>
          </p:nvSpPr>
          <p:spPr>
            <a:xfrm>
              <a:off x="13053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8" name="Google Shape;1308;p26"/>
            <p:cNvSpPr/>
            <p:nvPr/>
          </p:nvSpPr>
          <p:spPr>
            <a:xfrm>
              <a:off x="13053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9" name="Google Shape;1309;p26"/>
            <p:cNvSpPr/>
            <p:nvPr/>
          </p:nvSpPr>
          <p:spPr>
            <a:xfrm>
              <a:off x="13053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0" name="Google Shape;1310;p26"/>
            <p:cNvSpPr/>
            <p:nvPr/>
          </p:nvSpPr>
          <p:spPr>
            <a:xfrm>
              <a:off x="13053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1" name="Google Shape;1311;p26"/>
            <p:cNvSpPr/>
            <p:nvPr/>
          </p:nvSpPr>
          <p:spPr>
            <a:xfrm>
              <a:off x="1180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2" name="Google Shape;1312;p26"/>
            <p:cNvSpPr/>
            <p:nvPr/>
          </p:nvSpPr>
          <p:spPr>
            <a:xfrm>
              <a:off x="1180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3" name="Google Shape;1313;p26"/>
            <p:cNvSpPr/>
            <p:nvPr/>
          </p:nvSpPr>
          <p:spPr>
            <a:xfrm>
              <a:off x="1180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4" name="Google Shape;1314;p26"/>
            <p:cNvSpPr/>
            <p:nvPr/>
          </p:nvSpPr>
          <p:spPr>
            <a:xfrm>
              <a:off x="1180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5" name="Google Shape;1315;p26"/>
            <p:cNvSpPr/>
            <p:nvPr/>
          </p:nvSpPr>
          <p:spPr>
            <a:xfrm>
              <a:off x="1180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6" name="Google Shape;1316;p26"/>
            <p:cNvSpPr/>
            <p:nvPr/>
          </p:nvSpPr>
          <p:spPr>
            <a:xfrm>
              <a:off x="1180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7" name="Google Shape;1317;p26"/>
            <p:cNvSpPr/>
            <p:nvPr/>
          </p:nvSpPr>
          <p:spPr>
            <a:xfrm>
              <a:off x="1180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8" name="Google Shape;1318;p26"/>
            <p:cNvSpPr/>
            <p:nvPr/>
          </p:nvSpPr>
          <p:spPr>
            <a:xfrm>
              <a:off x="1054075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9" name="Google Shape;1319;p26"/>
            <p:cNvSpPr/>
            <p:nvPr/>
          </p:nvSpPr>
          <p:spPr>
            <a:xfrm>
              <a:off x="1054075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0" name="Google Shape;1320;p26"/>
            <p:cNvSpPr/>
            <p:nvPr/>
          </p:nvSpPr>
          <p:spPr>
            <a:xfrm>
              <a:off x="1054075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1" name="Google Shape;1321;p26"/>
            <p:cNvSpPr/>
            <p:nvPr/>
          </p:nvSpPr>
          <p:spPr>
            <a:xfrm>
              <a:off x="1054075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2" name="Google Shape;1322;p26"/>
            <p:cNvSpPr/>
            <p:nvPr/>
          </p:nvSpPr>
          <p:spPr>
            <a:xfrm>
              <a:off x="1054075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3" name="Google Shape;1323;p26"/>
            <p:cNvSpPr/>
            <p:nvPr/>
          </p:nvSpPr>
          <p:spPr>
            <a:xfrm>
              <a:off x="1054075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Google Shape;1324;p26"/>
            <p:cNvSpPr/>
            <p:nvPr/>
          </p:nvSpPr>
          <p:spPr>
            <a:xfrm>
              <a:off x="1054075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25" name="Google Shape;1325;p26"/>
          <p:cNvSpPr/>
          <p:nvPr/>
        </p:nvSpPr>
        <p:spPr>
          <a:xfrm>
            <a:off x="8388021" y="3425080"/>
            <a:ext cx="1378500" cy="1378500"/>
          </a:xfrm>
          <a:prstGeom prst="donut">
            <a:avLst>
              <a:gd name="adj" fmla="val 29191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Google Shape;1327;p27"/>
          <p:cNvSpPr txBox="1">
            <a:spLocks noGrp="1"/>
          </p:cNvSpPr>
          <p:nvPr>
            <p:ph type="body" idx="1"/>
          </p:nvPr>
        </p:nvSpPr>
        <p:spPr>
          <a:xfrm>
            <a:off x="713100" y="532000"/>
            <a:ext cx="4373100" cy="11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1"/>
            </a:lvl1pPr>
          </a:lstStyle>
          <a:p>
            <a:endParaRPr/>
          </a:p>
        </p:txBody>
      </p:sp>
      <p:grpSp>
        <p:nvGrpSpPr>
          <p:cNvPr id="1328" name="Google Shape;1328;p27"/>
          <p:cNvGrpSpPr/>
          <p:nvPr/>
        </p:nvGrpSpPr>
        <p:grpSpPr>
          <a:xfrm flipH="1">
            <a:off x="8290244" y="37176"/>
            <a:ext cx="904875" cy="928325"/>
            <a:chOff x="4059176" y="156948"/>
            <a:chExt cx="904875" cy="928325"/>
          </a:xfrm>
        </p:grpSpPr>
        <p:sp>
          <p:nvSpPr>
            <p:cNvPr id="1329" name="Google Shape;1329;p27"/>
            <p:cNvSpPr/>
            <p:nvPr/>
          </p:nvSpPr>
          <p:spPr>
            <a:xfrm>
              <a:off x="49381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0" name="Google Shape;1330;p27"/>
            <p:cNvSpPr/>
            <p:nvPr/>
          </p:nvSpPr>
          <p:spPr>
            <a:xfrm>
              <a:off x="49381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1" name="Google Shape;1331;p27"/>
            <p:cNvSpPr/>
            <p:nvPr/>
          </p:nvSpPr>
          <p:spPr>
            <a:xfrm>
              <a:off x="49381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2" name="Google Shape;1332;p27"/>
            <p:cNvSpPr/>
            <p:nvPr/>
          </p:nvSpPr>
          <p:spPr>
            <a:xfrm>
              <a:off x="49381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3" name="Google Shape;1333;p27"/>
            <p:cNvSpPr/>
            <p:nvPr/>
          </p:nvSpPr>
          <p:spPr>
            <a:xfrm>
              <a:off x="49381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4" name="Google Shape;1334;p27"/>
            <p:cNvSpPr/>
            <p:nvPr/>
          </p:nvSpPr>
          <p:spPr>
            <a:xfrm>
              <a:off x="49381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Google Shape;1335;p27"/>
            <p:cNvSpPr/>
            <p:nvPr/>
          </p:nvSpPr>
          <p:spPr>
            <a:xfrm>
              <a:off x="49381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27"/>
            <p:cNvSpPr/>
            <p:nvPr/>
          </p:nvSpPr>
          <p:spPr>
            <a:xfrm>
              <a:off x="4812826" y="1569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27"/>
            <p:cNvSpPr/>
            <p:nvPr/>
          </p:nvSpPr>
          <p:spPr>
            <a:xfrm>
              <a:off x="4812826" y="3075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8" name="Google Shape;1338;p27"/>
            <p:cNvSpPr/>
            <p:nvPr/>
          </p:nvSpPr>
          <p:spPr>
            <a:xfrm>
              <a:off x="4812826" y="457548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9" name="Google Shape;1339;p27"/>
            <p:cNvSpPr/>
            <p:nvPr/>
          </p:nvSpPr>
          <p:spPr>
            <a:xfrm>
              <a:off x="4812826" y="6081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0" name="Google Shape;1340;p27"/>
            <p:cNvSpPr/>
            <p:nvPr/>
          </p:nvSpPr>
          <p:spPr>
            <a:xfrm>
              <a:off x="4812826" y="7587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1" name="Google Shape;1341;p27"/>
            <p:cNvSpPr/>
            <p:nvPr/>
          </p:nvSpPr>
          <p:spPr>
            <a:xfrm>
              <a:off x="4812826" y="908723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27"/>
            <p:cNvSpPr/>
            <p:nvPr/>
          </p:nvSpPr>
          <p:spPr>
            <a:xfrm>
              <a:off x="4812826" y="105932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27"/>
            <p:cNvSpPr/>
            <p:nvPr/>
          </p:nvSpPr>
          <p:spPr>
            <a:xfrm>
              <a:off x="4686901" y="156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4" name="Google Shape;1344;p27"/>
            <p:cNvSpPr/>
            <p:nvPr/>
          </p:nvSpPr>
          <p:spPr>
            <a:xfrm>
              <a:off x="4686901" y="3075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5" name="Google Shape;1345;p27"/>
            <p:cNvSpPr/>
            <p:nvPr/>
          </p:nvSpPr>
          <p:spPr>
            <a:xfrm>
              <a:off x="4686901" y="457548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6" name="Google Shape;1346;p27"/>
            <p:cNvSpPr/>
            <p:nvPr/>
          </p:nvSpPr>
          <p:spPr>
            <a:xfrm>
              <a:off x="4686901" y="6081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27"/>
            <p:cNvSpPr/>
            <p:nvPr/>
          </p:nvSpPr>
          <p:spPr>
            <a:xfrm>
              <a:off x="4686901" y="758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8" name="Google Shape;1348;p27"/>
            <p:cNvSpPr/>
            <p:nvPr/>
          </p:nvSpPr>
          <p:spPr>
            <a:xfrm>
              <a:off x="4686901" y="908723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9" name="Google Shape;1349;p27"/>
            <p:cNvSpPr/>
            <p:nvPr/>
          </p:nvSpPr>
          <p:spPr>
            <a:xfrm>
              <a:off x="4686901" y="105932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27"/>
            <p:cNvSpPr/>
            <p:nvPr/>
          </p:nvSpPr>
          <p:spPr>
            <a:xfrm>
              <a:off x="45616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1" name="Google Shape;1351;p27"/>
            <p:cNvSpPr/>
            <p:nvPr/>
          </p:nvSpPr>
          <p:spPr>
            <a:xfrm>
              <a:off x="45616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2" name="Google Shape;1352;p27"/>
            <p:cNvSpPr/>
            <p:nvPr/>
          </p:nvSpPr>
          <p:spPr>
            <a:xfrm>
              <a:off x="45616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27"/>
            <p:cNvSpPr/>
            <p:nvPr/>
          </p:nvSpPr>
          <p:spPr>
            <a:xfrm>
              <a:off x="45616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4" name="Google Shape;1354;p27"/>
            <p:cNvSpPr/>
            <p:nvPr/>
          </p:nvSpPr>
          <p:spPr>
            <a:xfrm>
              <a:off x="45616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5" name="Google Shape;1355;p27"/>
            <p:cNvSpPr/>
            <p:nvPr/>
          </p:nvSpPr>
          <p:spPr>
            <a:xfrm>
              <a:off x="45616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27"/>
            <p:cNvSpPr/>
            <p:nvPr/>
          </p:nvSpPr>
          <p:spPr>
            <a:xfrm>
              <a:off x="45616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27"/>
            <p:cNvSpPr/>
            <p:nvPr/>
          </p:nvSpPr>
          <p:spPr>
            <a:xfrm>
              <a:off x="44363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27"/>
            <p:cNvSpPr/>
            <p:nvPr/>
          </p:nvSpPr>
          <p:spPr>
            <a:xfrm>
              <a:off x="44363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27"/>
            <p:cNvSpPr/>
            <p:nvPr/>
          </p:nvSpPr>
          <p:spPr>
            <a:xfrm>
              <a:off x="44363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p27"/>
            <p:cNvSpPr/>
            <p:nvPr/>
          </p:nvSpPr>
          <p:spPr>
            <a:xfrm>
              <a:off x="44363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p27"/>
            <p:cNvSpPr/>
            <p:nvPr/>
          </p:nvSpPr>
          <p:spPr>
            <a:xfrm>
              <a:off x="44363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p27"/>
            <p:cNvSpPr/>
            <p:nvPr/>
          </p:nvSpPr>
          <p:spPr>
            <a:xfrm>
              <a:off x="44363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3" name="Google Shape;1363;p27"/>
            <p:cNvSpPr/>
            <p:nvPr/>
          </p:nvSpPr>
          <p:spPr>
            <a:xfrm>
              <a:off x="44363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4" name="Google Shape;1364;p27"/>
            <p:cNvSpPr/>
            <p:nvPr/>
          </p:nvSpPr>
          <p:spPr>
            <a:xfrm>
              <a:off x="43104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5" name="Google Shape;1365;p27"/>
            <p:cNvSpPr/>
            <p:nvPr/>
          </p:nvSpPr>
          <p:spPr>
            <a:xfrm>
              <a:off x="43104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6" name="Google Shape;1366;p27"/>
            <p:cNvSpPr/>
            <p:nvPr/>
          </p:nvSpPr>
          <p:spPr>
            <a:xfrm>
              <a:off x="43104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7" name="Google Shape;1367;p27"/>
            <p:cNvSpPr/>
            <p:nvPr/>
          </p:nvSpPr>
          <p:spPr>
            <a:xfrm>
              <a:off x="43104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8" name="Google Shape;1368;p27"/>
            <p:cNvSpPr/>
            <p:nvPr/>
          </p:nvSpPr>
          <p:spPr>
            <a:xfrm>
              <a:off x="43104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9" name="Google Shape;1369;p27"/>
            <p:cNvSpPr/>
            <p:nvPr/>
          </p:nvSpPr>
          <p:spPr>
            <a:xfrm>
              <a:off x="43104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0" name="Google Shape;1370;p27"/>
            <p:cNvSpPr/>
            <p:nvPr/>
          </p:nvSpPr>
          <p:spPr>
            <a:xfrm>
              <a:off x="43104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1" name="Google Shape;1371;p27"/>
            <p:cNvSpPr/>
            <p:nvPr/>
          </p:nvSpPr>
          <p:spPr>
            <a:xfrm>
              <a:off x="41851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2" name="Google Shape;1372;p27"/>
            <p:cNvSpPr/>
            <p:nvPr/>
          </p:nvSpPr>
          <p:spPr>
            <a:xfrm>
              <a:off x="41851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3" name="Google Shape;1373;p27"/>
            <p:cNvSpPr/>
            <p:nvPr/>
          </p:nvSpPr>
          <p:spPr>
            <a:xfrm>
              <a:off x="41851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4" name="Google Shape;1374;p27"/>
            <p:cNvSpPr/>
            <p:nvPr/>
          </p:nvSpPr>
          <p:spPr>
            <a:xfrm>
              <a:off x="41851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5" name="Google Shape;1375;p27"/>
            <p:cNvSpPr/>
            <p:nvPr/>
          </p:nvSpPr>
          <p:spPr>
            <a:xfrm>
              <a:off x="41851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6" name="Google Shape;1376;p27"/>
            <p:cNvSpPr/>
            <p:nvPr/>
          </p:nvSpPr>
          <p:spPr>
            <a:xfrm>
              <a:off x="41851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7" name="Google Shape;1377;p27"/>
            <p:cNvSpPr/>
            <p:nvPr/>
          </p:nvSpPr>
          <p:spPr>
            <a:xfrm>
              <a:off x="41851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8" name="Google Shape;1378;p27"/>
            <p:cNvSpPr/>
            <p:nvPr/>
          </p:nvSpPr>
          <p:spPr>
            <a:xfrm>
              <a:off x="4059176" y="156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9" name="Google Shape;1379;p27"/>
            <p:cNvSpPr/>
            <p:nvPr/>
          </p:nvSpPr>
          <p:spPr>
            <a:xfrm>
              <a:off x="4059176" y="3075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0" name="Google Shape;1380;p27"/>
            <p:cNvSpPr/>
            <p:nvPr/>
          </p:nvSpPr>
          <p:spPr>
            <a:xfrm>
              <a:off x="4059176" y="457548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1" name="Google Shape;1381;p27"/>
            <p:cNvSpPr/>
            <p:nvPr/>
          </p:nvSpPr>
          <p:spPr>
            <a:xfrm>
              <a:off x="4059176" y="6081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2" name="Google Shape;1382;p27"/>
            <p:cNvSpPr/>
            <p:nvPr/>
          </p:nvSpPr>
          <p:spPr>
            <a:xfrm>
              <a:off x="4059176" y="758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3" name="Google Shape;1383;p27"/>
            <p:cNvSpPr/>
            <p:nvPr/>
          </p:nvSpPr>
          <p:spPr>
            <a:xfrm>
              <a:off x="4059176" y="908723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4" name="Google Shape;1384;p27"/>
            <p:cNvSpPr/>
            <p:nvPr/>
          </p:nvSpPr>
          <p:spPr>
            <a:xfrm>
              <a:off x="4059176" y="105932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85" name="Google Shape;1385;p27"/>
          <p:cNvGrpSpPr/>
          <p:nvPr/>
        </p:nvGrpSpPr>
        <p:grpSpPr>
          <a:xfrm>
            <a:off x="7685416" y="3921525"/>
            <a:ext cx="889034" cy="918332"/>
            <a:chOff x="420666" y="2771000"/>
            <a:chExt cx="889034" cy="918332"/>
          </a:xfrm>
        </p:grpSpPr>
        <p:sp>
          <p:nvSpPr>
            <p:cNvPr id="1386" name="Google Shape;1386;p27"/>
            <p:cNvSpPr/>
            <p:nvPr/>
          </p:nvSpPr>
          <p:spPr>
            <a:xfrm>
              <a:off x="420666" y="3004432"/>
              <a:ext cx="684900" cy="684900"/>
            </a:xfrm>
            <a:prstGeom prst="ellipse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7" name="Google Shape;1387;p27"/>
            <p:cNvSpPr/>
            <p:nvPr/>
          </p:nvSpPr>
          <p:spPr>
            <a:xfrm>
              <a:off x="870200" y="2771000"/>
              <a:ext cx="439500" cy="439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88" name="Google Shape;1388;p27"/>
          <p:cNvGrpSpPr/>
          <p:nvPr/>
        </p:nvGrpSpPr>
        <p:grpSpPr>
          <a:xfrm>
            <a:off x="-997557" y="3249799"/>
            <a:ext cx="2963381" cy="2886907"/>
            <a:chOff x="-997557" y="3249799"/>
            <a:chExt cx="2963381" cy="2886907"/>
          </a:xfrm>
        </p:grpSpPr>
        <p:sp>
          <p:nvSpPr>
            <p:cNvPr id="1389" name="Google Shape;1389;p27"/>
            <p:cNvSpPr/>
            <p:nvPr/>
          </p:nvSpPr>
          <p:spPr>
            <a:xfrm flipH="1">
              <a:off x="-997557" y="3603806"/>
              <a:ext cx="2532900" cy="25329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0" name="Google Shape;1390;p27"/>
            <p:cNvSpPr/>
            <p:nvPr/>
          </p:nvSpPr>
          <p:spPr>
            <a:xfrm>
              <a:off x="286475" y="3249799"/>
              <a:ext cx="928200" cy="9282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1" name="Google Shape;1391;p27"/>
            <p:cNvSpPr/>
            <p:nvPr/>
          </p:nvSpPr>
          <p:spPr>
            <a:xfrm flipH="1">
              <a:off x="1076924" y="4198124"/>
              <a:ext cx="888900" cy="888900"/>
            </a:xfrm>
            <a:prstGeom prst="mathPlus">
              <a:avLst>
                <a:gd name="adj1" fmla="val 17232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" name="Google Shape;1393;p28"/>
          <p:cNvSpPr txBox="1">
            <a:spLocks noGrp="1"/>
          </p:cNvSpPr>
          <p:nvPr>
            <p:ph type="title" hasCustomPrompt="1"/>
          </p:nvPr>
        </p:nvSpPr>
        <p:spPr>
          <a:xfrm>
            <a:off x="1585050" y="1517083"/>
            <a:ext cx="5973900" cy="14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94" name="Google Shape;1394;p28"/>
          <p:cNvSpPr txBox="1">
            <a:spLocks noGrp="1"/>
          </p:cNvSpPr>
          <p:nvPr>
            <p:ph type="subTitle" idx="1"/>
          </p:nvPr>
        </p:nvSpPr>
        <p:spPr>
          <a:xfrm>
            <a:off x="1585050" y="3202958"/>
            <a:ext cx="5973900" cy="3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1395" name="Google Shape;1395;p28"/>
          <p:cNvGrpSpPr/>
          <p:nvPr/>
        </p:nvGrpSpPr>
        <p:grpSpPr>
          <a:xfrm>
            <a:off x="5893793" y="3581698"/>
            <a:ext cx="4222018" cy="2532900"/>
            <a:chOff x="5893793" y="3581698"/>
            <a:chExt cx="4222018" cy="2532900"/>
          </a:xfrm>
        </p:grpSpPr>
        <p:sp>
          <p:nvSpPr>
            <p:cNvPr id="1396" name="Google Shape;1396;p28"/>
            <p:cNvSpPr/>
            <p:nvPr/>
          </p:nvSpPr>
          <p:spPr>
            <a:xfrm rot="10800000" flipH="1">
              <a:off x="7582911" y="3581698"/>
              <a:ext cx="2532900" cy="25329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7" name="Google Shape;1397;p28"/>
            <p:cNvSpPr/>
            <p:nvPr/>
          </p:nvSpPr>
          <p:spPr>
            <a:xfrm rot="10800000" flipH="1">
              <a:off x="8227491" y="3581703"/>
              <a:ext cx="754800" cy="754800"/>
            </a:xfrm>
            <a:prstGeom prst="mathPlus">
              <a:avLst>
                <a:gd name="adj1" fmla="val 17232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98" name="Google Shape;1398;p28"/>
            <p:cNvGrpSpPr/>
            <p:nvPr/>
          </p:nvGrpSpPr>
          <p:grpSpPr>
            <a:xfrm rot="10800000" flipH="1">
              <a:off x="5893793" y="4303459"/>
              <a:ext cx="1894950" cy="928325"/>
              <a:chOff x="2658576" y="-68427"/>
              <a:chExt cx="1894950" cy="928325"/>
            </a:xfrm>
          </p:grpSpPr>
          <p:sp>
            <p:nvSpPr>
              <p:cNvPr id="1399" name="Google Shape;1399;p28"/>
              <p:cNvSpPr/>
              <p:nvPr/>
            </p:nvSpPr>
            <p:spPr>
              <a:xfrm>
                <a:off x="45275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0" name="Google Shape;1400;p28"/>
              <p:cNvSpPr/>
              <p:nvPr/>
            </p:nvSpPr>
            <p:spPr>
              <a:xfrm>
                <a:off x="45275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1" name="Google Shape;1401;p28"/>
              <p:cNvSpPr/>
              <p:nvPr/>
            </p:nvSpPr>
            <p:spPr>
              <a:xfrm>
                <a:off x="45275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2" name="Google Shape;1402;p28"/>
              <p:cNvSpPr/>
              <p:nvPr/>
            </p:nvSpPr>
            <p:spPr>
              <a:xfrm>
                <a:off x="45275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p28"/>
              <p:cNvSpPr/>
              <p:nvPr/>
            </p:nvSpPr>
            <p:spPr>
              <a:xfrm>
                <a:off x="45275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p28"/>
              <p:cNvSpPr/>
              <p:nvPr/>
            </p:nvSpPr>
            <p:spPr>
              <a:xfrm>
                <a:off x="45275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p28"/>
              <p:cNvSpPr/>
              <p:nvPr/>
            </p:nvSpPr>
            <p:spPr>
              <a:xfrm>
                <a:off x="45275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p28"/>
              <p:cNvSpPr/>
              <p:nvPr/>
            </p:nvSpPr>
            <p:spPr>
              <a:xfrm>
                <a:off x="4402301" y="-68427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p28"/>
              <p:cNvSpPr/>
              <p:nvPr/>
            </p:nvSpPr>
            <p:spPr>
              <a:xfrm>
                <a:off x="4402301" y="821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p28"/>
              <p:cNvSpPr/>
              <p:nvPr/>
            </p:nvSpPr>
            <p:spPr>
              <a:xfrm>
                <a:off x="4402301" y="232173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p28"/>
              <p:cNvSpPr/>
              <p:nvPr/>
            </p:nvSpPr>
            <p:spPr>
              <a:xfrm>
                <a:off x="4402301" y="3827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p28"/>
              <p:cNvSpPr/>
              <p:nvPr/>
            </p:nvSpPr>
            <p:spPr>
              <a:xfrm>
                <a:off x="4402301" y="5333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p28"/>
              <p:cNvSpPr/>
              <p:nvPr/>
            </p:nvSpPr>
            <p:spPr>
              <a:xfrm>
                <a:off x="4402301" y="683348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2" name="Google Shape;1412;p28"/>
              <p:cNvSpPr/>
              <p:nvPr/>
            </p:nvSpPr>
            <p:spPr>
              <a:xfrm>
                <a:off x="4402301" y="833948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3" name="Google Shape;1413;p28"/>
              <p:cNvSpPr/>
              <p:nvPr/>
            </p:nvSpPr>
            <p:spPr>
              <a:xfrm>
                <a:off x="4276376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4" name="Google Shape;1414;p28"/>
              <p:cNvSpPr/>
              <p:nvPr/>
            </p:nvSpPr>
            <p:spPr>
              <a:xfrm>
                <a:off x="4276376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p28"/>
              <p:cNvSpPr/>
              <p:nvPr/>
            </p:nvSpPr>
            <p:spPr>
              <a:xfrm>
                <a:off x="4276376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p28"/>
              <p:cNvSpPr/>
              <p:nvPr/>
            </p:nvSpPr>
            <p:spPr>
              <a:xfrm>
                <a:off x="4276376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7" name="Google Shape;1417;p28"/>
              <p:cNvSpPr/>
              <p:nvPr/>
            </p:nvSpPr>
            <p:spPr>
              <a:xfrm>
                <a:off x="4276376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8" name="Google Shape;1418;p28"/>
              <p:cNvSpPr/>
              <p:nvPr/>
            </p:nvSpPr>
            <p:spPr>
              <a:xfrm>
                <a:off x="4276376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9" name="Google Shape;1419;p28"/>
              <p:cNvSpPr/>
              <p:nvPr/>
            </p:nvSpPr>
            <p:spPr>
              <a:xfrm>
                <a:off x="4276376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0" name="Google Shape;1420;p28"/>
              <p:cNvSpPr/>
              <p:nvPr/>
            </p:nvSpPr>
            <p:spPr>
              <a:xfrm>
                <a:off x="41510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1" name="Google Shape;1421;p28"/>
              <p:cNvSpPr/>
              <p:nvPr/>
            </p:nvSpPr>
            <p:spPr>
              <a:xfrm>
                <a:off x="41510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2" name="Google Shape;1422;p28"/>
              <p:cNvSpPr/>
              <p:nvPr/>
            </p:nvSpPr>
            <p:spPr>
              <a:xfrm>
                <a:off x="41510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3" name="Google Shape;1423;p28"/>
              <p:cNvSpPr/>
              <p:nvPr/>
            </p:nvSpPr>
            <p:spPr>
              <a:xfrm>
                <a:off x="41510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4" name="Google Shape;1424;p28"/>
              <p:cNvSpPr/>
              <p:nvPr/>
            </p:nvSpPr>
            <p:spPr>
              <a:xfrm>
                <a:off x="41510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5" name="Google Shape;1425;p28"/>
              <p:cNvSpPr/>
              <p:nvPr/>
            </p:nvSpPr>
            <p:spPr>
              <a:xfrm>
                <a:off x="41510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6" name="Google Shape;1426;p28"/>
              <p:cNvSpPr/>
              <p:nvPr/>
            </p:nvSpPr>
            <p:spPr>
              <a:xfrm>
                <a:off x="41510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7" name="Google Shape;1427;p28"/>
              <p:cNvSpPr/>
              <p:nvPr/>
            </p:nvSpPr>
            <p:spPr>
              <a:xfrm>
                <a:off x="40257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8" name="Google Shape;1428;p28"/>
              <p:cNvSpPr/>
              <p:nvPr/>
            </p:nvSpPr>
            <p:spPr>
              <a:xfrm>
                <a:off x="40257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9" name="Google Shape;1429;p28"/>
              <p:cNvSpPr/>
              <p:nvPr/>
            </p:nvSpPr>
            <p:spPr>
              <a:xfrm>
                <a:off x="40257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0" name="Google Shape;1430;p28"/>
              <p:cNvSpPr/>
              <p:nvPr/>
            </p:nvSpPr>
            <p:spPr>
              <a:xfrm>
                <a:off x="40257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1" name="Google Shape;1431;p28"/>
              <p:cNvSpPr/>
              <p:nvPr/>
            </p:nvSpPr>
            <p:spPr>
              <a:xfrm>
                <a:off x="40257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2" name="Google Shape;1432;p28"/>
              <p:cNvSpPr/>
              <p:nvPr/>
            </p:nvSpPr>
            <p:spPr>
              <a:xfrm>
                <a:off x="40257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3" name="Google Shape;1433;p28"/>
              <p:cNvSpPr/>
              <p:nvPr/>
            </p:nvSpPr>
            <p:spPr>
              <a:xfrm>
                <a:off x="40257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4" name="Google Shape;1434;p28"/>
              <p:cNvSpPr/>
              <p:nvPr/>
            </p:nvSpPr>
            <p:spPr>
              <a:xfrm>
                <a:off x="38998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5" name="Google Shape;1435;p28"/>
              <p:cNvSpPr/>
              <p:nvPr/>
            </p:nvSpPr>
            <p:spPr>
              <a:xfrm>
                <a:off x="38998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6" name="Google Shape;1436;p28"/>
              <p:cNvSpPr/>
              <p:nvPr/>
            </p:nvSpPr>
            <p:spPr>
              <a:xfrm>
                <a:off x="38998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7" name="Google Shape;1437;p28"/>
              <p:cNvSpPr/>
              <p:nvPr/>
            </p:nvSpPr>
            <p:spPr>
              <a:xfrm>
                <a:off x="38998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8" name="Google Shape;1438;p28"/>
              <p:cNvSpPr/>
              <p:nvPr/>
            </p:nvSpPr>
            <p:spPr>
              <a:xfrm>
                <a:off x="38998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9" name="Google Shape;1439;p28"/>
              <p:cNvSpPr/>
              <p:nvPr/>
            </p:nvSpPr>
            <p:spPr>
              <a:xfrm>
                <a:off x="38998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0" name="Google Shape;1440;p28"/>
              <p:cNvSpPr/>
              <p:nvPr/>
            </p:nvSpPr>
            <p:spPr>
              <a:xfrm>
                <a:off x="38998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1" name="Google Shape;1441;p28"/>
              <p:cNvSpPr/>
              <p:nvPr/>
            </p:nvSpPr>
            <p:spPr>
              <a:xfrm>
                <a:off x="37745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2" name="Google Shape;1442;p28"/>
              <p:cNvSpPr/>
              <p:nvPr/>
            </p:nvSpPr>
            <p:spPr>
              <a:xfrm>
                <a:off x="37745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3" name="Google Shape;1443;p28"/>
              <p:cNvSpPr/>
              <p:nvPr/>
            </p:nvSpPr>
            <p:spPr>
              <a:xfrm>
                <a:off x="37745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4" name="Google Shape;1444;p28"/>
              <p:cNvSpPr/>
              <p:nvPr/>
            </p:nvSpPr>
            <p:spPr>
              <a:xfrm>
                <a:off x="37745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5" name="Google Shape;1445;p28"/>
              <p:cNvSpPr/>
              <p:nvPr/>
            </p:nvSpPr>
            <p:spPr>
              <a:xfrm>
                <a:off x="37745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6" name="Google Shape;1446;p28"/>
              <p:cNvSpPr/>
              <p:nvPr/>
            </p:nvSpPr>
            <p:spPr>
              <a:xfrm>
                <a:off x="37745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7" name="Google Shape;1447;p28"/>
              <p:cNvSpPr/>
              <p:nvPr/>
            </p:nvSpPr>
            <p:spPr>
              <a:xfrm>
                <a:off x="37745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8" name="Google Shape;1448;p28"/>
              <p:cNvSpPr/>
              <p:nvPr/>
            </p:nvSpPr>
            <p:spPr>
              <a:xfrm>
                <a:off x="3648651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9" name="Google Shape;1449;p28"/>
              <p:cNvSpPr/>
              <p:nvPr/>
            </p:nvSpPr>
            <p:spPr>
              <a:xfrm>
                <a:off x="3648651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0" name="Google Shape;1450;p28"/>
              <p:cNvSpPr/>
              <p:nvPr/>
            </p:nvSpPr>
            <p:spPr>
              <a:xfrm>
                <a:off x="3648651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1" name="Google Shape;1451;p28"/>
              <p:cNvSpPr/>
              <p:nvPr/>
            </p:nvSpPr>
            <p:spPr>
              <a:xfrm>
                <a:off x="3648651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2" name="Google Shape;1452;p28"/>
              <p:cNvSpPr/>
              <p:nvPr/>
            </p:nvSpPr>
            <p:spPr>
              <a:xfrm>
                <a:off x="3648651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3" name="Google Shape;1453;p28"/>
              <p:cNvSpPr/>
              <p:nvPr/>
            </p:nvSpPr>
            <p:spPr>
              <a:xfrm>
                <a:off x="3648651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4" name="Google Shape;1454;p28"/>
              <p:cNvSpPr/>
              <p:nvPr/>
            </p:nvSpPr>
            <p:spPr>
              <a:xfrm>
                <a:off x="3648651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5" name="Google Shape;1455;p28"/>
              <p:cNvSpPr/>
              <p:nvPr/>
            </p:nvSpPr>
            <p:spPr>
              <a:xfrm>
                <a:off x="35375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6" name="Google Shape;1456;p28"/>
              <p:cNvSpPr/>
              <p:nvPr/>
            </p:nvSpPr>
            <p:spPr>
              <a:xfrm>
                <a:off x="35375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7" name="Google Shape;1457;p28"/>
              <p:cNvSpPr/>
              <p:nvPr/>
            </p:nvSpPr>
            <p:spPr>
              <a:xfrm>
                <a:off x="35375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8" name="Google Shape;1458;p28"/>
              <p:cNvSpPr/>
              <p:nvPr/>
            </p:nvSpPr>
            <p:spPr>
              <a:xfrm>
                <a:off x="35375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9" name="Google Shape;1459;p28"/>
              <p:cNvSpPr/>
              <p:nvPr/>
            </p:nvSpPr>
            <p:spPr>
              <a:xfrm>
                <a:off x="35375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0" name="Google Shape;1460;p28"/>
              <p:cNvSpPr/>
              <p:nvPr/>
            </p:nvSpPr>
            <p:spPr>
              <a:xfrm>
                <a:off x="35375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1" name="Google Shape;1461;p28"/>
              <p:cNvSpPr/>
              <p:nvPr/>
            </p:nvSpPr>
            <p:spPr>
              <a:xfrm>
                <a:off x="35375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2" name="Google Shape;1462;p28"/>
              <p:cNvSpPr/>
              <p:nvPr/>
            </p:nvSpPr>
            <p:spPr>
              <a:xfrm>
                <a:off x="3412226" y="-68427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3" name="Google Shape;1463;p28"/>
              <p:cNvSpPr/>
              <p:nvPr/>
            </p:nvSpPr>
            <p:spPr>
              <a:xfrm>
                <a:off x="3412226" y="821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4" name="Google Shape;1464;p28"/>
              <p:cNvSpPr/>
              <p:nvPr/>
            </p:nvSpPr>
            <p:spPr>
              <a:xfrm>
                <a:off x="3412226" y="232173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5" name="Google Shape;1465;p28"/>
              <p:cNvSpPr/>
              <p:nvPr/>
            </p:nvSpPr>
            <p:spPr>
              <a:xfrm>
                <a:off x="3412226" y="3827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6" name="Google Shape;1466;p28"/>
              <p:cNvSpPr/>
              <p:nvPr/>
            </p:nvSpPr>
            <p:spPr>
              <a:xfrm>
                <a:off x="3412226" y="5333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7" name="Google Shape;1467;p28"/>
              <p:cNvSpPr/>
              <p:nvPr/>
            </p:nvSpPr>
            <p:spPr>
              <a:xfrm>
                <a:off x="3412226" y="683348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8" name="Google Shape;1468;p28"/>
              <p:cNvSpPr/>
              <p:nvPr/>
            </p:nvSpPr>
            <p:spPr>
              <a:xfrm>
                <a:off x="3412226" y="833948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9" name="Google Shape;1469;p28"/>
              <p:cNvSpPr/>
              <p:nvPr/>
            </p:nvSpPr>
            <p:spPr>
              <a:xfrm>
                <a:off x="3286301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0" name="Google Shape;1470;p28"/>
              <p:cNvSpPr/>
              <p:nvPr/>
            </p:nvSpPr>
            <p:spPr>
              <a:xfrm>
                <a:off x="3286301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1" name="Google Shape;1471;p28"/>
              <p:cNvSpPr/>
              <p:nvPr/>
            </p:nvSpPr>
            <p:spPr>
              <a:xfrm>
                <a:off x="3286301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2" name="Google Shape;1472;p28"/>
              <p:cNvSpPr/>
              <p:nvPr/>
            </p:nvSpPr>
            <p:spPr>
              <a:xfrm>
                <a:off x="3286301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3" name="Google Shape;1473;p28"/>
              <p:cNvSpPr/>
              <p:nvPr/>
            </p:nvSpPr>
            <p:spPr>
              <a:xfrm>
                <a:off x="3286301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4" name="Google Shape;1474;p28"/>
              <p:cNvSpPr/>
              <p:nvPr/>
            </p:nvSpPr>
            <p:spPr>
              <a:xfrm>
                <a:off x="3286301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5" name="Google Shape;1475;p28"/>
              <p:cNvSpPr/>
              <p:nvPr/>
            </p:nvSpPr>
            <p:spPr>
              <a:xfrm>
                <a:off x="3286301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6" name="Google Shape;1476;p28"/>
              <p:cNvSpPr/>
              <p:nvPr/>
            </p:nvSpPr>
            <p:spPr>
              <a:xfrm>
                <a:off x="31610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7" name="Google Shape;1477;p28"/>
              <p:cNvSpPr/>
              <p:nvPr/>
            </p:nvSpPr>
            <p:spPr>
              <a:xfrm>
                <a:off x="31610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8" name="Google Shape;1478;p28"/>
              <p:cNvSpPr/>
              <p:nvPr/>
            </p:nvSpPr>
            <p:spPr>
              <a:xfrm>
                <a:off x="31610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9" name="Google Shape;1479;p28"/>
              <p:cNvSpPr/>
              <p:nvPr/>
            </p:nvSpPr>
            <p:spPr>
              <a:xfrm>
                <a:off x="31610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0" name="Google Shape;1480;p28"/>
              <p:cNvSpPr/>
              <p:nvPr/>
            </p:nvSpPr>
            <p:spPr>
              <a:xfrm>
                <a:off x="31610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1" name="Google Shape;1481;p28"/>
              <p:cNvSpPr/>
              <p:nvPr/>
            </p:nvSpPr>
            <p:spPr>
              <a:xfrm>
                <a:off x="31610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2" name="Google Shape;1482;p28"/>
              <p:cNvSpPr/>
              <p:nvPr/>
            </p:nvSpPr>
            <p:spPr>
              <a:xfrm>
                <a:off x="31610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3" name="Google Shape;1483;p28"/>
              <p:cNvSpPr/>
              <p:nvPr/>
            </p:nvSpPr>
            <p:spPr>
              <a:xfrm>
                <a:off x="30357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4" name="Google Shape;1484;p28"/>
              <p:cNvSpPr/>
              <p:nvPr/>
            </p:nvSpPr>
            <p:spPr>
              <a:xfrm>
                <a:off x="30357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5" name="Google Shape;1485;p28"/>
              <p:cNvSpPr/>
              <p:nvPr/>
            </p:nvSpPr>
            <p:spPr>
              <a:xfrm>
                <a:off x="30357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6" name="Google Shape;1486;p28"/>
              <p:cNvSpPr/>
              <p:nvPr/>
            </p:nvSpPr>
            <p:spPr>
              <a:xfrm>
                <a:off x="30357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7" name="Google Shape;1487;p28"/>
              <p:cNvSpPr/>
              <p:nvPr/>
            </p:nvSpPr>
            <p:spPr>
              <a:xfrm>
                <a:off x="30357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8" name="Google Shape;1488;p28"/>
              <p:cNvSpPr/>
              <p:nvPr/>
            </p:nvSpPr>
            <p:spPr>
              <a:xfrm>
                <a:off x="30357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9" name="Google Shape;1489;p28"/>
              <p:cNvSpPr/>
              <p:nvPr/>
            </p:nvSpPr>
            <p:spPr>
              <a:xfrm>
                <a:off x="30357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0" name="Google Shape;1490;p28"/>
              <p:cNvSpPr/>
              <p:nvPr/>
            </p:nvSpPr>
            <p:spPr>
              <a:xfrm>
                <a:off x="29098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1" name="Google Shape;1491;p28"/>
              <p:cNvSpPr/>
              <p:nvPr/>
            </p:nvSpPr>
            <p:spPr>
              <a:xfrm>
                <a:off x="29098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2" name="Google Shape;1492;p28"/>
              <p:cNvSpPr/>
              <p:nvPr/>
            </p:nvSpPr>
            <p:spPr>
              <a:xfrm>
                <a:off x="29098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3" name="Google Shape;1493;p28"/>
              <p:cNvSpPr/>
              <p:nvPr/>
            </p:nvSpPr>
            <p:spPr>
              <a:xfrm>
                <a:off x="29098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4" name="Google Shape;1494;p28"/>
              <p:cNvSpPr/>
              <p:nvPr/>
            </p:nvSpPr>
            <p:spPr>
              <a:xfrm>
                <a:off x="29098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5" name="Google Shape;1495;p28"/>
              <p:cNvSpPr/>
              <p:nvPr/>
            </p:nvSpPr>
            <p:spPr>
              <a:xfrm>
                <a:off x="29098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6" name="Google Shape;1496;p28"/>
              <p:cNvSpPr/>
              <p:nvPr/>
            </p:nvSpPr>
            <p:spPr>
              <a:xfrm>
                <a:off x="29098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7" name="Google Shape;1497;p28"/>
              <p:cNvSpPr/>
              <p:nvPr/>
            </p:nvSpPr>
            <p:spPr>
              <a:xfrm>
                <a:off x="27845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8" name="Google Shape;1498;p28"/>
              <p:cNvSpPr/>
              <p:nvPr/>
            </p:nvSpPr>
            <p:spPr>
              <a:xfrm>
                <a:off x="27845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9" name="Google Shape;1499;p28"/>
              <p:cNvSpPr/>
              <p:nvPr/>
            </p:nvSpPr>
            <p:spPr>
              <a:xfrm>
                <a:off x="27845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0" name="Google Shape;1500;p28"/>
              <p:cNvSpPr/>
              <p:nvPr/>
            </p:nvSpPr>
            <p:spPr>
              <a:xfrm>
                <a:off x="27845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1" name="Google Shape;1501;p28"/>
              <p:cNvSpPr/>
              <p:nvPr/>
            </p:nvSpPr>
            <p:spPr>
              <a:xfrm>
                <a:off x="27845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2" name="Google Shape;1502;p28"/>
              <p:cNvSpPr/>
              <p:nvPr/>
            </p:nvSpPr>
            <p:spPr>
              <a:xfrm>
                <a:off x="27845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3" name="Google Shape;1503;p28"/>
              <p:cNvSpPr/>
              <p:nvPr/>
            </p:nvSpPr>
            <p:spPr>
              <a:xfrm>
                <a:off x="27845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4" name="Google Shape;1504;p28"/>
              <p:cNvSpPr/>
              <p:nvPr/>
            </p:nvSpPr>
            <p:spPr>
              <a:xfrm>
                <a:off x="2658576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5" name="Google Shape;1505;p28"/>
              <p:cNvSpPr/>
              <p:nvPr/>
            </p:nvSpPr>
            <p:spPr>
              <a:xfrm>
                <a:off x="2658576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6" name="Google Shape;1506;p28"/>
              <p:cNvSpPr/>
              <p:nvPr/>
            </p:nvSpPr>
            <p:spPr>
              <a:xfrm>
                <a:off x="2658576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7" name="Google Shape;1507;p28"/>
              <p:cNvSpPr/>
              <p:nvPr/>
            </p:nvSpPr>
            <p:spPr>
              <a:xfrm>
                <a:off x="2658576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8" name="Google Shape;1508;p28"/>
              <p:cNvSpPr/>
              <p:nvPr/>
            </p:nvSpPr>
            <p:spPr>
              <a:xfrm>
                <a:off x="2658576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9" name="Google Shape;1509;p28"/>
              <p:cNvSpPr/>
              <p:nvPr/>
            </p:nvSpPr>
            <p:spPr>
              <a:xfrm>
                <a:off x="2658576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0" name="Google Shape;1510;p28"/>
              <p:cNvSpPr/>
              <p:nvPr/>
            </p:nvSpPr>
            <p:spPr>
              <a:xfrm>
                <a:off x="2658576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11" name="Google Shape;1511;p28"/>
          <p:cNvGrpSpPr/>
          <p:nvPr/>
        </p:nvGrpSpPr>
        <p:grpSpPr>
          <a:xfrm>
            <a:off x="-671509" y="-592701"/>
            <a:ext cx="2951129" cy="1890561"/>
            <a:chOff x="-671509" y="-592701"/>
            <a:chExt cx="2951129" cy="1890561"/>
          </a:xfrm>
        </p:grpSpPr>
        <p:sp>
          <p:nvSpPr>
            <p:cNvPr id="1512" name="Google Shape;1512;p28"/>
            <p:cNvSpPr/>
            <p:nvPr/>
          </p:nvSpPr>
          <p:spPr>
            <a:xfrm rot="10800000" flipH="1">
              <a:off x="-671509" y="-592701"/>
              <a:ext cx="1620300" cy="16200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13" name="Google Shape;1513;p28"/>
            <p:cNvGrpSpPr/>
            <p:nvPr/>
          </p:nvGrpSpPr>
          <p:grpSpPr>
            <a:xfrm>
              <a:off x="633164" y="43300"/>
              <a:ext cx="1646456" cy="981321"/>
              <a:chOff x="633164" y="-81196"/>
              <a:chExt cx="1646456" cy="981321"/>
            </a:xfrm>
          </p:grpSpPr>
          <p:sp>
            <p:nvSpPr>
              <p:cNvPr id="1514" name="Google Shape;1514;p28"/>
              <p:cNvSpPr/>
              <p:nvPr/>
            </p:nvSpPr>
            <p:spPr>
              <a:xfrm rot="10800000">
                <a:off x="2253300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2" y="2148"/>
                    </a:cubicBezTo>
                    <a:cubicBezTo>
                      <a:pt x="1655" y="2148"/>
                      <a:pt x="2149" y="1679"/>
                      <a:pt x="2149" y="1087"/>
                    </a:cubicBezTo>
                    <a:cubicBezTo>
                      <a:pt x="2149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5" name="Google Shape;1515;p28"/>
              <p:cNvSpPr/>
              <p:nvPr/>
            </p:nvSpPr>
            <p:spPr>
              <a:xfrm rot="10800000">
                <a:off x="2137794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94"/>
                      <a:pt x="1" y="1087"/>
                    </a:cubicBezTo>
                    <a:cubicBezTo>
                      <a:pt x="1" y="1679"/>
                      <a:pt x="495" y="2148"/>
                      <a:pt x="1087" y="2148"/>
                    </a:cubicBezTo>
                    <a:cubicBezTo>
                      <a:pt x="1680" y="2148"/>
                      <a:pt x="2149" y="1679"/>
                      <a:pt x="2149" y="1087"/>
                    </a:cubicBezTo>
                    <a:cubicBezTo>
                      <a:pt x="2149" y="494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6" name="Google Shape;1516;p28"/>
              <p:cNvSpPr/>
              <p:nvPr/>
            </p:nvSpPr>
            <p:spPr>
              <a:xfrm rot="10800000">
                <a:off x="2021982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87" y="2148"/>
                    </a:cubicBezTo>
                    <a:cubicBezTo>
                      <a:pt x="1679" y="2148"/>
                      <a:pt x="2149" y="1679"/>
                      <a:pt x="2149" y="1087"/>
                    </a:cubicBezTo>
                    <a:cubicBezTo>
                      <a:pt x="2149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7" name="Google Shape;1517;p28"/>
              <p:cNvSpPr/>
              <p:nvPr/>
            </p:nvSpPr>
            <p:spPr>
              <a:xfrm rot="10800000">
                <a:off x="1906170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8" name="Google Shape;1518;p28"/>
              <p:cNvSpPr/>
              <p:nvPr/>
            </p:nvSpPr>
            <p:spPr>
              <a:xfrm rot="10800000">
                <a:off x="1790357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9" name="Google Shape;1519;p28"/>
              <p:cNvSpPr/>
              <p:nvPr/>
            </p:nvSpPr>
            <p:spPr>
              <a:xfrm rot="10800000">
                <a:off x="1674851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94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0" name="Google Shape;1520;p28"/>
              <p:cNvSpPr/>
              <p:nvPr/>
            </p:nvSpPr>
            <p:spPr>
              <a:xfrm rot="10800000">
                <a:off x="1559039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1" name="Google Shape;1521;p28"/>
              <p:cNvSpPr/>
              <p:nvPr/>
            </p:nvSpPr>
            <p:spPr>
              <a:xfrm rot="10800000">
                <a:off x="2253300" y="52597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2" y="2148"/>
                    </a:cubicBezTo>
                    <a:cubicBezTo>
                      <a:pt x="1655" y="2148"/>
                      <a:pt x="2149" y="1655"/>
                      <a:pt x="2149" y="1062"/>
                    </a:cubicBezTo>
                    <a:cubicBezTo>
                      <a:pt x="2149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2" name="Google Shape;1522;p28"/>
              <p:cNvSpPr/>
              <p:nvPr/>
            </p:nvSpPr>
            <p:spPr>
              <a:xfrm rot="10800000">
                <a:off x="2021982" y="52597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94" y="2148"/>
                      <a:pt x="1087" y="2148"/>
                    </a:cubicBezTo>
                    <a:cubicBezTo>
                      <a:pt x="1679" y="2148"/>
                      <a:pt x="2149" y="1655"/>
                      <a:pt x="2149" y="1062"/>
                    </a:cubicBezTo>
                    <a:cubicBezTo>
                      <a:pt x="2149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3" name="Google Shape;1523;p28"/>
              <p:cNvSpPr/>
              <p:nvPr/>
            </p:nvSpPr>
            <p:spPr>
              <a:xfrm rot="10800000">
                <a:off x="1790357" y="52597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5" y="2148"/>
                      <a:pt x="2148" y="1655"/>
                      <a:pt x="2148" y="1062"/>
                    </a:cubicBezTo>
                    <a:cubicBezTo>
                      <a:pt x="2148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4" name="Google Shape;1524;p28"/>
              <p:cNvSpPr/>
              <p:nvPr/>
            </p:nvSpPr>
            <p:spPr>
              <a:xfrm rot="10800000">
                <a:off x="1559039" y="52597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70"/>
                      <a:pt x="0" y="1062"/>
                    </a:cubicBezTo>
                    <a:cubicBezTo>
                      <a:pt x="0" y="1655"/>
                      <a:pt x="470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5" name="Google Shape;1525;p28"/>
              <p:cNvSpPr/>
              <p:nvPr/>
            </p:nvSpPr>
            <p:spPr>
              <a:xfrm rot="10800000">
                <a:off x="2253300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70" y="2148"/>
                      <a:pt x="1062" y="2148"/>
                    </a:cubicBezTo>
                    <a:cubicBezTo>
                      <a:pt x="1655" y="2148"/>
                      <a:pt x="2149" y="1654"/>
                      <a:pt x="2149" y="1062"/>
                    </a:cubicBezTo>
                    <a:cubicBezTo>
                      <a:pt x="2149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6" name="Google Shape;1526;p28"/>
              <p:cNvSpPr/>
              <p:nvPr/>
            </p:nvSpPr>
            <p:spPr>
              <a:xfrm rot="10800000">
                <a:off x="2137794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69"/>
                      <a:pt x="1" y="1062"/>
                    </a:cubicBezTo>
                    <a:cubicBezTo>
                      <a:pt x="1" y="1654"/>
                      <a:pt x="495" y="2148"/>
                      <a:pt x="1087" y="2148"/>
                    </a:cubicBezTo>
                    <a:cubicBezTo>
                      <a:pt x="1680" y="2148"/>
                      <a:pt x="2149" y="1654"/>
                      <a:pt x="2149" y="1062"/>
                    </a:cubicBezTo>
                    <a:cubicBezTo>
                      <a:pt x="2149" y="469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7" name="Google Shape;1527;p28"/>
              <p:cNvSpPr/>
              <p:nvPr/>
            </p:nvSpPr>
            <p:spPr>
              <a:xfrm rot="10800000">
                <a:off x="2021982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94" y="2148"/>
                      <a:pt x="1087" y="2148"/>
                    </a:cubicBezTo>
                    <a:cubicBezTo>
                      <a:pt x="1679" y="2148"/>
                      <a:pt x="2149" y="1654"/>
                      <a:pt x="2149" y="1062"/>
                    </a:cubicBezTo>
                    <a:cubicBezTo>
                      <a:pt x="2149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8" name="Google Shape;1528;p28"/>
              <p:cNvSpPr/>
              <p:nvPr/>
            </p:nvSpPr>
            <p:spPr>
              <a:xfrm rot="10800000">
                <a:off x="1906170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69"/>
                      <a:pt x="0" y="1062"/>
                    </a:cubicBezTo>
                    <a:cubicBezTo>
                      <a:pt x="0" y="1654"/>
                      <a:pt x="470" y="2148"/>
                      <a:pt x="1062" y="2148"/>
                    </a:cubicBezTo>
                    <a:cubicBezTo>
                      <a:pt x="1655" y="2148"/>
                      <a:pt x="2148" y="1654"/>
                      <a:pt x="2148" y="1062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9" name="Google Shape;1529;p28"/>
              <p:cNvSpPr/>
              <p:nvPr/>
            </p:nvSpPr>
            <p:spPr>
              <a:xfrm rot="10800000">
                <a:off x="1790357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5" y="2148"/>
                      <a:pt x="2148" y="1654"/>
                      <a:pt x="2148" y="1062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0" name="Google Shape;1530;p28"/>
              <p:cNvSpPr/>
              <p:nvPr/>
            </p:nvSpPr>
            <p:spPr>
              <a:xfrm rot="10800000">
                <a:off x="1674851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69"/>
                      <a:pt x="1" y="1062"/>
                    </a:cubicBezTo>
                    <a:cubicBezTo>
                      <a:pt x="1" y="1654"/>
                      <a:pt x="494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1" name="Google Shape;1531;p28"/>
              <p:cNvSpPr/>
              <p:nvPr/>
            </p:nvSpPr>
            <p:spPr>
              <a:xfrm rot="10800000">
                <a:off x="1559039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69"/>
                      <a:pt x="0" y="1062"/>
                    </a:cubicBezTo>
                    <a:cubicBezTo>
                      <a:pt x="0" y="1654"/>
                      <a:pt x="470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2" name="Google Shape;1532;p28"/>
              <p:cNvSpPr/>
              <p:nvPr/>
            </p:nvSpPr>
            <p:spPr>
              <a:xfrm rot="10800000">
                <a:off x="2253300" y="284073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62" y="2149"/>
                    </a:cubicBezTo>
                    <a:cubicBezTo>
                      <a:pt x="1655" y="2149"/>
                      <a:pt x="2149" y="1655"/>
                      <a:pt x="2149" y="1062"/>
                    </a:cubicBezTo>
                    <a:cubicBezTo>
                      <a:pt x="2149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3" name="Google Shape;1533;p28"/>
              <p:cNvSpPr/>
              <p:nvPr/>
            </p:nvSpPr>
            <p:spPr>
              <a:xfrm rot="10800000">
                <a:off x="2021982" y="284073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87" y="2149"/>
                    </a:cubicBezTo>
                    <a:cubicBezTo>
                      <a:pt x="1679" y="2149"/>
                      <a:pt x="2149" y="1655"/>
                      <a:pt x="2149" y="1062"/>
                    </a:cubicBezTo>
                    <a:cubicBezTo>
                      <a:pt x="2149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4" name="Google Shape;1534;p28"/>
              <p:cNvSpPr/>
              <p:nvPr/>
            </p:nvSpPr>
            <p:spPr>
              <a:xfrm rot="10800000">
                <a:off x="1790357" y="284073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55" y="2149"/>
                      <a:pt x="2148" y="1655"/>
                      <a:pt x="2148" y="1062"/>
                    </a:cubicBezTo>
                    <a:cubicBezTo>
                      <a:pt x="2148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5" name="Google Shape;1535;p28"/>
              <p:cNvSpPr/>
              <p:nvPr/>
            </p:nvSpPr>
            <p:spPr>
              <a:xfrm rot="10800000">
                <a:off x="1559039" y="284073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70"/>
                      <a:pt x="0" y="1062"/>
                    </a:cubicBezTo>
                    <a:cubicBezTo>
                      <a:pt x="0" y="1655"/>
                      <a:pt x="470" y="2149"/>
                      <a:pt x="1087" y="2149"/>
                    </a:cubicBezTo>
                    <a:cubicBezTo>
                      <a:pt x="1679" y="2149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6" name="Google Shape;1536;p28"/>
              <p:cNvSpPr/>
              <p:nvPr/>
            </p:nvSpPr>
            <p:spPr>
              <a:xfrm rot="10800000">
                <a:off x="2253300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70" y="2148"/>
                      <a:pt x="1062" y="2148"/>
                    </a:cubicBezTo>
                    <a:cubicBezTo>
                      <a:pt x="1655" y="2148"/>
                      <a:pt x="2149" y="1679"/>
                      <a:pt x="2149" y="1087"/>
                    </a:cubicBezTo>
                    <a:cubicBezTo>
                      <a:pt x="2149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7" name="Google Shape;1537;p28"/>
              <p:cNvSpPr/>
              <p:nvPr/>
            </p:nvSpPr>
            <p:spPr>
              <a:xfrm rot="10800000">
                <a:off x="2137794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69"/>
                      <a:pt x="1" y="1087"/>
                    </a:cubicBezTo>
                    <a:cubicBezTo>
                      <a:pt x="1" y="1679"/>
                      <a:pt x="495" y="2148"/>
                      <a:pt x="1087" y="2148"/>
                    </a:cubicBezTo>
                    <a:cubicBezTo>
                      <a:pt x="1680" y="2148"/>
                      <a:pt x="2149" y="1679"/>
                      <a:pt x="2149" y="1087"/>
                    </a:cubicBezTo>
                    <a:cubicBezTo>
                      <a:pt x="2149" y="469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8" name="Google Shape;1538;p28"/>
              <p:cNvSpPr/>
              <p:nvPr/>
            </p:nvSpPr>
            <p:spPr>
              <a:xfrm rot="10800000">
                <a:off x="2021982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9" y="1679"/>
                      <a:pt x="2149" y="1087"/>
                    </a:cubicBezTo>
                    <a:cubicBezTo>
                      <a:pt x="2149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9" name="Google Shape;1539;p28"/>
              <p:cNvSpPr/>
              <p:nvPr/>
            </p:nvSpPr>
            <p:spPr>
              <a:xfrm rot="10800000">
                <a:off x="1906170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69"/>
                      <a:pt x="0" y="1087"/>
                    </a:cubicBezTo>
                    <a:cubicBezTo>
                      <a:pt x="0" y="1679"/>
                      <a:pt x="470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0" name="Google Shape;1540;p28"/>
              <p:cNvSpPr/>
              <p:nvPr/>
            </p:nvSpPr>
            <p:spPr>
              <a:xfrm rot="10800000">
                <a:off x="1790357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1" name="Google Shape;1541;p28"/>
              <p:cNvSpPr/>
              <p:nvPr/>
            </p:nvSpPr>
            <p:spPr>
              <a:xfrm rot="10800000">
                <a:off x="1674851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69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2" name="Google Shape;1542;p28"/>
              <p:cNvSpPr/>
              <p:nvPr/>
            </p:nvSpPr>
            <p:spPr>
              <a:xfrm rot="10800000">
                <a:off x="1559039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69"/>
                      <a:pt x="0" y="1087"/>
                    </a:cubicBezTo>
                    <a:cubicBezTo>
                      <a:pt x="0" y="1679"/>
                      <a:pt x="470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3" name="Google Shape;1543;p28"/>
              <p:cNvSpPr/>
              <p:nvPr/>
            </p:nvSpPr>
            <p:spPr>
              <a:xfrm rot="10800000">
                <a:off x="2253300" y="42173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70" y="2149"/>
                      <a:pt x="1062" y="2149"/>
                    </a:cubicBezTo>
                    <a:cubicBezTo>
                      <a:pt x="1655" y="2149"/>
                      <a:pt x="2149" y="1680"/>
                      <a:pt x="2149" y="1087"/>
                    </a:cubicBezTo>
                    <a:cubicBezTo>
                      <a:pt x="2149" y="495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4" name="Google Shape;1544;p28"/>
              <p:cNvSpPr/>
              <p:nvPr/>
            </p:nvSpPr>
            <p:spPr>
              <a:xfrm rot="10800000">
                <a:off x="2021982" y="42173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94" y="2149"/>
                      <a:pt x="1087" y="2149"/>
                    </a:cubicBezTo>
                    <a:cubicBezTo>
                      <a:pt x="1679" y="2149"/>
                      <a:pt x="2149" y="1680"/>
                      <a:pt x="2149" y="1087"/>
                    </a:cubicBezTo>
                    <a:cubicBezTo>
                      <a:pt x="2149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5" name="Google Shape;1545;p28"/>
              <p:cNvSpPr/>
              <p:nvPr/>
            </p:nvSpPr>
            <p:spPr>
              <a:xfrm rot="10800000">
                <a:off x="1790357" y="42173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55" y="2149"/>
                      <a:pt x="2148" y="1680"/>
                      <a:pt x="2148" y="1087"/>
                    </a:cubicBezTo>
                    <a:cubicBezTo>
                      <a:pt x="2148" y="495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6" name="Google Shape;1546;p28"/>
              <p:cNvSpPr/>
              <p:nvPr/>
            </p:nvSpPr>
            <p:spPr>
              <a:xfrm rot="10800000">
                <a:off x="1559039" y="42173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95"/>
                      <a:pt x="0" y="1087"/>
                    </a:cubicBezTo>
                    <a:cubicBezTo>
                      <a:pt x="0" y="1680"/>
                      <a:pt x="470" y="2149"/>
                      <a:pt x="1087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7" name="Google Shape;1547;p28"/>
              <p:cNvSpPr/>
              <p:nvPr/>
            </p:nvSpPr>
            <p:spPr>
              <a:xfrm rot="10800000">
                <a:off x="2253300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62" y="2346"/>
                    </a:cubicBezTo>
                    <a:cubicBezTo>
                      <a:pt x="1655" y="2346"/>
                      <a:pt x="2149" y="1852"/>
                      <a:pt x="2149" y="1259"/>
                    </a:cubicBezTo>
                    <a:cubicBezTo>
                      <a:pt x="2149" y="1235"/>
                      <a:pt x="2124" y="1210"/>
                      <a:pt x="2124" y="1161"/>
                    </a:cubicBezTo>
                    <a:cubicBezTo>
                      <a:pt x="2124" y="1136"/>
                      <a:pt x="2149" y="1111"/>
                      <a:pt x="2149" y="1087"/>
                    </a:cubicBezTo>
                    <a:cubicBezTo>
                      <a:pt x="2149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8" name="Google Shape;1548;p28"/>
              <p:cNvSpPr/>
              <p:nvPr/>
            </p:nvSpPr>
            <p:spPr>
              <a:xfrm rot="10800000">
                <a:off x="2137794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5" y="0"/>
                      <a:pt x="1" y="494"/>
                      <a:pt x="1" y="1087"/>
                    </a:cubicBezTo>
                    <a:cubicBezTo>
                      <a:pt x="1" y="1111"/>
                      <a:pt x="25" y="1136"/>
                      <a:pt x="25" y="1161"/>
                    </a:cubicBezTo>
                    <a:cubicBezTo>
                      <a:pt x="25" y="1210"/>
                      <a:pt x="1" y="1235"/>
                      <a:pt x="1" y="1259"/>
                    </a:cubicBezTo>
                    <a:cubicBezTo>
                      <a:pt x="1" y="1852"/>
                      <a:pt x="495" y="2346"/>
                      <a:pt x="1087" y="2346"/>
                    </a:cubicBezTo>
                    <a:cubicBezTo>
                      <a:pt x="1680" y="2346"/>
                      <a:pt x="2149" y="1852"/>
                      <a:pt x="2149" y="1259"/>
                    </a:cubicBezTo>
                    <a:cubicBezTo>
                      <a:pt x="2149" y="1235"/>
                      <a:pt x="2149" y="1210"/>
                      <a:pt x="2149" y="1161"/>
                    </a:cubicBezTo>
                    <a:cubicBezTo>
                      <a:pt x="2149" y="1136"/>
                      <a:pt x="2149" y="1111"/>
                      <a:pt x="2149" y="1087"/>
                    </a:cubicBezTo>
                    <a:cubicBezTo>
                      <a:pt x="2149" y="494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9" name="Google Shape;1549;p28"/>
              <p:cNvSpPr/>
              <p:nvPr/>
            </p:nvSpPr>
            <p:spPr>
              <a:xfrm rot="10800000">
                <a:off x="2021982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87" y="2346"/>
                    </a:cubicBezTo>
                    <a:cubicBezTo>
                      <a:pt x="1679" y="2346"/>
                      <a:pt x="2149" y="1852"/>
                      <a:pt x="2149" y="1259"/>
                    </a:cubicBezTo>
                    <a:cubicBezTo>
                      <a:pt x="2149" y="1235"/>
                      <a:pt x="2149" y="1210"/>
                      <a:pt x="2149" y="1161"/>
                    </a:cubicBezTo>
                    <a:cubicBezTo>
                      <a:pt x="2149" y="1136"/>
                      <a:pt x="2149" y="1111"/>
                      <a:pt x="2149" y="1087"/>
                    </a:cubicBezTo>
                    <a:cubicBezTo>
                      <a:pt x="2149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0" name="Google Shape;1550;p28"/>
              <p:cNvSpPr/>
              <p:nvPr/>
            </p:nvSpPr>
            <p:spPr>
              <a:xfrm rot="10800000">
                <a:off x="1906170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70" y="2346"/>
                      <a:pt x="1062" y="2346"/>
                    </a:cubicBezTo>
                    <a:cubicBezTo>
                      <a:pt x="1655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1" name="Google Shape;1551;p28"/>
              <p:cNvSpPr/>
              <p:nvPr/>
            </p:nvSpPr>
            <p:spPr>
              <a:xfrm rot="10800000">
                <a:off x="1790357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5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2" name="Google Shape;1552;p28"/>
              <p:cNvSpPr/>
              <p:nvPr/>
            </p:nvSpPr>
            <p:spPr>
              <a:xfrm rot="10800000">
                <a:off x="1674851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4" y="0"/>
                      <a:pt x="1" y="494"/>
                      <a:pt x="1" y="1087"/>
                    </a:cubicBezTo>
                    <a:cubicBezTo>
                      <a:pt x="1" y="1111"/>
                      <a:pt x="25" y="1136"/>
                      <a:pt x="25" y="1161"/>
                    </a:cubicBezTo>
                    <a:cubicBezTo>
                      <a:pt x="25" y="1210"/>
                      <a:pt x="1" y="1235"/>
                      <a:pt x="1" y="1259"/>
                    </a:cubicBezTo>
                    <a:cubicBezTo>
                      <a:pt x="1" y="1852"/>
                      <a:pt x="494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3" name="Google Shape;1553;p28"/>
              <p:cNvSpPr/>
              <p:nvPr/>
            </p:nvSpPr>
            <p:spPr>
              <a:xfrm rot="10800000">
                <a:off x="1559039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70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4" name="Google Shape;1554;p28"/>
              <p:cNvSpPr/>
              <p:nvPr/>
            </p:nvSpPr>
            <p:spPr>
              <a:xfrm rot="10800000">
                <a:off x="633164" y="-81196"/>
                <a:ext cx="26308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5" name="Google Shape;1555;p28"/>
              <p:cNvSpPr/>
              <p:nvPr/>
            </p:nvSpPr>
            <p:spPr>
              <a:xfrm rot="10800000">
                <a:off x="748965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6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111"/>
                      <a:pt x="25" y="1136"/>
                      <a:pt x="25" y="1161"/>
                    </a:cubicBezTo>
                    <a:cubicBezTo>
                      <a:pt x="25" y="1210"/>
                      <a:pt x="0" y="1235"/>
                      <a:pt x="0" y="1259"/>
                    </a:cubicBezTo>
                    <a:cubicBezTo>
                      <a:pt x="0" y="1852"/>
                      <a:pt x="494" y="2346"/>
                      <a:pt x="1086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6" name="Google Shape;1556;p28"/>
              <p:cNvSpPr/>
              <p:nvPr/>
            </p:nvSpPr>
            <p:spPr>
              <a:xfrm rot="10800000">
                <a:off x="864777" y="-81196"/>
                <a:ext cx="26026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346" extrusionOk="0">
                    <a:moveTo>
                      <a:pt x="1063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63" y="2346"/>
                    </a:cubicBezTo>
                    <a:cubicBezTo>
                      <a:pt x="1655" y="2346"/>
                      <a:pt x="2124" y="1852"/>
                      <a:pt x="2124" y="1259"/>
                    </a:cubicBezTo>
                    <a:cubicBezTo>
                      <a:pt x="2124" y="1235"/>
                      <a:pt x="2124" y="1210"/>
                      <a:pt x="2124" y="1161"/>
                    </a:cubicBezTo>
                    <a:cubicBezTo>
                      <a:pt x="2124" y="1136"/>
                      <a:pt x="2124" y="1111"/>
                      <a:pt x="2124" y="1087"/>
                    </a:cubicBezTo>
                    <a:cubicBezTo>
                      <a:pt x="2124" y="494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7" name="Google Shape;1557;p28"/>
              <p:cNvSpPr/>
              <p:nvPr/>
            </p:nvSpPr>
            <p:spPr>
              <a:xfrm rot="10800000">
                <a:off x="980283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48" y="1852"/>
                      <a:pt x="2148" y="1259"/>
                    </a:cubicBezTo>
                    <a:cubicBezTo>
                      <a:pt x="2148" y="1235"/>
                      <a:pt x="2123" y="1210"/>
                      <a:pt x="2123" y="1161"/>
                    </a:cubicBezTo>
                    <a:cubicBezTo>
                      <a:pt x="2123" y="1136"/>
                      <a:pt x="2148" y="1111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8" name="Google Shape;1558;p28"/>
              <p:cNvSpPr/>
              <p:nvPr/>
            </p:nvSpPr>
            <p:spPr>
              <a:xfrm rot="10800000">
                <a:off x="1096095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9" name="Google Shape;1559;p28"/>
              <p:cNvSpPr/>
              <p:nvPr/>
            </p:nvSpPr>
            <p:spPr>
              <a:xfrm rot="10800000">
                <a:off x="1211908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111"/>
                      <a:pt x="25" y="1136"/>
                      <a:pt x="25" y="1161"/>
                    </a:cubicBezTo>
                    <a:cubicBezTo>
                      <a:pt x="25" y="1210"/>
                      <a:pt x="0" y="1235"/>
                      <a:pt x="0" y="1259"/>
                    </a:cubicBezTo>
                    <a:cubicBezTo>
                      <a:pt x="0" y="1852"/>
                      <a:pt x="494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0" name="Google Shape;1560;p28"/>
              <p:cNvSpPr/>
              <p:nvPr/>
            </p:nvSpPr>
            <p:spPr>
              <a:xfrm rot="10800000">
                <a:off x="1327414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23" y="1852"/>
                      <a:pt x="2123" y="1259"/>
                    </a:cubicBezTo>
                    <a:cubicBezTo>
                      <a:pt x="2123" y="1235"/>
                      <a:pt x="2123" y="1210"/>
                      <a:pt x="2123" y="1161"/>
                    </a:cubicBezTo>
                    <a:cubicBezTo>
                      <a:pt x="2123" y="1136"/>
                      <a:pt x="2123" y="1111"/>
                      <a:pt x="2123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1" name="Google Shape;1561;p28"/>
              <p:cNvSpPr/>
              <p:nvPr/>
            </p:nvSpPr>
            <p:spPr>
              <a:xfrm rot="10800000">
                <a:off x="1443226" y="-8119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2" name="Google Shape;1562;p28"/>
              <p:cNvSpPr/>
              <p:nvPr/>
            </p:nvSpPr>
            <p:spPr>
              <a:xfrm rot="10800000">
                <a:off x="633164" y="42173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3" name="Google Shape;1563;p28"/>
              <p:cNvSpPr/>
              <p:nvPr/>
            </p:nvSpPr>
            <p:spPr>
              <a:xfrm rot="10800000">
                <a:off x="864777" y="42173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70" y="2149"/>
                      <a:pt x="1063" y="2149"/>
                    </a:cubicBezTo>
                    <a:cubicBezTo>
                      <a:pt x="1655" y="2149"/>
                      <a:pt x="2124" y="1680"/>
                      <a:pt x="2124" y="1087"/>
                    </a:cubicBezTo>
                    <a:cubicBezTo>
                      <a:pt x="2124" y="495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4" name="Google Shape;1564;p28"/>
              <p:cNvSpPr/>
              <p:nvPr/>
            </p:nvSpPr>
            <p:spPr>
              <a:xfrm rot="10800000">
                <a:off x="1096095" y="42173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87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5" name="Google Shape;1565;p28"/>
              <p:cNvSpPr/>
              <p:nvPr/>
            </p:nvSpPr>
            <p:spPr>
              <a:xfrm rot="10800000">
                <a:off x="1327414" y="42173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54" y="2149"/>
                      <a:pt x="2148" y="1680"/>
                      <a:pt x="2148" y="1087"/>
                    </a:cubicBezTo>
                    <a:cubicBezTo>
                      <a:pt x="2148" y="495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6" name="Google Shape;1566;p28"/>
              <p:cNvSpPr/>
              <p:nvPr/>
            </p:nvSpPr>
            <p:spPr>
              <a:xfrm rot="10800000">
                <a:off x="633164" y="163117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7" name="Google Shape;1567;p28"/>
              <p:cNvSpPr/>
              <p:nvPr/>
            </p:nvSpPr>
            <p:spPr>
              <a:xfrm rot="10800000">
                <a:off x="748965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69"/>
                      <a:pt x="0" y="1087"/>
                    </a:cubicBezTo>
                    <a:cubicBezTo>
                      <a:pt x="0" y="1679"/>
                      <a:pt x="494" y="2148"/>
                      <a:pt x="1086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8" name="Google Shape;1568;p28"/>
              <p:cNvSpPr/>
              <p:nvPr/>
            </p:nvSpPr>
            <p:spPr>
              <a:xfrm rot="10800000">
                <a:off x="864777" y="163117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70" y="2148"/>
                      <a:pt x="1063" y="2148"/>
                    </a:cubicBezTo>
                    <a:cubicBezTo>
                      <a:pt x="1655" y="2148"/>
                      <a:pt x="2124" y="1679"/>
                      <a:pt x="2124" y="1087"/>
                    </a:cubicBezTo>
                    <a:cubicBezTo>
                      <a:pt x="2124" y="469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9" name="Google Shape;1569;p28"/>
              <p:cNvSpPr/>
              <p:nvPr/>
            </p:nvSpPr>
            <p:spPr>
              <a:xfrm rot="10800000">
                <a:off x="980283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0" name="Google Shape;1570;p28"/>
              <p:cNvSpPr/>
              <p:nvPr/>
            </p:nvSpPr>
            <p:spPr>
              <a:xfrm rot="10800000">
                <a:off x="1096095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1" name="Google Shape;1571;p28"/>
              <p:cNvSpPr/>
              <p:nvPr/>
            </p:nvSpPr>
            <p:spPr>
              <a:xfrm rot="10800000">
                <a:off x="1211908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69"/>
                      <a:pt x="0" y="1087"/>
                    </a:cubicBezTo>
                    <a:cubicBezTo>
                      <a:pt x="0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2" name="Google Shape;1572;p28"/>
              <p:cNvSpPr/>
              <p:nvPr/>
            </p:nvSpPr>
            <p:spPr>
              <a:xfrm rot="10800000">
                <a:off x="1327414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23" y="1679"/>
                      <a:pt x="2123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3" name="Google Shape;1573;p28"/>
              <p:cNvSpPr/>
              <p:nvPr/>
            </p:nvSpPr>
            <p:spPr>
              <a:xfrm rot="10800000">
                <a:off x="1443226" y="163117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4" name="Google Shape;1574;p28"/>
              <p:cNvSpPr/>
              <p:nvPr/>
            </p:nvSpPr>
            <p:spPr>
              <a:xfrm rot="10800000">
                <a:off x="633164" y="284073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79" y="2149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5" name="Google Shape;1575;p28"/>
              <p:cNvSpPr/>
              <p:nvPr/>
            </p:nvSpPr>
            <p:spPr>
              <a:xfrm rot="10800000">
                <a:off x="864777" y="284073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63" y="2149"/>
                    </a:cubicBezTo>
                    <a:cubicBezTo>
                      <a:pt x="1655" y="2149"/>
                      <a:pt x="2124" y="1655"/>
                      <a:pt x="2124" y="1062"/>
                    </a:cubicBezTo>
                    <a:cubicBezTo>
                      <a:pt x="2124" y="470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6" name="Google Shape;1576;p28"/>
              <p:cNvSpPr/>
              <p:nvPr/>
            </p:nvSpPr>
            <p:spPr>
              <a:xfrm rot="10800000">
                <a:off x="1094895" y="284147"/>
                <a:ext cx="28733" cy="26173"/>
              </a:xfrm>
              <a:custGeom>
                <a:avLst/>
                <a:gdLst/>
                <a:ahLst/>
                <a:cxnLst/>
                <a:rect l="l" t="t" r="r" b="b"/>
                <a:pathLst>
                  <a:path w="2346" h="2137" extrusionOk="0">
                    <a:moveTo>
                      <a:pt x="1173" y="1"/>
                    </a:moveTo>
                    <a:cubicBezTo>
                      <a:pt x="902" y="1"/>
                      <a:pt x="630" y="106"/>
                      <a:pt x="420" y="316"/>
                    </a:cubicBezTo>
                    <a:cubicBezTo>
                      <a:pt x="0" y="735"/>
                      <a:pt x="0" y="1402"/>
                      <a:pt x="420" y="1822"/>
                    </a:cubicBezTo>
                    <a:cubicBezTo>
                      <a:pt x="630" y="2031"/>
                      <a:pt x="902" y="2136"/>
                      <a:pt x="1173" y="2136"/>
                    </a:cubicBezTo>
                    <a:cubicBezTo>
                      <a:pt x="1445" y="2136"/>
                      <a:pt x="1716" y="2031"/>
                      <a:pt x="1926" y="1822"/>
                    </a:cubicBezTo>
                    <a:cubicBezTo>
                      <a:pt x="2346" y="1402"/>
                      <a:pt x="2346" y="735"/>
                      <a:pt x="1926" y="316"/>
                    </a:cubicBezTo>
                    <a:cubicBezTo>
                      <a:pt x="1716" y="106"/>
                      <a:pt x="1445" y="1"/>
                      <a:pt x="117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7" name="Google Shape;1577;p28"/>
              <p:cNvSpPr/>
              <p:nvPr/>
            </p:nvSpPr>
            <p:spPr>
              <a:xfrm rot="10800000">
                <a:off x="1327720" y="284073"/>
                <a:ext cx="26014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54" y="2149"/>
                      <a:pt x="2123" y="1655"/>
                      <a:pt x="2123" y="1062"/>
                    </a:cubicBezTo>
                    <a:cubicBezTo>
                      <a:pt x="2123" y="470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8" name="Google Shape;1578;p28"/>
              <p:cNvSpPr/>
              <p:nvPr/>
            </p:nvSpPr>
            <p:spPr>
              <a:xfrm rot="10800000">
                <a:off x="633164" y="405018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9" name="Google Shape;1579;p28"/>
              <p:cNvSpPr/>
              <p:nvPr/>
            </p:nvSpPr>
            <p:spPr>
              <a:xfrm rot="10800000">
                <a:off x="748965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69"/>
                      <a:pt x="0" y="1062"/>
                    </a:cubicBezTo>
                    <a:cubicBezTo>
                      <a:pt x="0" y="1654"/>
                      <a:pt x="494" y="2148"/>
                      <a:pt x="1086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0" name="Google Shape;1580;p28"/>
              <p:cNvSpPr/>
              <p:nvPr/>
            </p:nvSpPr>
            <p:spPr>
              <a:xfrm rot="10800000">
                <a:off x="864777" y="405018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70" y="2148"/>
                      <a:pt x="1063" y="2148"/>
                    </a:cubicBezTo>
                    <a:cubicBezTo>
                      <a:pt x="1655" y="2148"/>
                      <a:pt x="2124" y="1654"/>
                      <a:pt x="2124" y="1062"/>
                    </a:cubicBezTo>
                    <a:cubicBezTo>
                      <a:pt x="2124" y="469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1" name="Google Shape;1581;p28"/>
              <p:cNvSpPr/>
              <p:nvPr/>
            </p:nvSpPr>
            <p:spPr>
              <a:xfrm rot="10800000">
                <a:off x="980283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2" name="Google Shape;1582;p28"/>
              <p:cNvSpPr/>
              <p:nvPr/>
            </p:nvSpPr>
            <p:spPr>
              <a:xfrm rot="10800000">
                <a:off x="1096095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3" name="Google Shape;1583;p28"/>
              <p:cNvSpPr/>
              <p:nvPr/>
            </p:nvSpPr>
            <p:spPr>
              <a:xfrm rot="10800000">
                <a:off x="1211908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69"/>
                      <a:pt x="0" y="1062"/>
                    </a:cubicBezTo>
                    <a:cubicBezTo>
                      <a:pt x="0" y="1654"/>
                      <a:pt x="494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4" name="Google Shape;1584;p28"/>
              <p:cNvSpPr/>
              <p:nvPr/>
            </p:nvSpPr>
            <p:spPr>
              <a:xfrm rot="10800000">
                <a:off x="1327414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5" name="Google Shape;1585;p28"/>
              <p:cNvSpPr/>
              <p:nvPr/>
            </p:nvSpPr>
            <p:spPr>
              <a:xfrm rot="10800000">
                <a:off x="1443226" y="4050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6" name="Google Shape;1586;p28"/>
              <p:cNvSpPr/>
              <p:nvPr/>
            </p:nvSpPr>
            <p:spPr>
              <a:xfrm rot="10800000">
                <a:off x="633164" y="525974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7" name="Google Shape;1587;p28"/>
              <p:cNvSpPr/>
              <p:nvPr/>
            </p:nvSpPr>
            <p:spPr>
              <a:xfrm rot="10800000">
                <a:off x="864777" y="525974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3" y="2148"/>
                    </a:cubicBezTo>
                    <a:cubicBezTo>
                      <a:pt x="1655" y="2148"/>
                      <a:pt x="2124" y="1655"/>
                      <a:pt x="2124" y="1062"/>
                    </a:cubicBezTo>
                    <a:cubicBezTo>
                      <a:pt x="2124" y="470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8" name="Google Shape;1588;p28"/>
              <p:cNvSpPr/>
              <p:nvPr/>
            </p:nvSpPr>
            <p:spPr>
              <a:xfrm rot="10800000">
                <a:off x="1096095" y="52597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9" name="Google Shape;1589;p28"/>
              <p:cNvSpPr/>
              <p:nvPr/>
            </p:nvSpPr>
            <p:spPr>
              <a:xfrm rot="10800000">
                <a:off x="1327720" y="525974"/>
                <a:ext cx="26014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4" y="2148"/>
                      <a:pt x="2123" y="1655"/>
                      <a:pt x="2123" y="1062"/>
                    </a:cubicBezTo>
                    <a:cubicBezTo>
                      <a:pt x="2123" y="470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0" name="Google Shape;1590;p28"/>
              <p:cNvSpPr/>
              <p:nvPr/>
            </p:nvSpPr>
            <p:spPr>
              <a:xfrm rot="10800000">
                <a:off x="633164" y="647224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1" name="Google Shape;1591;p28"/>
              <p:cNvSpPr/>
              <p:nvPr/>
            </p:nvSpPr>
            <p:spPr>
              <a:xfrm rot="10800000">
                <a:off x="748965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6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2" name="Google Shape;1592;p28"/>
              <p:cNvSpPr/>
              <p:nvPr/>
            </p:nvSpPr>
            <p:spPr>
              <a:xfrm rot="10800000">
                <a:off x="864777" y="647224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3" y="2148"/>
                    </a:cubicBezTo>
                    <a:cubicBezTo>
                      <a:pt x="1655" y="2148"/>
                      <a:pt x="2124" y="1679"/>
                      <a:pt x="2124" y="1087"/>
                    </a:cubicBezTo>
                    <a:cubicBezTo>
                      <a:pt x="2124" y="494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3" name="Google Shape;1593;p28"/>
              <p:cNvSpPr/>
              <p:nvPr/>
            </p:nvSpPr>
            <p:spPr>
              <a:xfrm rot="10800000">
                <a:off x="980283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4" name="Google Shape;1594;p28"/>
              <p:cNvSpPr/>
              <p:nvPr/>
            </p:nvSpPr>
            <p:spPr>
              <a:xfrm rot="10800000">
                <a:off x="1096095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5" name="Google Shape;1595;p28"/>
              <p:cNvSpPr/>
              <p:nvPr/>
            </p:nvSpPr>
            <p:spPr>
              <a:xfrm rot="10800000">
                <a:off x="1211908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6" name="Google Shape;1596;p28"/>
              <p:cNvSpPr/>
              <p:nvPr/>
            </p:nvSpPr>
            <p:spPr>
              <a:xfrm rot="10800000">
                <a:off x="1327414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23" y="1679"/>
                      <a:pt x="2123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7" name="Google Shape;1597;p28"/>
              <p:cNvSpPr/>
              <p:nvPr/>
            </p:nvSpPr>
            <p:spPr>
              <a:xfrm rot="10800000">
                <a:off x="1443226" y="64722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8" name="Google Shape;1598;p28"/>
              <p:cNvSpPr/>
              <p:nvPr/>
            </p:nvSpPr>
            <p:spPr>
              <a:xfrm rot="10800000">
                <a:off x="2253300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2" y="2148"/>
                    </a:cubicBezTo>
                    <a:cubicBezTo>
                      <a:pt x="1655" y="2148"/>
                      <a:pt x="2149" y="1679"/>
                      <a:pt x="2149" y="1087"/>
                    </a:cubicBezTo>
                    <a:cubicBezTo>
                      <a:pt x="2149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9" name="Google Shape;1599;p28"/>
              <p:cNvSpPr/>
              <p:nvPr/>
            </p:nvSpPr>
            <p:spPr>
              <a:xfrm rot="10800000">
                <a:off x="2137794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94"/>
                      <a:pt x="1" y="1087"/>
                    </a:cubicBezTo>
                    <a:cubicBezTo>
                      <a:pt x="1" y="1679"/>
                      <a:pt x="495" y="2148"/>
                      <a:pt x="1087" y="2148"/>
                    </a:cubicBezTo>
                    <a:cubicBezTo>
                      <a:pt x="1680" y="2148"/>
                      <a:pt x="2149" y="1679"/>
                      <a:pt x="2149" y="1087"/>
                    </a:cubicBezTo>
                    <a:cubicBezTo>
                      <a:pt x="2149" y="494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0" name="Google Shape;1600;p28"/>
              <p:cNvSpPr/>
              <p:nvPr/>
            </p:nvSpPr>
            <p:spPr>
              <a:xfrm rot="10800000">
                <a:off x="2021982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87" y="2148"/>
                    </a:cubicBezTo>
                    <a:cubicBezTo>
                      <a:pt x="1679" y="2148"/>
                      <a:pt x="2149" y="1679"/>
                      <a:pt x="2149" y="1087"/>
                    </a:cubicBezTo>
                    <a:cubicBezTo>
                      <a:pt x="2149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1" name="Google Shape;1601;p28"/>
              <p:cNvSpPr/>
              <p:nvPr/>
            </p:nvSpPr>
            <p:spPr>
              <a:xfrm rot="10800000">
                <a:off x="1906170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2" name="Google Shape;1602;p28"/>
              <p:cNvSpPr/>
              <p:nvPr/>
            </p:nvSpPr>
            <p:spPr>
              <a:xfrm rot="10800000">
                <a:off x="1790357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3" name="Google Shape;1603;p28"/>
              <p:cNvSpPr/>
              <p:nvPr/>
            </p:nvSpPr>
            <p:spPr>
              <a:xfrm rot="10800000">
                <a:off x="1674851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94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4" name="Google Shape;1604;p28"/>
              <p:cNvSpPr/>
              <p:nvPr/>
            </p:nvSpPr>
            <p:spPr>
              <a:xfrm rot="10800000">
                <a:off x="1559039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5" name="Google Shape;1605;p28"/>
              <p:cNvSpPr/>
              <p:nvPr/>
            </p:nvSpPr>
            <p:spPr>
              <a:xfrm rot="10800000">
                <a:off x="2253300" y="75255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2" y="2148"/>
                    </a:cubicBezTo>
                    <a:cubicBezTo>
                      <a:pt x="1655" y="2148"/>
                      <a:pt x="2149" y="1655"/>
                      <a:pt x="2149" y="1062"/>
                    </a:cubicBezTo>
                    <a:cubicBezTo>
                      <a:pt x="2149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6" name="Google Shape;1606;p28"/>
              <p:cNvSpPr/>
              <p:nvPr/>
            </p:nvSpPr>
            <p:spPr>
              <a:xfrm rot="10800000">
                <a:off x="2021982" y="75255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94" y="2148"/>
                      <a:pt x="1087" y="2148"/>
                    </a:cubicBezTo>
                    <a:cubicBezTo>
                      <a:pt x="1679" y="2148"/>
                      <a:pt x="2149" y="1655"/>
                      <a:pt x="2149" y="1062"/>
                    </a:cubicBezTo>
                    <a:cubicBezTo>
                      <a:pt x="2149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7" name="Google Shape;1607;p28"/>
              <p:cNvSpPr/>
              <p:nvPr/>
            </p:nvSpPr>
            <p:spPr>
              <a:xfrm rot="10800000">
                <a:off x="1790357" y="75255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5" y="2148"/>
                      <a:pt x="2148" y="1655"/>
                      <a:pt x="2148" y="1062"/>
                    </a:cubicBezTo>
                    <a:cubicBezTo>
                      <a:pt x="2148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8" name="Google Shape;1608;p28"/>
              <p:cNvSpPr/>
              <p:nvPr/>
            </p:nvSpPr>
            <p:spPr>
              <a:xfrm rot="10800000">
                <a:off x="1559039" y="75255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70"/>
                      <a:pt x="0" y="1062"/>
                    </a:cubicBezTo>
                    <a:cubicBezTo>
                      <a:pt x="0" y="1655"/>
                      <a:pt x="470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9" name="Google Shape;1609;p28"/>
              <p:cNvSpPr/>
              <p:nvPr/>
            </p:nvSpPr>
            <p:spPr>
              <a:xfrm rot="10800000">
                <a:off x="633164" y="752554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0" name="Google Shape;1610;p28"/>
              <p:cNvSpPr/>
              <p:nvPr/>
            </p:nvSpPr>
            <p:spPr>
              <a:xfrm rot="10800000">
                <a:off x="864777" y="752554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3" y="2148"/>
                    </a:cubicBezTo>
                    <a:cubicBezTo>
                      <a:pt x="1655" y="2148"/>
                      <a:pt x="2124" y="1655"/>
                      <a:pt x="2124" y="1062"/>
                    </a:cubicBezTo>
                    <a:cubicBezTo>
                      <a:pt x="2124" y="470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1" name="Google Shape;1611;p28"/>
              <p:cNvSpPr/>
              <p:nvPr/>
            </p:nvSpPr>
            <p:spPr>
              <a:xfrm rot="10800000">
                <a:off x="1096095" y="752554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2" name="Google Shape;1612;p28"/>
              <p:cNvSpPr/>
              <p:nvPr/>
            </p:nvSpPr>
            <p:spPr>
              <a:xfrm rot="10800000">
                <a:off x="1327720" y="752554"/>
                <a:ext cx="26014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4" y="2148"/>
                      <a:pt x="2123" y="1655"/>
                      <a:pt x="2123" y="1062"/>
                    </a:cubicBezTo>
                    <a:cubicBezTo>
                      <a:pt x="2123" y="470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3" name="Google Shape;1613;p28"/>
              <p:cNvSpPr/>
              <p:nvPr/>
            </p:nvSpPr>
            <p:spPr>
              <a:xfrm rot="10800000">
                <a:off x="633164" y="873805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4" name="Google Shape;1614;p28"/>
              <p:cNvSpPr/>
              <p:nvPr/>
            </p:nvSpPr>
            <p:spPr>
              <a:xfrm rot="10800000">
                <a:off x="748965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6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5" name="Google Shape;1615;p28"/>
              <p:cNvSpPr/>
              <p:nvPr/>
            </p:nvSpPr>
            <p:spPr>
              <a:xfrm rot="10800000">
                <a:off x="864777" y="873805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3" y="2148"/>
                    </a:cubicBezTo>
                    <a:cubicBezTo>
                      <a:pt x="1655" y="2148"/>
                      <a:pt x="2124" y="1679"/>
                      <a:pt x="2124" y="1087"/>
                    </a:cubicBezTo>
                    <a:cubicBezTo>
                      <a:pt x="2124" y="494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6" name="Google Shape;1616;p28"/>
              <p:cNvSpPr/>
              <p:nvPr/>
            </p:nvSpPr>
            <p:spPr>
              <a:xfrm rot="10800000">
                <a:off x="980283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7" name="Google Shape;1617;p28"/>
              <p:cNvSpPr/>
              <p:nvPr/>
            </p:nvSpPr>
            <p:spPr>
              <a:xfrm rot="10800000">
                <a:off x="1096095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8" name="Google Shape;1618;p28"/>
              <p:cNvSpPr/>
              <p:nvPr/>
            </p:nvSpPr>
            <p:spPr>
              <a:xfrm rot="10800000">
                <a:off x="1211908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9" name="Google Shape;1619;p28"/>
              <p:cNvSpPr/>
              <p:nvPr/>
            </p:nvSpPr>
            <p:spPr>
              <a:xfrm rot="10800000">
                <a:off x="1327414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23" y="1679"/>
                      <a:pt x="2123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0" name="Google Shape;1620;p28"/>
              <p:cNvSpPr/>
              <p:nvPr/>
            </p:nvSpPr>
            <p:spPr>
              <a:xfrm rot="10800000">
                <a:off x="1443226" y="87380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21" name="Google Shape;1621;p28"/>
            <p:cNvSpPr/>
            <p:nvPr/>
          </p:nvSpPr>
          <p:spPr>
            <a:xfrm rot="10800000">
              <a:off x="1295804" y="745860"/>
              <a:ext cx="552000" cy="552000"/>
            </a:xfrm>
            <a:prstGeom prst="mathPlus">
              <a:avLst>
                <a:gd name="adj1" fmla="val 1723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22" name="Google Shape;1622;p28"/>
          <p:cNvGrpSpPr/>
          <p:nvPr/>
        </p:nvGrpSpPr>
        <p:grpSpPr>
          <a:xfrm rot="10800000" flipH="1">
            <a:off x="-313789" y="3748705"/>
            <a:ext cx="904875" cy="928325"/>
            <a:chOff x="4059176" y="156948"/>
            <a:chExt cx="904875" cy="928325"/>
          </a:xfrm>
        </p:grpSpPr>
        <p:sp>
          <p:nvSpPr>
            <p:cNvPr id="1623" name="Google Shape;1623;p28"/>
            <p:cNvSpPr/>
            <p:nvPr/>
          </p:nvSpPr>
          <p:spPr>
            <a:xfrm>
              <a:off x="49381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4" name="Google Shape;1624;p28"/>
            <p:cNvSpPr/>
            <p:nvPr/>
          </p:nvSpPr>
          <p:spPr>
            <a:xfrm>
              <a:off x="49381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5" name="Google Shape;1625;p28"/>
            <p:cNvSpPr/>
            <p:nvPr/>
          </p:nvSpPr>
          <p:spPr>
            <a:xfrm>
              <a:off x="49381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6" name="Google Shape;1626;p28"/>
            <p:cNvSpPr/>
            <p:nvPr/>
          </p:nvSpPr>
          <p:spPr>
            <a:xfrm>
              <a:off x="49381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7" name="Google Shape;1627;p28"/>
            <p:cNvSpPr/>
            <p:nvPr/>
          </p:nvSpPr>
          <p:spPr>
            <a:xfrm>
              <a:off x="49381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8" name="Google Shape;1628;p28"/>
            <p:cNvSpPr/>
            <p:nvPr/>
          </p:nvSpPr>
          <p:spPr>
            <a:xfrm>
              <a:off x="49381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9" name="Google Shape;1629;p28"/>
            <p:cNvSpPr/>
            <p:nvPr/>
          </p:nvSpPr>
          <p:spPr>
            <a:xfrm>
              <a:off x="49381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0" name="Google Shape;1630;p28"/>
            <p:cNvSpPr/>
            <p:nvPr/>
          </p:nvSpPr>
          <p:spPr>
            <a:xfrm>
              <a:off x="4812826" y="1569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1" name="Google Shape;1631;p28"/>
            <p:cNvSpPr/>
            <p:nvPr/>
          </p:nvSpPr>
          <p:spPr>
            <a:xfrm>
              <a:off x="4812826" y="3075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2" name="Google Shape;1632;p28"/>
            <p:cNvSpPr/>
            <p:nvPr/>
          </p:nvSpPr>
          <p:spPr>
            <a:xfrm>
              <a:off x="4812826" y="457548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3" name="Google Shape;1633;p28"/>
            <p:cNvSpPr/>
            <p:nvPr/>
          </p:nvSpPr>
          <p:spPr>
            <a:xfrm>
              <a:off x="4812826" y="6081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4" name="Google Shape;1634;p28"/>
            <p:cNvSpPr/>
            <p:nvPr/>
          </p:nvSpPr>
          <p:spPr>
            <a:xfrm>
              <a:off x="4812826" y="7587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5" name="Google Shape;1635;p28"/>
            <p:cNvSpPr/>
            <p:nvPr/>
          </p:nvSpPr>
          <p:spPr>
            <a:xfrm>
              <a:off x="4812826" y="908723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6" name="Google Shape;1636;p28"/>
            <p:cNvSpPr/>
            <p:nvPr/>
          </p:nvSpPr>
          <p:spPr>
            <a:xfrm>
              <a:off x="4812826" y="105932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7" name="Google Shape;1637;p28"/>
            <p:cNvSpPr/>
            <p:nvPr/>
          </p:nvSpPr>
          <p:spPr>
            <a:xfrm>
              <a:off x="4686901" y="156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8" name="Google Shape;1638;p28"/>
            <p:cNvSpPr/>
            <p:nvPr/>
          </p:nvSpPr>
          <p:spPr>
            <a:xfrm>
              <a:off x="4686901" y="3075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9" name="Google Shape;1639;p28"/>
            <p:cNvSpPr/>
            <p:nvPr/>
          </p:nvSpPr>
          <p:spPr>
            <a:xfrm>
              <a:off x="4686901" y="457548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0" name="Google Shape;1640;p28"/>
            <p:cNvSpPr/>
            <p:nvPr/>
          </p:nvSpPr>
          <p:spPr>
            <a:xfrm>
              <a:off x="4686901" y="6081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1" name="Google Shape;1641;p28"/>
            <p:cNvSpPr/>
            <p:nvPr/>
          </p:nvSpPr>
          <p:spPr>
            <a:xfrm>
              <a:off x="4686901" y="758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2" name="Google Shape;1642;p28"/>
            <p:cNvSpPr/>
            <p:nvPr/>
          </p:nvSpPr>
          <p:spPr>
            <a:xfrm>
              <a:off x="4686901" y="908723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3" name="Google Shape;1643;p28"/>
            <p:cNvSpPr/>
            <p:nvPr/>
          </p:nvSpPr>
          <p:spPr>
            <a:xfrm>
              <a:off x="4686901" y="105932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4" name="Google Shape;1644;p28"/>
            <p:cNvSpPr/>
            <p:nvPr/>
          </p:nvSpPr>
          <p:spPr>
            <a:xfrm>
              <a:off x="45616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5" name="Google Shape;1645;p28"/>
            <p:cNvSpPr/>
            <p:nvPr/>
          </p:nvSpPr>
          <p:spPr>
            <a:xfrm>
              <a:off x="45616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6" name="Google Shape;1646;p28"/>
            <p:cNvSpPr/>
            <p:nvPr/>
          </p:nvSpPr>
          <p:spPr>
            <a:xfrm>
              <a:off x="45616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7" name="Google Shape;1647;p28"/>
            <p:cNvSpPr/>
            <p:nvPr/>
          </p:nvSpPr>
          <p:spPr>
            <a:xfrm>
              <a:off x="45616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8" name="Google Shape;1648;p28"/>
            <p:cNvSpPr/>
            <p:nvPr/>
          </p:nvSpPr>
          <p:spPr>
            <a:xfrm>
              <a:off x="45616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Google Shape;1649;p28"/>
            <p:cNvSpPr/>
            <p:nvPr/>
          </p:nvSpPr>
          <p:spPr>
            <a:xfrm>
              <a:off x="45616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0" name="Google Shape;1650;p28"/>
            <p:cNvSpPr/>
            <p:nvPr/>
          </p:nvSpPr>
          <p:spPr>
            <a:xfrm>
              <a:off x="45616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1" name="Google Shape;1651;p28"/>
            <p:cNvSpPr/>
            <p:nvPr/>
          </p:nvSpPr>
          <p:spPr>
            <a:xfrm>
              <a:off x="44363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2" name="Google Shape;1652;p28"/>
            <p:cNvSpPr/>
            <p:nvPr/>
          </p:nvSpPr>
          <p:spPr>
            <a:xfrm>
              <a:off x="44363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3" name="Google Shape;1653;p28"/>
            <p:cNvSpPr/>
            <p:nvPr/>
          </p:nvSpPr>
          <p:spPr>
            <a:xfrm>
              <a:off x="44363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4" name="Google Shape;1654;p28"/>
            <p:cNvSpPr/>
            <p:nvPr/>
          </p:nvSpPr>
          <p:spPr>
            <a:xfrm>
              <a:off x="44363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5" name="Google Shape;1655;p28"/>
            <p:cNvSpPr/>
            <p:nvPr/>
          </p:nvSpPr>
          <p:spPr>
            <a:xfrm>
              <a:off x="44363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6" name="Google Shape;1656;p28"/>
            <p:cNvSpPr/>
            <p:nvPr/>
          </p:nvSpPr>
          <p:spPr>
            <a:xfrm>
              <a:off x="44363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7" name="Google Shape;1657;p28"/>
            <p:cNvSpPr/>
            <p:nvPr/>
          </p:nvSpPr>
          <p:spPr>
            <a:xfrm>
              <a:off x="44363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8" name="Google Shape;1658;p28"/>
            <p:cNvSpPr/>
            <p:nvPr/>
          </p:nvSpPr>
          <p:spPr>
            <a:xfrm>
              <a:off x="43104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9" name="Google Shape;1659;p28"/>
            <p:cNvSpPr/>
            <p:nvPr/>
          </p:nvSpPr>
          <p:spPr>
            <a:xfrm>
              <a:off x="43104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0" name="Google Shape;1660;p28"/>
            <p:cNvSpPr/>
            <p:nvPr/>
          </p:nvSpPr>
          <p:spPr>
            <a:xfrm>
              <a:off x="43104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1" name="Google Shape;1661;p28"/>
            <p:cNvSpPr/>
            <p:nvPr/>
          </p:nvSpPr>
          <p:spPr>
            <a:xfrm>
              <a:off x="43104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2" name="Google Shape;1662;p28"/>
            <p:cNvSpPr/>
            <p:nvPr/>
          </p:nvSpPr>
          <p:spPr>
            <a:xfrm>
              <a:off x="43104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3" name="Google Shape;1663;p28"/>
            <p:cNvSpPr/>
            <p:nvPr/>
          </p:nvSpPr>
          <p:spPr>
            <a:xfrm>
              <a:off x="43104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4" name="Google Shape;1664;p28"/>
            <p:cNvSpPr/>
            <p:nvPr/>
          </p:nvSpPr>
          <p:spPr>
            <a:xfrm>
              <a:off x="43104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5" name="Google Shape;1665;p28"/>
            <p:cNvSpPr/>
            <p:nvPr/>
          </p:nvSpPr>
          <p:spPr>
            <a:xfrm>
              <a:off x="41851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6" name="Google Shape;1666;p28"/>
            <p:cNvSpPr/>
            <p:nvPr/>
          </p:nvSpPr>
          <p:spPr>
            <a:xfrm>
              <a:off x="41851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7" name="Google Shape;1667;p28"/>
            <p:cNvSpPr/>
            <p:nvPr/>
          </p:nvSpPr>
          <p:spPr>
            <a:xfrm>
              <a:off x="41851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8" name="Google Shape;1668;p28"/>
            <p:cNvSpPr/>
            <p:nvPr/>
          </p:nvSpPr>
          <p:spPr>
            <a:xfrm>
              <a:off x="41851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69" name="Google Shape;1669;p28"/>
            <p:cNvSpPr/>
            <p:nvPr/>
          </p:nvSpPr>
          <p:spPr>
            <a:xfrm>
              <a:off x="41851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0" name="Google Shape;1670;p28"/>
            <p:cNvSpPr/>
            <p:nvPr/>
          </p:nvSpPr>
          <p:spPr>
            <a:xfrm>
              <a:off x="41851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1" name="Google Shape;1671;p28"/>
            <p:cNvSpPr/>
            <p:nvPr/>
          </p:nvSpPr>
          <p:spPr>
            <a:xfrm>
              <a:off x="41851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2" name="Google Shape;1672;p28"/>
            <p:cNvSpPr/>
            <p:nvPr/>
          </p:nvSpPr>
          <p:spPr>
            <a:xfrm>
              <a:off x="4059176" y="156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3" name="Google Shape;1673;p28"/>
            <p:cNvSpPr/>
            <p:nvPr/>
          </p:nvSpPr>
          <p:spPr>
            <a:xfrm>
              <a:off x="4059176" y="3075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4" name="Google Shape;1674;p28"/>
            <p:cNvSpPr/>
            <p:nvPr/>
          </p:nvSpPr>
          <p:spPr>
            <a:xfrm>
              <a:off x="4059176" y="457548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5" name="Google Shape;1675;p28"/>
            <p:cNvSpPr/>
            <p:nvPr/>
          </p:nvSpPr>
          <p:spPr>
            <a:xfrm>
              <a:off x="4059176" y="6081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6" name="Google Shape;1676;p28"/>
            <p:cNvSpPr/>
            <p:nvPr/>
          </p:nvSpPr>
          <p:spPr>
            <a:xfrm>
              <a:off x="4059176" y="758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7" name="Google Shape;1677;p28"/>
            <p:cNvSpPr/>
            <p:nvPr/>
          </p:nvSpPr>
          <p:spPr>
            <a:xfrm>
              <a:off x="4059176" y="908723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8" name="Google Shape;1678;p28"/>
            <p:cNvSpPr/>
            <p:nvPr/>
          </p:nvSpPr>
          <p:spPr>
            <a:xfrm>
              <a:off x="4059176" y="105932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79" name="Google Shape;1679;p28"/>
          <p:cNvGrpSpPr/>
          <p:nvPr/>
        </p:nvGrpSpPr>
        <p:grpSpPr>
          <a:xfrm rot="10800000">
            <a:off x="7735497" y="217097"/>
            <a:ext cx="1180118" cy="1212984"/>
            <a:chOff x="7920525" y="305450"/>
            <a:chExt cx="861400" cy="885325"/>
          </a:xfrm>
        </p:grpSpPr>
        <p:sp>
          <p:nvSpPr>
            <p:cNvPr id="1680" name="Google Shape;1680;p28"/>
            <p:cNvSpPr/>
            <p:nvPr/>
          </p:nvSpPr>
          <p:spPr>
            <a:xfrm>
              <a:off x="7920525" y="442275"/>
              <a:ext cx="748500" cy="748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1" name="Google Shape;1681;p28"/>
            <p:cNvSpPr/>
            <p:nvPr/>
          </p:nvSpPr>
          <p:spPr>
            <a:xfrm>
              <a:off x="8331025" y="305450"/>
              <a:ext cx="450900" cy="450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1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3" name="Google Shape;1683;p29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684" name="Google Shape;1684;p29"/>
          <p:cNvSpPr txBox="1">
            <a:spLocks noGrp="1"/>
          </p:cNvSpPr>
          <p:nvPr>
            <p:ph type="subTitle" idx="1"/>
          </p:nvPr>
        </p:nvSpPr>
        <p:spPr>
          <a:xfrm>
            <a:off x="713100" y="1948925"/>
            <a:ext cx="23472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85" name="Google Shape;1685;p29"/>
          <p:cNvSpPr txBox="1">
            <a:spLocks noGrp="1"/>
          </p:cNvSpPr>
          <p:nvPr>
            <p:ph type="subTitle" idx="2"/>
          </p:nvPr>
        </p:nvSpPr>
        <p:spPr>
          <a:xfrm>
            <a:off x="713100" y="2317477"/>
            <a:ext cx="2347200" cy="5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6" name="Google Shape;1686;p29"/>
          <p:cNvSpPr txBox="1">
            <a:spLocks noGrp="1"/>
          </p:cNvSpPr>
          <p:nvPr>
            <p:ph type="subTitle" idx="3"/>
          </p:nvPr>
        </p:nvSpPr>
        <p:spPr>
          <a:xfrm>
            <a:off x="3398400" y="1948925"/>
            <a:ext cx="23472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87" name="Google Shape;1687;p29"/>
          <p:cNvSpPr txBox="1">
            <a:spLocks noGrp="1"/>
          </p:cNvSpPr>
          <p:nvPr>
            <p:ph type="subTitle" idx="4"/>
          </p:nvPr>
        </p:nvSpPr>
        <p:spPr>
          <a:xfrm>
            <a:off x="3398400" y="2317477"/>
            <a:ext cx="2347200" cy="5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8" name="Google Shape;1688;p29"/>
          <p:cNvSpPr txBox="1">
            <a:spLocks noGrp="1"/>
          </p:cNvSpPr>
          <p:nvPr>
            <p:ph type="subTitle" idx="5"/>
          </p:nvPr>
        </p:nvSpPr>
        <p:spPr>
          <a:xfrm>
            <a:off x="6083700" y="1948925"/>
            <a:ext cx="23472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89" name="Google Shape;1689;p29"/>
          <p:cNvSpPr txBox="1">
            <a:spLocks noGrp="1"/>
          </p:cNvSpPr>
          <p:nvPr>
            <p:ph type="subTitle" idx="6"/>
          </p:nvPr>
        </p:nvSpPr>
        <p:spPr>
          <a:xfrm>
            <a:off x="6083700" y="2317477"/>
            <a:ext cx="2347200" cy="5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0" name="Google Shape;1690;p29"/>
          <p:cNvSpPr txBox="1">
            <a:spLocks noGrp="1"/>
          </p:cNvSpPr>
          <p:nvPr>
            <p:ph type="title" idx="7"/>
          </p:nvPr>
        </p:nvSpPr>
        <p:spPr>
          <a:xfrm>
            <a:off x="1472700" y="1351767"/>
            <a:ext cx="8280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91" name="Google Shape;1691;p29"/>
          <p:cNvSpPr txBox="1">
            <a:spLocks noGrp="1"/>
          </p:cNvSpPr>
          <p:nvPr>
            <p:ph type="title" idx="8"/>
          </p:nvPr>
        </p:nvSpPr>
        <p:spPr>
          <a:xfrm>
            <a:off x="4158000" y="1351767"/>
            <a:ext cx="8280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92" name="Google Shape;1692;p29"/>
          <p:cNvSpPr txBox="1">
            <a:spLocks noGrp="1"/>
          </p:cNvSpPr>
          <p:nvPr>
            <p:ph type="title" idx="9"/>
          </p:nvPr>
        </p:nvSpPr>
        <p:spPr>
          <a:xfrm>
            <a:off x="6843300" y="1351767"/>
            <a:ext cx="8280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693" name="Google Shape;1693;p29"/>
          <p:cNvSpPr txBox="1">
            <a:spLocks noGrp="1"/>
          </p:cNvSpPr>
          <p:nvPr>
            <p:ph type="subTitle" idx="13"/>
          </p:nvPr>
        </p:nvSpPr>
        <p:spPr>
          <a:xfrm>
            <a:off x="713100" y="3705346"/>
            <a:ext cx="23472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94" name="Google Shape;1694;p29"/>
          <p:cNvSpPr txBox="1">
            <a:spLocks noGrp="1"/>
          </p:cNvSpPr>
          <p:nvPr>
            <p:ph type="subTitle" idx="14"/>
          </p:nvPr>
        </p:nvSpPr>
        <p:spPr>
          <a:xfrm>
            <a:off x="713100" y="4073848"/>
            <a:ext cx="2347200" cy="5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5" name="Google Shape;1695;p29"/>
          <p:cNvSpPr txBox="1">
            <a:spLocks noGrp="1"/>
          </p:cNvSpPr>
          <p:nvPr>
            <p:ph type="subTitle" idx="15"/>
          </p:nvPr>
        </p:nvSpPr>
        <p:spPr>
          <a:xfrm>
            <a:off x="3398400" y="3705346"/>
            <a:ext cx="23472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96" name="Google Shape;1696;p29"/>
          <p:cNvSpPr txBox="1">
            <a:spLocks noGrp="1"/>
          </p:cNvSpPr>
          <p:nvPr>
            <p:ph type="subTitle" idx="16"/>
          </p:nvPr>
        </p:nvSpPr>
        <p:spPr>
          <a:xfrm>
            <a:off x="3398400" y="4073848"/>
            <a:ext cx="2347200" cy="5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7" name="Google Shape;1697;p29"/>
          <p:cNvSpPr txBox="1">
            <a:spLocks noGrp="1"/>
          </p:cNvSpPr>
          <p:nvPr>
            <p:ph type="subTitle" idx="17"/>
          </p:nvPr>
        </p:nvSpPr>
        <p:spPr>
          <a:xfrm>
            <a:off x="6083700" y="3705346"/>
            <a:ext cx="23472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698" name="Google Shape;1698;p29"/>
          <p:cNvSpPr txBox="1">
            <a:spLocks noGrp="1"/>
          </p:cNvSpPr>
          <p:nvPr>
            <p:ph type="subTitle" idx="18"/>
          </p:nvPr>
        </p:nvSpPr>
        <p:spPr>
          <a:xfrm>
            <a:off x="6083700" y="4073848"/>
            <a:ext cx="2347200" cy="5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9" name="Google Shape;1699;p29"/>
          <p:cNvSpPr txBox="1">
            <a:spLocks noGrp="1"/>
          </p:cNvSpPr>
          <p:nvPr>
            <p:ph type="title" idx="19"/>
          </p:nvPr>
        </p:nvSpPr>
        <p:spPr>
          <a:xfrm>
            <a:off x="1472700" y="3108476"/>
            <a:ext cx="8280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00" name="Google Shape;1700;p29"/>
          <p:cNvSpPr txBox="1">
            <a:spLocks noGrp="1"/>
          </p:cNvSpPr>
          <p:nvPr>
            <p:ph type="title" idx="20"/>
          </p:nvPr>
        </p:nvSpPr>
        <p:spPr>
          <a:xfrm>
            <a:off x="4158000" y="3108476"/>
            <a:ext cx="8280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1701" name="Google Shape;1701;p29"/>
          <p:cNvSpPr txBox="1">
            <a:spLocks noGrp="1"/>
          </p:cNvSpPr>
          <p:nvPr>
            <p:ph type="title" idx="21"/>
          </p:nvPr>
        </p:nvSpPr>
        <p:spPr>
          <a:xfrm>
            <a:off x="6843300" y="3108476"/>
            <a:ext cx="828000" cy="3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grpSp>
        <p:nvGrpSpPr>
          <p:cNvPr id="1702" name="Google Shape;1702;p29"/>
          <p:cNvGrpSpPr/>
          <p:nvPr/>
        </p:nvGrpSpPr>
        <p:grpSpPr>
          <a:xfrm>
            <a:off x="8105575" y="162299"/>
            <a:ext cx="893400" cy="885575"/>
            <a:chOff x="7775625" y="442275"/>
            <a:chExt cx="893400" cy="885575"/>
          </a:xfrm>
        </p:grpSpPr>
        <p:sp>
          <p:nvSpPr>
            <p:cNvPr id="1703" name="Google Shape;1703;p29"/>
            <p:cNvSpPr/>
            <p:nvPr/>
          </p:nvSpPr>
          <p:spPr>
            <a:xfrm>
              <a:off x="7920525" y="442275"/>
              <a:ext cx="748500" cy="748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4" name="Google Shape;1704;p29"/>
            <p:cNvSpPr/>
            <p:nvPr/>
          </p:nvSpPr>
          <p:spPr>
            <a:xfrm>
              <a:off x="7775625" y="876950"/>
              <a:ext cx="450900" cy="450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05" name="Google Shape;1705;p29"/>
          <p:cNvGrpSpPr/>
          <p:nvPr/>
        </p:nvGrpSpPr>
        <p:grpSpPr>
          <a:xfrm>
            <a:off x="8688049" y="3145513"/>
            <a:ext cx="904875" cy="928325"/>
            <a:chOff x="1054075" y="2178525"/>
            <a:chExt cx="904875" cy="928325"/>
          </a:xfrm>
        </p:grpSpPr>
        <p:sp>
          <p:nvSpPr>
            <p:cNvPr id="1706" name="Google Shape;1706;p29"/>
            <p:cNvSpPr/>
            <p:nvPr/>
          </p:nvSpPr>
          <p:spPr>
            <a:xfrm>
              <a:off x="1933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7" name="Google Shape;1707;p29"/>
            <p:cNvSpPr/>
            <p:nvPr/>
          </p:nvSpPr>
          <p:spPr>
            <a:xfrm>
              <a:off x="1933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8" name="Google Shape;1708;p29"/>
            <p:cNvSpPr/>
            <p:nvPr/>
          </p:nvSpPr>
          <p:spPr>
            <a:xfrm>
              <a:off x="1933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9" name="Google Shape;1709;p29"/>
            <p:cNvSpPr/>
            <p:nvPr/>
          </p:nvSpPr>
          <p:spPr>
            <a:xfrm>
              <a:off x="1933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0" name="Google Shape;1710;p29"/>
            <p:cNvSpPr/>
            <p:nvPr/>
          </p:nvSpPr>
          <p:spPr>
            <a:xfrm>
              <a:off x="1933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1" name="Google Shape;1711;p29"/>
            <p:cNvSpPr/>
            <p:nvPr/>
          </p:nvSpPr>
          <p:spPr>
            <a:xfrm>
              <a:off x="1933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2" name="Google Shape;1712;p29"/>
            <p:cNvSpPr/>
            <p:nvPr/>
          </p:nvSpPr>
          <p:spPr>
            <a:xfrm>
              <a:off x="1933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3" name="Google Shape;1713;p29"/>
            <p:cNvSpPr/>
            <p:nvPr/>
          </p:nvSpPr>
          <p:spPr>
            <a:xfrm>
              <a:off x="1807725" y="21785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4" name="Google Shape;1714;p29"/>
            <p:cNvSpPr/>
            <p:nvPr/>
          </p:nvSpPr>
          <p:spPr>
            <a:xfrm>
              <a:off x="1807725" y="23291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5" name="Google Shape;1715;p29"/>
            <p:cNvSpPr/>
            <p:nvPr/>
          </p:nvSpPr>
          <p:spPr>
            <a:xfrm>
              <a:off x="1807725" y="2479125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6" name="Google Shape;1716;p29"/>
            <p:cNvSpPr/>
            <p:nvPr/>
          </p:nvSpPr>
          <p:spPr>
            <a:xfrm>
              <a:off x="1807725" y="26297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7" name="Google Shape;1717;p29"/>
            <p:cNvSpPr/>
            <p:nvPr/>
          </p:nvSpPr>
          <p:spPr>
            <a:xfrm>
              <a:off x="1807725" y="27803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8" name="Google Shape;1718;p29"/>
            <p:cNvSpPr/>
            <p:nvPr/>
          </p:nvSpPr>
          <p:spPr>
            <a:xfrm>
              <a:off x="1807725" y="2930300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9" name="Google Shape;1719;p29"/>
            <p:cNvSpPr/>
            <p:nvPr/>
          </p:nvSpPr>
          <p:spPr>
            <a:xfrm>
              <a:off x="1807725" y="308090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0" name="Google Shape;1720;p29"/>
            <p:cNvSpPr/>
            <p:nvPr/>
          </p:nvSpPr>
          <p:spPr>
            <a:xfrm>
              <a:off x="1681800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1" name="Google Shape;1721;p29"/>
            <p:cNvSpPr/>
            <p:nvPr/>
          </p:nvSpPr>
          <p:spPr>
            <a:xfrm>
              <a:off x="1681800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2" name="Google Shape;1722;p29"/>
            <p:cNvSpPr/>
            <p:nvPr/>
          </p:nvSpPr>
          <p:spPr>
            <a:xfrm>
              <a:off x="1681800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3" name="Google Shape;1723;p29"/>
            <p:cNvSpPr/>
            <p:nvPr/>
          </p:nvSpPr>
          <p:spPr>
            <a:xfrm>
              <a:off x="1681800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4" name="Google Shape;1724;p29"/>
            <p:cNvSpPr/>
            <p:nvPr/>
          </p:nvSpPr>
          <p:spPr>
            <a:xfrm>
              <a:off x="1681800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5" name="Google Shape;1725;p29"/>
            <p:cNvSpPr/>
            <p:nvPr/>
          </p:nvSpPr>
          <p:spPr>
            <a:xfrm>
              <a:off x="1681800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6" name="Google Shape;1726;p29"/>
            <p:cNvSpPr/>
            <p:nvPr/>
          </p:nvSpPr>
          <p:spPr>
            <a:xfrm>
              <a:off x="1681800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7" name="Google Shape;1727;p29"/>
            <p:cNvSpPr/>
            <p:nvPr/>
          </p:nvSpPr>
          <p:spPr>
            <a:xfrm>
              <a:off x="15565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8" name="Google Shape;1728;p29"/>
            <p:cNvSpPr/>
            <p:nvPr/>
          </p:nvSpPr>
          <p:spPr>
            <a:xfrm>
              <a:off x="15565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9" name="Google Shape;1729;p29"/>
            <p:cNvSpPr/>
            <p:nvPr/>
          </p:nvSpPr>
          <p:spPr>
            <a:xfrm>
              <a:off x="15565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0" name="Google Shape;1730;p29"/>
            <p:cNvSpPr/>
            <p:nvPr/>
          </p:nvSpPr>
          <p:spPr>
            <a:xfrm>
              <a:off x="15565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1" name="Google Shape;1731;p29"/>
            <p:cNvSpPr/>
            <p:nvPr/>
          </p:nvSpPr>
          <p:spPr>
            <a:xfrm>
              <a:off x="15565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2" name="Google Shape;1732;p29"/>
            <p:cNvSpPr/>
            <p:nvPr/>
          </p:nvSpPr>
          <p:spPr>
            <a:xfrm>
              <a:off x="15565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3" name="Google Shape;1733;p29"/>
            <p:cNvSpPr/>
            <p:nvPr/>
          </p:nvSpPr>
          <p:spPr>
            <a:xfrm>
              <a:off x="15565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4" name="Google Shape;1734;p29"/>
            <p:cNvSpPr/>
            <p:nvPr/>
          </p:nvSpPr>
          <p:spPr>
            <a:xfrm>
              <a:off x="14312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5" name="Google Shape;1735;p29"/>
            <p:cNvSpPr/>
            <p:nvPr/>
          </p:nvSpPr>
          <p:spPr>
            <a:xfrm>
              <a:off x="14312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6" name="Google Shape;1736;p29"/>
            <p:cNvSpPr/>
            <p:nvPr/>
          </p:nvSpPr>
          <p:spPr>
            <a:xfrm>
              <a:off x="14312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7" name="Google Shape;1737;p29"/>
            <p:cNvSpPr/>
            <p:nvPr/>
          </p:nvSpPr>
          <p:spPr>
            <a:xfrm>
              <a:off x="14312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8" name="Google Shape;1738;p29"/>
            <p:cNvSpPr/>
            <p:nvPr/>
          </p:nvSpPr>
          <p:spPr>
            <a:xfrm>
              <a:off x="14312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9" name="Google Shape;1739;p29"/>
            <p:cNvSpPr/>
            <p:nvPr/>
          </p:nvSpPr>
          <p:spPr>
            <a:xfrm>
              <a:off x="14312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0" name="Google Shape;1740;p29"/>
            <p:cNvSpPr/>
            <p:nvPr/>
          </p:nvSpPr>
          <p:spPr>
            <a:xfrm>
              <a:off x="14312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1" name="Google Shape;1741;p29"/>
            <p:cNvSpPr/>
            <p:nvPr/>
          </p:nvSpPr>
          <p:spPr>
            <a:xfrm>
              <a:off x="13053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2" name="Google Shape;1742;p29"/>
            <p:cNvSpPr/>
            <p:nvPr/>
          </p:nvSpPr>
          <p:spPr>
            <a:xfrm>
              <a:off x="13053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3" name="Google Shape;1743;p29"/>
            <p:cNvSpPr/>
            <p:nvPr/>
          </p:nvSpPr>
          <p:spPr>
            <a:xfrm>
              <a:off x="13053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4" name="Google Shape;1744;p29"/>
            <p:cNvSpPr/>
            <p:nvPr/>
          </p:nvSpPr>
          <p:spPr>
            <a:xfrm>
              <a:off x="13053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5" name="Google Shape;1745;p29"/>
            <p:cNvSpPr/>
            <p:nvPr/>
          </p:nvSpPr>
          <p:spPr>
            <a:xfrm>
              <a:off x="13053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6" name="Google Shape;1746;p29"/>
            <p:cNvSpPr/>
            <p:nvPr/>
          </p:nvSpPr>
          <p:spPr>
            <a:xfrm>
              <a:off x="13053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7" name="Google Shape;1747;p29"/>
            <p:cNvSpPr/>
            <p:nvPr/>
          </p:nvSpPr>
          <p:spPr>
            <a:xfrm>
              <a:off x="13053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8" name="Google Shape;1748;p29"/>
            <p:cNvSpPr/>
            <p:nvPr/>
          </p:nvSpPr>
          <p:spPr>
            <a:xfrm>
              <a:off x="1180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49" name="Google Shape;1749;p29"/>
            <p:cNvSpPr/>
            <p:nvPr/>
          </p:nvSpPr>
          <p:spPr>
            <a:xfrm>
              <a:off x="1180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0" name="Google Shape;1750;p29"/>
            <p:cNvSpPr/>
            <p:nvPr/>
          </p:nvSpPr>
          <p:spPr>
            <a:xfrm>
              <a:off x="1180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1" name="Google Shape;1751;p29"/>
            <p:cNvSpPr/>
            <p:nvPr/>
          </p:nvSpPr>
          <p:spPr>
            <a:xfrm>
              <a:off x="1180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2" name="Google Shape;1752;p29"/>
            <p:cNvSpPr/>
            <p:nvPr/>
          </p:nvSpPr>
          <p:spPr>
            <a:xfrm>
              <a:off x="1180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3" name="Google Shape;1753;p29"/>
            <p:cNvSpPr/>
            <p:nvPr/>
          </p:nvSpPr>
          <p:spPr>
            <a:xfrm>
              <a:off x="1180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4" name="Google Shape;1754;p29"/>
            <p:cNvSpPr/>
            <p:nvPr/>
          </p:nvSpPr>
          <p:spPr>
            <a:xfrm>
              <a:off x="1180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5" name="Google Shape;1755;p29"/>
            <p:cNvSpPr/>
            <p:nvPr/>
          </p:nvSpPr>
          <p:spPr>
            <a:xfrm>
              <a:off x="1054075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6" name="Google Shape;1756;p29"/>
            <p:cNvSpPr/>
            <p:nvPr/>
          </p:nvSpPr>
          <p:spPr>
            <a:xfrm>
              <a:off x="1054075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7" name="Google Shape;1757;p29"/>
            <p:cNvSpPr/>
            <p:nvPr/>
          </p:nvSpPr>
          <p:spPr>
            <a:xfrm>
              <a:off x="1054075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8" name="Google Shape;1758;p29"/>
            <p:cNvSpPr/>
            <p:nvPr/>
          </p:nvSpPr>
          <p:spPr>
            <a:xfrm>
              <a:off x="1054075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9" name="Google Shape;1759;p29"/>
            <p:cNvSpPr/>
            <p:nvPr/>
          </p:nvSpPr>
          <p:spPr>
            <a:xfrm>
              <a:off x="1054075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0" name="Google Shape;1760;p29"/>
            <p:cNvSpPr/>
            <p:nvPr/>
          </p:nvSpPr>
          <p:spPr>
            <a:xfrm>
              <a:off x="1054075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1" name="Google Shape;1761;p29"/>
            <p:cNvSpPr/>
            <p:nvPr/>
          </p:nvSpPr>
          <p:spPr>
            <a:xfrm>
              <a:off x="1054075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62" name="Google Shape;1762;p29"/>
          <p:cNvGrpSpPr/>
          <p:nvPr/>
        </p:nvGrpSpPr>
        <p:grpSpPr>
          <a:xfrm>
            <a:off x="-514979" y="4342680"/>
            <a:ext cx="1665379" cy="1378500"/>
            <a:chOff x="-514979" y="4342680"/>
            <a:chExt cx="1665379" cy="1378500"/>
          </a:xfrm>
        </p:grpSpPr>
        <p:sp>
          <p:nvSpPr>
            <p:cNvPr id="1763" name="Google Shape;1763;p29"/>
            <p:cNvSpPr/>
            <p:nvPr/>
          </p:nvSpPr>
          <p:spPr>
            <a:xfrm>
              <a:off x="-514979" y="4342680"/>
              <a:ext cx="1378500" cy="13785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4" name="Google Shape;1764;p29"/>
            <p:cNvSpPr/>
            <p:nvPr/>
          </p:nvSpPr>
          <p:spPr>
            <a:xfrm>
              <a:off x="624200" y="4668500"/>
              <a:ext cx="526200" cy="5262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65" name="Google Shape;1765;p29"/>
          <p:cNvGrpSpPr/>
          <p:nvPr/>
        </p:nvGrpSpPr>
        <p:grpSpPr>
          <a:xfrm rot="-5400000">
            <a:off x="-661022" y="125582"/>
            <a:ext cx="1646456" cy="754741"/>
            <a:chOff x="5071203" y="4398918"/>
            <a:chExt cx="1646456" cy="754741"/>
          </a:xfrm>
        </p:grpSpPr>
        <p:sp>
          <p:nvSpPr>
            <p:cNvPr id="1766" name="Google Shape;1766;p29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7" name="Google Shape;1767;p29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8" name="Google Shape;1768;p29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9" name="Google Shape;1769;p29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0" name="Google Shape;1770;p29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1" name="Google Shape;1771;p29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2" name="Google Shape;1772;p29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3" name="Google Shape;1773;p29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4" name="Google Shape;1774;p29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5" name="Google Shape;1775;p29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6" name="Google Shape;1776;p29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7" name="Google Shape;1777;p29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8" name="Google Shape;1778;p29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9" name="Google Shape;1779;p29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0" name="Google Shape;1780;p29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1" name="Google Shape;1781;p29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2" name="Google Shape;1782;p29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3" name="Google Shape;1783;p29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4" name="Google Shape;1784;p29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5" name="Google Shape;1785;p29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6" name="Google Shape;1786;p29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7" name="Google Shape;1787;p29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8" name="Google Shape;1788;p29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9" name="Google Shape;1789;p29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0" name="Google Shape;1790;p29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1" name="Google Shape;1791;p29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2" name="Google Shape;1792;p29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3" name="Google Shape;1793;p29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4" name="Google Shape;1794;p29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5" name="Google Shape;1795;p29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6" name="Google Shape;1796;p29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7" name="Google Shape;1797;p29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8" name="Google Shape;1798;p29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9" name="Google Shape;1799;p29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0" name="Google Shape;1800;p29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1" name="Google Shape;1801;p29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2" name="Google Shape;1802;p29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3" name="Google Shape;1803;p29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4" name="Google Shape;1804;p29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5" name="Google Shape;1805;p29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6" name="Google Shape;1806;p29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7" name="Google Shape;1807;p29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8" name="Google Shape;1808;p29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9" name="Google Shape;1809;p29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0" name="Google Shape;1810;p29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1" name="Google Shape;1811;p29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2" name="Google Shape;1812;p29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3" name="Google Shape;1813;p29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4" name="Google Shape;1814;p29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5" name="Google Shape;1815;p29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6" name="Google Shape;1816;p29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7" name="Google Shape;1817;p29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8" name="Google Shape;1818;p29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9" name="Google Shape;1819;p29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0" name="Google Shape;1820;p29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1" name="Google Shape;1821;p29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2" name="Google Shape;1822;p29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3" name="Google Shape;1823;p29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4" name="Google Shape;1824;p29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5" name="Google Shape;1825;p29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6" name="Google Shape;1826;p29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7" name="Google Shape;1827;p29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8" name="Google Shape;1828;p29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9" name="Google Shape;1829;p29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0" name="Google Shape;1830;p29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1" name="Google Shape;1831;p29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2" name="Google Shape;1832;p29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3" name="Google Shape;1833;p29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4" name="Google Shape;1834;p29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5" name="Google Shape;1835;p29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6" name="Google Shape;1836;p29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7" name="Google Shape;1837;p29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8" name="Google Shape;1838;p29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9" name="Google Shape;1839;p29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0" name="Google Shape;1840;p29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1" name="Google Shape;1841;p29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2" name="Google Shape;1842;p29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3" name="Google Shape;1843;p29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4" name="Google Shape;1844;p29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5" name="Google Shape;1845;p29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6" name="Google Shape;1846;p29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7" name="Google Shape;1847;p29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8" name="Google Shape;1848;p29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9" name="Google Shape;1849;p29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0">
    <p:spTree>
      <p:nvGrpSpPr>
        <p:cNvPr id="1" name="Shape 1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1" name="Google Shape;1851;p30"/>
          <p:cNvSpPr txBox="1">
            <a:spLocks noGrp="1"/>
          </p:cNvSpPr>
          <p:nvPr>
            <p:ph type="title"/>
          </p:nvPr>
        </p:nvSpPr>
        <p:spPr>
          <a:xfrm>
            <a:off x="909500" y="3368938"/>
            <a:ext cx="4076700" cy="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852" name="Google Shape;1852;p30"/>
          <p:cNvSpPr txBox="1">
            <a:spLocks noGrp="1"/>
          </p:cNvSpPr>
          <p:nvPr>
            <p:ph type="subTitle" idx="1"/>
          </p:nvPr>
        </p:nvSpPr>
        <p:spPr>
          <a:xfrm>
            <a:off x="909500" y="1380363"/>
            <a:ext cx="4076700" cy="17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1853" name="Google Shape;1853;p30"/>
          <p:cNvGrpSpPr/>
          <p:nvPr/>
        </p:nvGrpSpPr>
        <p:grpSpPr>
          <a:xfrm>
            <a:off x="-467250" y="48763"/>
            <a:ext cx="904875" cy="1974720"/>
            <a:chOff x="-467250" y="48763"/>
            <a:chExt cx="904875" cy="1974720"/>
          </a:xfrm>
        </p:grpSpPr>
        <p:grpSp>
          <p:nvGrpSpPr>
            <p:cNvPr id="1854" name="Google Shape;1854;p30"/>
            <p:cNvGrpSpPr/>
            <p:nvPr/>
          </p:nvGrpSpPr>
          <p:grpSpPr>
            <a:xfrm>
              <a:off x="-467250" y="48763"/>
              <a:ext cx="904875" cy="928325"/>
              <a:chOff x="1054075" y="2178525"/>
              <a:chExt cx="904875" cy="928325"/>
            </a:xfrm>
          </p:grpSpPr>
          <p:sp>
            <p:nvSpPr>
              <p:cNvPr id="1855" name="Google Shape;1855;p30"/>
              <p:cNvSpPr/>
              <p:nvPr/>
            </p:nvSpPr>
            <p:spPr>
              <a:xfrm>
                <a:off x="1933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6" name="Google Shape;1856;p30"/>
              <p:cNvSpPr/>
              <p:nvPr/>
            </p:nvSpPr>
            <p:spPr>
              <a:xfrm>
                <a:off x="1933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7" name="Google Shape;1857;p30"/>
              <p:cNvSpPr/>
              <p:nvPr/>
            </p:nvSpPr>
            <p:spPr>
              <a:xfrm>
                <a:off x="1933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8" name="Google Shape;1858;p30"/>
              <p:cNvSpPr/>
              <p:nvPr/>
            </p:nvSpPr>
            <p:spPr>
              <a:xfrm>
                <a:off x="1933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9" name="Google Shape;1859;p30"/>
              <p:cNvSpPr/>
              <p:nvPr/>
            </p:nvSpPr>
            <p:spPr>
              <a:xfrm>
                <a:off x="1933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0" name="Google Shape;1860;p30"/>
              <p:cNvSpPr/>
              <p:nvPr/>
            </p:nvSpPr>
            <p:spPr>
              <a:xfrm>
                <a:off x="1933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1" name="Google Shape;1861;p30"/>
              <p:cNvSpPr/>
              <p:nvPr/>
            </p:nvSpPr>
            <p:spPr>
              <a:xfrm>
                <a:off x="1933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2" name="Google Shape;1862;p30"/>
              <p:cNvSpPr/>
              <p:nvPr/>
            </p:nvSpPr>
            <p:spPr>
              <a:xfrm>
                <a:off x="1807725" y="21785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3" name="Google Shape;1863;p30"/>
              <p:cNvSpPr/>
              <p:nvPr/>
            </p:nvSpPr>
            <p:spPr>
              <a:xfrm>
                <a:off x="1807725" y="23291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4" name="Google Shape;1864;p30"/>
              <p:cNvSpPr/>
              <p:nvPr/>
            </p:nvSpPr>
            <p:spPr>
              <a:xfrm>
                <a:off x="1807725" y="2479125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5" name="Google Shape;1865;p30"/>
              <p:cNvSpPr/>
              <p:nvPr/>
            </p:nvSpPr>
            <p:spPr>
              <a:xfrm>
                <a:off x="1807725" y="26297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6" name="Google Shape;1866;p30"/>
              <p:cNvSpPr/>
              <p:nvPr/>
            </p:nvSpPr>
            <p:spPr>
              <a:xfrm>
                <a:off x="1807725" y="27803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7" name="Google Shape;1867;p30"/>
              <p:cNvSpPr/>
              <p:nvPr/>
            </p:nvSpPr>
            <p:spPr>
              <a:xfrm>
                <a:off x="1807725" y="2930300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8" name="Google Shape;1868;p30"/>
              <p:cNvSpPr/>
              <p:nvPr/>
            </p:nvSpPr>
            <p:spPr>
              <a:xfrm>
                <a:off x="1807725" y="3080900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9" name="Google Shape;1869;p30"/>
              <p:cNvSpPr/>
              <p:nvPr/>
            </p:nvSpPr>
            <p:spPr>
              <a:xfrm>
                <a:off x="1681800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0" name="Google Shape;1870;p30"/>
              <p:cNvSpPr/>
              <p:nvPr/>
            </p:nvSpPr>
            <p:spPr>
              <a:xfrm>
                <a:off x="1681800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1" name="Google Shape;1871;p30"/>
              <p:cNvSpPr/>
              <p:nvPr/>
            </p:nvSpPr>
            <p:spPr>
              <a:xfrm>
                <a:off x="1681800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2" name="Google Shape;1872;p30"/>
              <p:cNvSpPr/>
              <p:nvPr/>
            </p:nvSpPr>
            <p:spPr>
              <a:xfrm>
                <a:off x="1681800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3" name="Google Shape;1873;p30"/>
              <p:cNvSpPr/>
              <p:nvPr/>
            </p:nvSpPr>
            <p:spPr>
              <a:xfrm>
                <a:off x="1681800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4" name="Google Shape;1874;p30"/>
              <p:cNvSpPr/>
              <p:nvPr/>
            </p:nvSpPr>
            <p:spPr>
              <a:xfrm>
                <a:off x="1681800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5" name="Google Shape;1875;p30"/>
              <p:cNvSpPr/>
              <p:nvPr/>
            </p:nvSpPr>
            <p:spPr>
              <a:xfrm>
                <a:off x="1681800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6" name="Google Shape;1876;p30"/>
              <p:cNvSpPr/>
              <p:nvPr/>
            </p:nvSpPr>
            <p:spPr>
              <a:xfrm>
                <a:off x="15565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7" name="Google Shape;1877;p30"/>
              <p:cNvSpPr/>
              <p:nvPr/>
            </p:nvSpPr>
            <p:spPr>
              <a:xfrm>
                <a:off x="15565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8" name="Google Shape;1878;p30"/>
              <p:cNvSpPr/>
              <p:nvPr/>
            </p:nvSpPr>
            <p:spPr>
              <a:xfrm>
                <a:off x="15565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9" name="Google Shape;1879;p30"/>
              <p:cNvSpPr/>
              <p:nvPr/>
            </p:nvSpPr>
            <p:spPr>
              <a:xfrm>
                <a:off x="15565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0" name="Google Shape;1880;p30"/>
              <p:cNvSpPr/>
              <p:nvPr/>
            </p:nvSpPr>
            <p:spPr>
              <a:xfrm>
                <a:off x="15565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1" name="Google Shape;1881;p30"/>
              <p:cNvSpPr/>
              <p:nvPr/>
            </p:nvSpPr>
            <p:spPr>
              <a:xfrm>
                <a:off x="15565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2" name="Google Shape;1882;p30"/>
              <p:cNvSpPr/>
              <p:nvPr/>
            </p:nvSpPr>
            <p:spPr>
              <a:xfrm>
                <a:off x="15565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3" name="Google Shape;1883;p30"/>
              <p:cNvSpPr/>
              <p:nvPr/>
            </p:nvSpPr>
            <p:spPr>
              <a:xfrm>
                <a:off x="14312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4" name="Google Shape;1884;p30"/>
              <p:cNvSpPr/>
              <p:nvPr/>
            </p:nvSpPr>
            <p:spPr>
              <a:xfrm>
                <a:off x="14312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5" name="Google Shape;1885;p30"/>
              <p:cNvSpPr/>
              <p:nvPr/>
            </p:nvSpPr>
            <p:spPr>
              <a:xfrm>
                <a:off x="14312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6" name="Google Shape;1886;p30"/>
              <p:cNvSpPr/>
              <p:nvPr/>
            </p:nvSpPr>
            <p:spPr>
              <a:xfrm>
                <a:off x="14312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7" name="Google Shape;1887;p30"/>
              <p:cNvSpPr/>
              <p:nvPr/>
            </p:nvSpPr>
            <p:spPr>
              <a:xfrm>
                <a:off x="14312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8" name="Google Shape;1888;p30"/>
              <p:cNvSpPr/>
              <p:nvPr/>
            </p:nvSpPr>
            <p:spPr>
              <a:xfrm>
                <a:off x="14312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9" name="Google Shape;1889;p30"/>
              <p:cNvSpPr/>
              <p:nvPr/>
            </p:nvSpPr>
            <p:spPr>
              <a:xfrm>
                <a:off x="14312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0" name="Google Shape;1890;p30"/>
              <p:cNvSpPr/>
              <p:nvPr/>
            </p:nvSpPr>
            <p:spPr>
              <a:xfrm>
                <a:off x="13053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1" name="Google Shape;1891;p30"/>
              <p:cNvSpPr/>
              <p:nvPr/>
            </p:nvSpPr>
            <p:spPr>
              <a:xfrm>
                <a:off x="13053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2" name="Google Shape;1892;p30"/>
              <p:cNvSpPr/>
              <p:nvPr/>
            </p:nvSpPr>
            <p:spPr>
              <a:xfrm>
                <a:off x="13053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3" name="Google Shape;1893;p30"/>
              <p:cNvSpPr/>
              <p:nvPr/>
            </p:nvSpPr>
            <p:spPr>
              <a:xfrm>
                <a:off x="13053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4" name="Google Shape;1894;p30"/>
              <p:cNvSpPr/>
              <p:nvPr/>
            </p:nvSpPr>
            <p:spPr>
              <a:xfrm>
                <a:off x="13053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5" name="Google Shape;1895;p30"/>
              <p:cNvSpPr/>
              <p:nvPr/>
            </p:nvSpPr>
            <p:spPr>
              <a:xfrm>
                <a:off x="13053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6" name="Google Shape;1896;p30"/>
              <p:cNvSpPr/>
              <p:nvPr/>
            </p:nvSpPr>
            <p:spPr>
              <a:xfrm>
                <a:off x="13053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7" name="Google Shape;1897;p30"/>
              <p:cNvSpPr/>
              <p:nvPr/>
            </p:nvSpPr>
            <p:spPr>
              <a:xfrm>
                <a:off x="1180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8" name="Google Shape;1898;p30"/>
              <p:cNvSpPr/>
              <p:nvPr/>
            </p:nvSpPr>
            <p:spPr>
              <a:xfrm>
                <a:off x="1180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9" name="Google Shape;1899;p30"/>
              <p:cNvSpPr/>
              <p:nvPr/>
            </p:nvSpPr>
            <p:spPr>
              <a:xfrm>
                <a:off x="1180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0" name="Google Shape;1900;p30"/>
              <p:cNvSpPr/>
              <p:nvPr/>
            </p:nvSpPr>
            <p:spPr>
              <a:xfrm>
                <a:off x="1180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1" name="Google Shape;1901;p30"/>
              <p:cNvSpPr/>
              <p:nvPr/>
            </p:nvSpPr>
            <p:spPr>
              <a:xfrm>
                <a:off x="1180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2" name="Google Shape;1902;p30"/>
              <p:cNvSpPr/>
              <p:nvPr/>
            </p:nvSpPr>
            <p:spPr>
              <a:xfrm>
                <a:off x="1180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3" name="Google Shape;1903;p30"/>
              <p:cNvSpPr/>
              <p:nvPr/>
            </p:nvSpPr>
            <p:spPr>
              <a:xfrm>
                <a:off x="1180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4" name="Google Shape;1904;p30"/>
              <p:cNvSpPr/>
              <p:nvPr/>
            </p:nvSpPr>
            <p:spPr>
              <a:xfrm>
                <a:off x="1054075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5" name="Google Shape;1905;p30"/>
              <p:cNvSpPr/>
              <p:nvPr/>
            </p:nvSpPr>
            <p:spPr>
              <a:xfrm>
                <a:off x="1054075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6" name="Google Shape;1906;p30"/>
              <p:cNvSpPr/>
              <p:nvPr/>
            </p:nvSpPr>
            <p:spPr>
              <a:xfrm>
                <a:off x="1054075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7" name="Google Shape;1907;p30"/>
              <p:cNvSpPr/>
              <p:nvPr/>
            </p:nvSpPr>
            <p:spPr>
              <a:xfrm>
                <a:off x="1054075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8" name="Google Shape;1908;p30"/>
              <p:cNvSpPr/>
              <p:nvPr/>
            </p:nvSpPr>
            <p:spPr>
              <a:xfrm>
                <a:off x="1054075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9" name="Google Shape;1909;p30"/>
              <p:cNvSpPr/>
              <p:nvPr/>
            </p:nvSpPr>
            <p:spPr>
              <a:xfrm>
                <a:off x="1054075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0" name="Google Shape;1910;p30"/>
              <p:cNvSpPr/>
              <p:nvPr/>
            </p:nvSpPr>
            <p:spPr>
              <a:xfrm>
                <a:off x="1054075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11" name="Google Shape;1911;p30"/>
            <p:cNvGrpSpPr/>
            <p:nvPr/>
          </p:nvGrpSpPr>
          <p:grpSpPr>
            <a:xfrm>
              <a:off x="-467250" y="1095158"/>
              <a:ext cx="904875" cy="928325"/>
              <a:chOff x="1054075" y="2178525"/>
              <a:chExt cx="904875" cy="928325"/>
            </a:xfrm>
          </p:grpSpPr>
          <p:sp>
            <p:nvSpPr>
              <p:cNvPr id="1912" name="Google Shape;1912;p30"/>
              <p:cNvSpPr/>
              <p:nvPr/>
            </p:nvSpPr>
            <p:spPr>
              <a:xfrm>
                <a:off x="1933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3" name="Google Shape;1913;p30"/>
              <p:cNvSpPr/>
              <p:nvPr/>
            </p:nvSpPr>
            <p:spPr>
              <a:xfrm>
                <a:off x="1933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4" name="Google Shape;1914;p30"/>
              <p:cNvSpPr/>
              <p:nvPr/>
            </p:nvSpPr>
            <p:spPr>
              <a:xfrm>
                <a:off x="1933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5" name="Google Shape;1915;p30"/>
              <p:cNvSpPr/>
              <p:nvPr/>
            </p:nvSpPr>
            <p:spPr>
              <a:xfrm>
                <a:off x="1933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6" name="Google Shape;1916;p30"/>
              <p:cNvSpPr/>
              <p:nvPr/>
            </p:nvSpPr>
            <p:spPr>
              <a:xfrm>
                <a:off x="1933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7" name="Google Shape;1917;p30"/>
              <p:cNvSpPr/>
              <p:nvPr/>
            </p:nvSpPr>
            <p:spPr>
              <a:xfrm>
                <a:off x="1933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8" name="Google Shape;1918;p30"/>
              <p:cNvSpPr/>
              <p:nvPr/>
            </p:nvSpPr>
            <p:spPr>
              <a:xfrm>
                <a:off x="1933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9" name="Google Shape;1919;p30"/>
              <p:cNvSpPr/>
              <p:nvPr/>
            </p:nvSpPr>
            <p:spPr>
              <a:xfrm>
                <a:off x="1807725" y="21785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0" name="Google Shape;1920;p30"/>
              <p:cNvSpPr/>
              <p:nvPr/>
            </p:nvSpPr>
            <p:spPr>
              <a:xfrm>
                <a:off x="1807725" y="23291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1" name="Google Shape;1921;p30"/>
              <p:cNvSpPr/>
              <p:nvPr/>
            </p:nvSpPr>
            <p:spPr>
              <a:xfrm>
                <a:off x="1807725" y="2479125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2" name="Google Shape;1922;p30"/>
              <p:cNvSpPr/>
              <p:nvPr/>
            </p:nvSpPr>
            <p:spPr>
              <a:xfrm>
                <a:off x="1807725" y="26297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3" name="Google Shape;1923;p30"/>
              <p:cNvSpPr/>
              <p:nvPr/>
            </p:nvSpPr>
            <p:spPr>
              <a:xfrm>
                <a:off x="1807725" y="27803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4" name="Google Shape;1924;p30"/>
              <p:cNvSpPr/>
              <p:nvPr/>
            </p:nvSpPr>
            <p:spPr>
              <a:xfrm>
                <a:off x="1807725" y="2930300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5" name="Google Shape;1925;p30"/>
              <p:cNvSpPr/>
              <p:nvPr/>
            </p:nvSpPr>
            <p:spPr>
              <a:xfrm>
                <a:off x="1807725" y="3080900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6" name="Google Shape;1926;p30"/>
              <p:cNvSpPr/>
              <p:nvPr/>
            </p:nvSpPr>
            <p:spPr>
              <a:xfrm>
                <a:off x="1681800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7" name="Google Shape;1927;p30"/>
              <p:cNvSpPr/>
              <p:nvPr/>
            </p:nvSpPr>
            <p:spPr>
              <a:xfrm>
                <a:off x="1681800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8" name="Google Shape;1928;p30"/>
              <p:cNvSpPr/>
              <p:nvPr/>
            </p:nvSpPr>
            <p:spPr>
              <a:xfrm>
                <a:off x="1681800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9" name="Google Shape;1929;p30"/>
              <p:cNvSpPr/>
              <p:nvPr/>
            </p:nvSpPr>
            <p:spPr>
              <a:xfrm>
                <a:off x="1681800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0" name="Google Shape;1930;p30"/>
              <p:cNvSpPr/>
              <p:nvPr/>
            </p:nvSpPr>
            <p:spPr>
              <a:xfrm>
                <a:off x="1681800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1" name="Google Shape;1931;p30"/>
              <p:cNvSpPr/>
              <p:nvPr/>
            </p:nvSpPr>
            <p:spPr>
              <a:xfrm>
                <a:off x="1681800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2" name="Google Shape;1932;p30"/>
              <p:cNvSpPr/>
              <p:nvPr/>
            </p:nvSpPr>
            <p:spPr>
              <a:xfrm>
                <a:off x="1681800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3" name="Google Shape;1933;p30"/>
              <p:cNvSpPr/>
              <p:nvPr/>
            </p:nvSpPr>
            <p:spPr>
              <a:xfrm>
                <a:off x="15565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4" name="Google Shape;1934;p30"/>
              <p:cNvSpPr/>
              <p:nvPr/>
            </p:nvSpPr>
            <p:spPr>
              <a:xfrm>
                <a:off x="15565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5" name="Google Shape;1935;p30"/>
              <p:cNvSpPr/>
              <p:nvPr/>
            </p:nvSpPr>
            <p:spPr>
              <a:xfrm>
                <a:off x="15565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6" name="Google Shape;1936;p30"/>
              <p:cNvSpPr/>
              <p:nvPr/>
            </p:nvSpPr>
            <p:spPr>
              <a:xfrm>
                <a:off x="15565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7" name="Google Shape;1937;p30"/>
              <p:cNvSpPr/>
              <p:nvPr/>
            </p:nvSpPr>
            <p:spPr>
              <a:xfrm>
                <a:off x="15565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8" name="Google Shape;1938;p30"/>
              <p:cNvSpPr/>
              <p:nvPr/>
            </p:nvSpPr>
            <p:spPr>
              <a:xfrm>
                <a:off x="15565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9" name="Google Shape;1939;p30"/>
              <p:cNvSpPr/>
              <p:nvPr/>
            </p:nvSpPr>
            <p:spPr>
              <a:xfrm>
                <a:off x="15565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0" name="Google Shape;1940;p30"/>
              <p:cNvSpPr/>
              <p:nvPr/>
            </p:nvSpPr>
            <p:spPr>
              <a:xfrm>
                <a:off x="14312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1" name="Google Shape;1941;p30"/>
              <p:cNvSpPr/>
              <p:nvPr/>
            </p:nvSpPr>
            <p:spPr>
              <a:xfrm>
                <a:off x="14312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2" name="Google Shape;1942;p30"/>
              <p:cNvSpPr/>
              <p:nvPr/>
            </p:nvSpPr>
            <p:spPr>
              <a:xfrm>
                <a:off x="14312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3" name="Google Shape;1943;p30"/>
              <p:cNvSpPr/>
              <p:nvPr/>
            </p:nvSpPr>
            <p:spPr>
              <a:xfrm>
                <a:off x="14312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4" name="Google Shape;1944;p30"/>
              <p:cNvSpPr/>
              <p:nvPr/>
            </p:nvSpPr>
            <p:spPr>
              <a:xfrm>
                <a:off x="14312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5" name="Google Shape;1945;p30"/>
              <p:cNvSpPr/>
              <p:nvPr/>
            </p:nvSpPr>
            <p:spPr>
              <a:xfrm>
                <a:off x="14312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6" name="Google Shape;1946;p30"/>
              <p:cNvSpPr/>
              <p:nvPr/>
            </p:nvSpPr>
            <p:spPr>
              <a:xfrm>
                <a:off x="14312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7" name="Google Shape;1947;p30"/>
              <p:cNvSpPr/>
              <p:nvPr/>
            </p:nvSpPr>
            <p:spPr>
              <a:xfrm>
                <a:off x="13053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8" name="Google Shape;1948;p30"/>
              <p:cNvSpPr/>
              <p:nvPr/>
            </p:nvSpPr>
            <p:spPr>
              <a:xfrm>
                <a:off x="13053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9" name="Google Shape;1949;p30"/>
              <p:cNvSpPr/>
              <p:nvPr/>
            </p:nvSpPr>
            <p:spPr>
              <a:xfrm>
                <a:off x="13053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0" name="Google Shape;1950;p30"/>
              <p:cNvSpPr/>
              <p:nvPr/>
            </p:nvSpPr>
            <p:spPr>
              <a:xfrm>
                <a:off x="13053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1" name="Google Shape;1951;p30"/>
              <p:cNvSpPr/>
              <p:nvPr/>
            </p:nvSpPr>
            <p:spPr>
              <a:xfrm>
                <a:off x="13053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2" name="Google Shape;1952;p30"/>
              <p:cNvSpPr/>
              <p:nvPr/>
            </p:nvSpPr>
            <p:spPr>
              <a:xfrm>
                <a:off x="13053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3" name="Google Shape;1953;p30"/>
              <p:cNvSpPr/>
              <p:nvPr/>
            </p:nvSpPr>
            <p:spPr>
              <a:xfrm>
                <a:off x="13053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4" name="Google Shape;1954;p30"/>
              <p:cNvSpPr/>
              <p:nvPr/>
            </p:nvSpPr>
            <p:spPr>
              <a:xfrm>
                <a:off x="1180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5" name="Google Shape;1955;p30"/>
              <p:cNvSpPr/>
              <p:nvPr/>
            </p:nvSpPr>
            <p:spPr>
              <a:xfrm>
                <a:off x="1180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6" name="Google Shape;1956;p30"/>
              <p:cNvSpPr/>
              <p:nvPr/>
            </p:nvSpPr>
            <p:spPr>
              <a:xfrm>
                <a:off x="1180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7" name="Google Shape;1957;p30"/>
              <p:cNvSpPr/>
              <p:nvPr/>
            </p:nvSpPr>
            <p:spPr>
              <a:xfrm>
                <a:off x="1180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8" name="Google Shape;1958;p30"/>
              <p:cNvSpPr/>
              <p:nvPr/>
            </p:nvSpPr>
            <p:spPr>
              <a:xfrm>
                <a:off x="1180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9" name="Google Shape;1959;p30"/>
              <p:cNvSpPr/>
              <p:nvPr/>
            </p:nvSpPr>
            <p:spPr>
              <a:xfrm>
                <a:off x="1180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0" name="Google Shape;1960;p30"/>
              <p:cNvSpPr/>
              <p:nvPr/>
            </p:nvSpPr>
            <p:spPr>
              <a:xfrm>
                <a:off x="1180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1" name="Google Shape;1961;p30"/>
              <p:cNvSpPr/>
              <p:nvPr/>
            </p:nvSpPr>
            <p:spPr>
              <a:xfrm>
                <a:off x="1054075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2" name="Google Shape;1962;p30"/>
              <p:cNvSpPr/>
              <p:nvPr/>
            </p:nvSpPr>
            <p:spPr>
              <a:xfrm>
                <a:off x="1054075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3" name="Google Shape;1963;p30"/>
              <p:cNvSpPr/>
              <p:nvPr/>
            </p:nvSpPr>
            <p:spPr>
              <a:xfrm>
                <a:off x="1054075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4" name="Google Shape;1964;p30"/>
              <p:cNvSpPr/>
              <p:nvPr/>
            </p:nvSpPr>
            <p:spPr>
              <a:xfrm>
                <a:off x="1054075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5" name="Google Shape;1965;p30"/>
              <p:cNvSpPr/>
              <p:nvPr/>
            </p:nvSpPr>
            <p:spPr>
              <a:xfrm>
                <a:off x="1054075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6" name="Google Shape;1966;p30"/>
              <p:cNvSpPr/>
              <p:nvPr/>
            </p:nvSpPr>
            <p:spPr>
              <a:xfrm>
                <a:off x="1054075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7" name="Google Shape;1967;p30"/>
              <p:cNvSpPr/>
              <p:nvPr/>
            </p:nvSpPr>
            <p:spPr>
              <a:xfrm>
                <a:off x="1054075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68" name="Google Shape;1968;p30"/>
          <p:cNvGrpSpPr/>
          <p:nvPr/>
        </p:nvGrpSpPr>
        <p:grpSpPr>
          <a:xfrm>
            <a:off x="282400" y="3991925"/>
            <a:ext cx="861400" cy="885325"/>
            <a:chOff x="7920525" y="305450"/>
            <a:chExt cx="861400" cy="885325"/>
          </a:xfrm>
        </p:grpSpPr>
        <p:sp>
          <p:nvSpPr>
            <p:cNvPr id="1969" name="Google Shape;1969;p30"/>
            <p:cNvSpPr/>
            <p:nvPr/>
          </p:nvSpPr>
          <p:spPr>
            <a:xfrm>
              <a:off x="7920525" y="442275"/>
              <a:ext cx="748500" cy="748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0" name="Google Shape;1970;p30"/>
            <p:cNvSpPr/>
            <p:nvPr/>
          </p:nvSpPr>
          <p:spPr>
            <a:xfrm>
              <a:off x="8331025" y="305450"/>
              <a:ext cx="450900" cy="450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BLANK_5">
    <p:spTree>
      <p:nvGrpSpPr>
        <p:cNvPr id="1" name="Shape 1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2" name="Google Shape;1972;p31"/>
          <p:cNvSpPr txBox="1">
            <a:spLocks noGrp="1"/>
          </p:cNvSpPr>
          <p:nvPr>
            <p:ph type="body" idx="1"/>
          </p:nvPr>
        </p:nvSpPr>
        <p:spPr>
          <a:xfrm>
            <a:off x="713100" y="1392150"/>
            <a:ext cx="3784800" cy="25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73" name="Google Shape;1973;p31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74" name="Google Shape;1974;p31"/>
          <p:cNvSpPr txBox="1">
            <a:spLocks noGrp="1"/>
          </p:cNvSpPr>
          <p:nvPr>
            <p:ph type="body" idx="2"/>
          </p:nvPr>
        </p:nvSpPr>
        <p:spPr>
          <a:xfrm>
            <a:off x="4646100" y="1392150"/>
            <a:ext cx="3784800" cy="25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975" name="Google Shape;1975;p31"/>
          <p:cNvGrpSpPr/>
          <p:nvPr/>
        </p:nvGrpSpPr>
        <p:grpSpPr>
          <a:xfrm>
            <a:off x="8105575" y="162299"/>
            <a:ext cx="893400" cy="885575"/>
            <a:chOff x="7775625" y="442275"/>
            <a:chExt cx="893400" cy="885575"/>
          </a:xfrm>
        </p:grpSpPr>
        <p:sp>
          <p:nvSpPr>
            <p:cNvPr id="1976" name="Google Shape;1976;p31"/>
            <p:cNvSpPr/>
            <p:nvPr/>
          </p:nvSpPr>
          <p:spPr>
            <a:xfrm>
              <a:off x="7920525" y="442275"/>
              <a:ext cx="748500" cy="748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7" name="Google Shape;1977;p31"/>
            <p:cNvSpPr/>
            <p:nvPr/>
          </p:nvSpPr>
          <p:spPr>
            <a:xfrm>
              <a:off x="7775625" y="876950"/>
              <a:ext cx="450900" cy="450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78" name="Google Shape;1978;p31"/>
          <p:cNvGrpSpPr/>
          <p:nvPr/>
        </p:nvGrpSpPr>
        <p:grpSpPr>
          <a:xfrm>
            <a:off x="-514979" y="4342680"/>
            <a:ext cx="1665379" cy="1378500"/>
            <a:chOff x="-514979" y="4342680"/>
            <a:chExt cx="1665379" cy="1378500"/>
          </a:xfrm>
        </p:grpSpPr>
        <p:sp>
          <p:nvSpPr>
            <p:cNvPr id="1979" name="Google Shape;1979;p31"/>
            <p:cNvSpPr/>
            <p:nvPr/>
          </p:nvSpPr>
          <p:spPr>
            <a:xfrm>
              <a:off x="-514979" y="4342680"/>
              <a:ext cx="1378500" cy="13785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0" name="Google Shape;1980;p31"/>
            <p:cNvSpPr/>
            <p:nvPr/>
          </p:nvSpPr>
          <p:spPr>
            <a:xfrm>
              <a:off x="624200" y="4668500"/>
              <a:ext cx="526200" cy="5262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81" name="Google Shape;1981;p31"/>
          <p:cNvGrpSpPr/>
          <p:nvPr/>
        </p:nvGrpSpPr>
        <p:grpSpPr>
          <a:xfrm rot="-5400000">
            <a:off x="8139401" y="3617132"/>
            <a:ext cx="1646456" cy="754741"/>
            <a:chOff x="5071203" y="4398918"/>
            <a:chExt cx="1646456" cy="754741"/>
          </a:xfrm>
        </p:grpSpPr>
        <p:sp>
          <p:nvSpPr>
            <p:cNvPr id="1982" name="Google Shape;1982;p31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3" name="Google Shape;1983;p31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4" name="Google Shape;1984;p31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5" name="Google Shape;1985;p31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6" name="Google Shape;1986;p31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7" name="Google Shape;1987;p31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8" name="Google Shape;1988;p31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9" name="Google Shape;1989;p31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0" name="Google Shape;1990;p31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1" name="Google Shape;1991;p31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2" name="Google Shape;1992;p31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3" name="Google Shape;1993;p31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4" name="Google Shape;1994;p31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5" name="Google Shape;1995;p31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6" name="Google Shape;1996;p31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7" name="Google Shape;1997;p31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8" name="Google Shape;1998;p31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9" name="Google Shape;1999;p31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0" name="Google Shape;2000;p31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1" name="Google Shape;2001;p31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2" name="Google Shape;2002;p31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3" name="Google Shape;2003;p31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4" name="Google Shape;2004;p31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5" name="Google Shape;2005;p31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6" name="Google Shape;2006;p31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7" name="Google Shape;2007;p31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8" name="Google Shape;2008;p31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9" name="Google Shape;2009;p31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0" name="Google Shape;2010;p31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1" name="Google Shape;2011;p31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2" name="Google Shape;2012;p31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3" name="Google Shape;2013;p31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4" name="Google Shape;2014;p31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5" name="Google Shape;2015;p31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6" name="Google Shape;2016;p31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7" name="Google Shape;2017;p31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8" name="Google Shape;2018;p31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9" name="Google Shape;2019;p31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0" name="Google Shape;2020;p31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1" name="Google Shape;2021;p31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2" name="Google Shape;2022;p31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3" name="Google Shape;2023;p31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4" name="Google Shape;2024;p31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5" name="Google Shape;2025;p31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6" name="Google Shape;2026;p31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7" name="Google Shape;2027;p31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8" name="Google Shape;2028;p31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9" name="Google Shape;2029;p31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0" name="Google Shape;2030;p31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1" name="Google Shape;2031;p31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2" name="Google Shape;2032;p31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3" name="Google Shape;2033;p31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4" name="Google Shape;2034;p31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5" name="Google Shape;2035;p31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6" name="Google Shape;2036;p31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7" name="Google Shape;2037;p31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8" name="Google Shape;2038;p31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9" name="Google Shape;2039;p31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0" name="Google Shape;2040;p31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1" name="Google Shape;2041;p31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2" name="Google Shape;2042;p31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3" name="Google Shape;2043;p31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4" name="Google Shape;2044;p31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5" name="Google Shape;2045;p31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6" name="Google Shape;2046;p31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7" name="Google Shape;2047;p31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8" name="Google Shape;2048;p31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9" name="Google Shape;2049;p31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0" name="Google Shape;2050;p31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1" name="Google Shape;2051;p31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2" name="Google Shape;2052;p31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3" name="Google Shape;2053;p31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4" name="Google Shape;2054;p31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5" name="Google Shape;2055;p31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6" name="Google Shape;2056;p31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7" name="Google Shape;2057;p31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8" name="Google Shape;2058;p31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9" name="Google Shape;2059;p31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0" name="Google Shape;2060;p31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1" name="Google Shape;2061;p31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2" name="Google Shape;2062;p31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3" name="Google Shape;2063;p31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4" name="Google Shape;2064;p31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5" name="Google Shape;2065;p31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BLANK_12">
    <p:spTree>
      <p:nvGrpSpPr>
        <p:cNvPr id="1" name="Shape 2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Google Shape;2067;p32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4489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68" name="Google Shape;2068;p32"/>
          <p:cNvSpPr txBox="1">
            <a:spLocks noGrp="1"/>
          </p:cNvSpPr>
          <p:nvPr>
            <p:ph type="subTitle" idx="1"/>
          </p:nvPr>
        </p:nvSpPr>
        <p:spPr>
          <a:xfrm>
            <a:off x="2208725" y="1622323"/>
            <a:ext cx="28413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69" name="Google Shape;2069;p32"/>
          <p:cNvSpPr txBox="1">
            <a:spLocks noGrp="1"/>
          </p:cNvSpPr>
          <p:nvPr>
            <p:ph type="subTitle" idx="2"/>
          </p:nvPr>
        </p:nvSpPr>
        <p:spPr>
          <a:xfrm>
            <a:off x="2208725" y="2102323"/>
            <a:ext cx="2841300" cy="7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0" name="Google Shape;2070;p32"/>
          <p:cNvSpPr txBox="1">
            <a:spLocks noGrp="1"/>
          </p:cNvSpPr>
          <p:nvPr>
            <p:ph type="subTitle" idx="3"/>
          </p:nvPr>
        </p:nvSpPr>
        <p:spPr>
          <a:xfrm>
            <a:off x="2208725" y="3052175"/>
            <a:ext cx="28413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071" name="Google Shape;2071;p32"/>
          <p:cNvSpPr txBox="1">
            <a:spLocks noGrp="1"/>
          </p:cNvSpPr>
          <p:nvPr>
            <p:ph type="subTitle" idx="4"/>
          </p:nvPr>
        </p:nvSpPr>
        <p:spPr>
          <a:xfrm>
            <a:off x="2208725" y="3532175"/>
            <a:ext cx="2841300" cy="7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072" name="Google Shape;2072;p32"/>
          <p:cNvGrpSpPr/>
          <p:nvPr/>
        </p:nvGrpSpPr>
        <p:grpSpPr>
          <a:xfrm rot="-5400000">
            <a:off x="-661022" y="125582"/>
            <a:ext cx="1646456" cy="754741"/>
            <a:chOff x="5071203" y="4398918"/>
            <a:chExt cx="1646456" cy="754741"/>
          </a:xfrm>
        </p:grpSpPr>
        <p:sp>
          <p:nvSpPr>
            <p:cNvPr id="2073" name="Google Shape;2073;p32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4" name="Google Shape;2074;p32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5" name="Google Shape;2075;p32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6" name="Google Shape;2076;p32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7" name="Google Shape;2077;p32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8" name="Google Shape;2078;p32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9" name="Google Shape;2079;p32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0" name="Google Shape;2080;p32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1" name="Google Shape;2081;p32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2" name="Google Shape;2082;p32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3" name="Google Shape;2083;p32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4" name="Google Shape;2084;p32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5" name="Google Shape;2085;p32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6" name="Google Shape;2086;p32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7" name="Google Shape;2087;p32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8" name="Google Shape;2088;p32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9" name="Google Shape;2089;p32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0" name="Google Shape;2090;p32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1" name="Google Shape;2091;p32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2" name="Google Shape;2092;p32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3" name="Google Shape;2093;p32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4" name="Google Shape;2094;p32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5" name="Google Shape;2095;p32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6" name="Google Shape;2096;p32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7" name="Google Shape;2097;p32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8" name="Google Shape;2098;p32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9" name="Google Shape;2099;p32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0" name="Google Shape;2100;p32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1" name="Google Shape;2101;p32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2" name="Google Shape;2102;p32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3" name="Google Shape;2103;p32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4" name="Google Shape;2104;p32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5" name="Google Shape;2105;p32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6" name="Google Shape;2106;p32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7" name="Google Shape;2107;p32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8" name="Google Shape;2108;p32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9" name="Google Shape;2109;p32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0" name="Google Shape;2110;p32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1" name="Google Shape;2111;p32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2" name="Google Shape;2112;p32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3" name="Google Shape;2113;p32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4" name="Google Shape;2114;p32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5" name="Google Shape;2115;p32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6" name="Google Shape;2116;p32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7" name="Google Shape;2117;p32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8" name="Google Shape;2118;p32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9" name="Google Shape;2119;p32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0" name="Google Shape;2120;p32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1" name="Google Shape;2121;p32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2" name="Google Shape;2122;p32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3" name="Google Shape;2123;p32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4" name="Google Shape;2124;p32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5" name="Google Shape;2125;p32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6" name="Google Shape;2126;p32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7" name="Google Shape;2127;p32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8" name="Google Shape;2128;p32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9" name="Google Shape;2129;p32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0" name="Google Shape;2130;p32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1" name="Google Shape;2131;p32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2" name="Google Shape;2132;p32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3" name="Google Shape;2133;p32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4" name="Google Shape;2134;p32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5" name="Google Shape;2135;p32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6" name="Google Shape;2136;p32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7" name="Google Shape;2137;p32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8" name="Google Shape;2138;p32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9" name="Google Shape;2139;p32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0" name="Google Shape;2140;p32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1" name="Google Shape;2141;p32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2" name="Google Shape;2142;p32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3" name="Google Shape;2143;p32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4" name="Google Shape;2144;p32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5" name="Google Shape;2145;p32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6" name="Google Shape;2146;p32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7" name="Google Shape;2147;p32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8" name="Google Shape;2148;p32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9" name="Google Shape;2149;p32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0" name="Google Shape;2150;p32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1" name="Google Shape;2151;p32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2" name="Google Shape;2152;p32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3" name="Google Shape;2153;p32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4" name="Google Shape;2154;p32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5" name="Google Shape;2155;p32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6" name="Google Shape;2156;p32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57" name="Google Shape;2157;p32"/>
          <p:cNvSpPr/>
          <p:nvPr/>
        </p:nvSpPr>
        <p:spPr>
          <a:xfrm>
            <a:off x="-514979" y="4342680"/>
            <a:ext cx="1378500" cy="1378500"/>
          </a:xfrm>
          <a:prstGeom prst="donut">
            <a:avLst>
              <a:gd name="adj" fmla="val 29191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8" name="Google Shape;2158;p32"/>
          <p:cNvSpPr/>
          <p:nvPr/>
        </p:nvSpPr>
        <p:spPr>
          <a:xfrm>
            <a:off x="539575" y="4486050"/>
            <a:ext cx="526200" cy="5262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9">
    <p:spTree>
      <p:nvGrpSpPr>
        <p:cNvPr id="1" name="Shape 2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" name="Google Shape;2160;p33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61" name="Google Shape;2161;p33"/>
          <p:cNvSpPr txBox="1">
            <a:spLocks noGrp="1"/>
          </p:cNvSpPr>
          <p:nvPr>
            <p:ph type="subTitle" idx="1"/>
          </p:nvPr>
        </p:nvSpPr>
        <p:spPr>
          <a:xfrm>
            <a:off x="790450" y="2683725"/>
            <a:ext cx="23619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162" name="Google Shape;2162;p33"/>
          <p:cNvSpPr txBox="1">
            <a:spLocks noGrp="1"/>
          </p:cNvSpPr>
          <p:nvPr>
            <p:ph type="subTitle" idx="2"/>
          </p:nvPr>
        </p:nvSpPr>
        <p:spPr>
          <a:xfrm>
            <a:off x="790450" y="3163725"/>
            <a:ext cx="2361900" cy="11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63" name="Google Shape;2163;p33"/>
          <p:cNvSpPr txBox="1">
            <a:spLocks noGrp="1"/>
          </p:cNvSpPr>
          <p:nvPr>
            <p:ph type="subTitle" idx="3"/>
          </p:nvPr>
        </p:nvSpPr>
        <p:spPr>
          <a:xfrm>
            <a:off x="3391050" y="2683725"/>
            <a:ext cx="23619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164" name="Google Shape;2164;p33"/>
          <p:cNvSpPr txBox="1">
            <a:spLocks noGrp="1"/>
          </p:cNvSpPr>
          <p:nvPr>
            <p:ph type="subTitle" idx="4"/>
          </p:nvPr>
        </p:nvSpPr>
        <p:spPr>
          <a:xfrm>
            <a:off x="3391050" y="3163725"/>
            <a:ext cx="2361900" cy="11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65" name="Google Shape;2165;p33"/>
          <p:cNvSpPr txBox="1">
            <a:spLocks noGrp="1"/>
          </p:cNvSpPr>
          <p:nvPr>
            <p:ph type="subTitle" idx="5"/>
          </p:nvPr>
        </p:nvSpPr>
        <p:spPr>
          <a:xfrm>
            <a:off x="5991650" y="2683725"/>
            <a:ext cx="23619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166" name="Google Shape;2166;p33"/>
          <p:cNvSpPr txBox="1">
            <a:spLocks noGrp="1"/>
          </p:cNvSpPr>
          <p:nvPr>
            <p:ph type="subTitle" idx="6"/>
          </p:nvPr>
        </p:nvSpPr>
        <p:spPr>
          <a:xfrm>
            <a:off x="5991650" y="3163725"/>
            <a:ext cx="2361900" cy="11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2167" name="Google Shape;2167;p33"/>
          <p:cNvGrpSpPr/>
          <p:nvPr/>
        </p:nvGrpSpPr>
        <p:grpSpPr>
          <a:xfrm rot="-5400000">
            <a:off x="-661022" y="125582"/>
            <a:ext cx="1646456" cy="754741"/>
            <a:chOff x="5071203" y="4398918"/>
            <a:chExt cx="1646456" cy="754741"/>
          </a:xfrm>
        </p:grpSpPr>
        <p:sp>
          <p:nvSpPr>
            <p:cNvPr id="2168" name="Google Shape;2168;p33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9" name="Google Shape;2169;p33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0" name="Google Shape;2170;p33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1" name="Google Shape;2171;p33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2" name="Google Shape;2172;p33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3" name="Google Shape;2173;p33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4" name="Google Shape;2174;p33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5" name="Google Shape;2175;p33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6" name="Google Shape;2176;p33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7" name="Google Shape;2177;p33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8" name="Google Shape;2178;p33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9" name="Google Shape;2179;p33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0" name="Google Shape;2180;p33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1" name="Google Shape;2181;p33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2" name="Google Shape;2182;p33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3" name="Google Shape;2183;p33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4" name="Google Shape;2184;p33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5" name="Google Shape;2185;p33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6" name="Google Shape;2186;p33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7" name="Google Shape;2187;p33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8" name="Google Shape;2188;p33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9" name="Google Shape;2189;p33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0" name="Google Shape;2190;p33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1" name="Google Shape;2191;p33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2" name="Google Shape;2192;p33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3" name="Google Shape;2193;p33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4" name="Google Shape;2194;p33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5" name="Google Shape;2195;p33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6" name="Google Shape;2196;p33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7" name="Google Shape;2197;p33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8" name="Google Shape;2198;p33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9" name="Google Shape;2199;p33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0" name="Google Shape;2200;p33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1" name="Google Shape;2201;p33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2" name="Google Shape;2202;p33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3" name="Google Shape;2203;p33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4" name="Google Shape;2204;p33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5" name="Google Shape;2205;p33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6" name="Google Shape;2206;p33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7" name="Google Shape;2207;p33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8" name="Google Shape;2208;p33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9" name="Google Shape;2209;p33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0" name="Google Shape;2210;p33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1" name="Google Shape;2211;p33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2" name="Google Shape;2212;p33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3" name="Google Shape;2213;p33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4" name="Google Shape;2214;p33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5" name="Google Shape;2215;p33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6" name="Google Shape;2216;p33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7" name="Google Shape;2217;p33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8" name="Google Shape;2218;p33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9" name="Google Shape;2219;p33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0" name="Google Shape;2220;p33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1" name="Google Shape;2221;p33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2" name="Google Shape;2222;p33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3" name="Google Shape;2223;p33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4" name="Google Shape;2224;p33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5" name="Google Shape;2225;p33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6" name="Google Shape;2226;p33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7" name="Google Shape;2227;p33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8" name="Google Shape;2228;p33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9" name="Google Shape;2229;p33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0" name="Google Shape;2230;p33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1" name="Google Shape;2231;p33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2" name="Google Shape;2232;p33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3" name="Google Shape;2233;p33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4" name="Google Shape;2234;p33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5" name="Google Shape;2235;p33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6" name="Google Shape;2236;p33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7" name="Google Shape;2237;p33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8" name="Google Shape;2238;p33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9" name="Google Shape;2239;p33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0" name="Google Shape;2240;p33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1" name="Google Shape;2241;p33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2" name="Google Shape;2242;p33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3" name="Google Shape;2243;p33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4" name="Google Shape;2244;p33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5" name="Google Shape;2245;p33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6" name="Google Shape;2246;p33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7" name="Google Shape;2247;p33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8" name="Google Shape;2248;p33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9" name="Google Shape;2249;p33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0" name="Google Shape;2250;p33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1" name="Google Shape;2251;p33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52" name="Google Shape;2252;p33"/>
          <p:cNvSpPr/>
          <p:nvPr/>
        </p:nvSpPr>
        <p:spPr>
          <a:xfrm>
            <a:off x="-514979" y="4342680"/>
            <a:ext cx="1378500" cy="1378500"/>
          </a:xfrm>
          <a:prstGeom prst="donut">
            <a:avLst>
              <a:gd name="adj" fmla="val 29191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3" name="Google Shape;2253;p33"/>
          <p:cNvSpPr/>
          <p:nvPr/>
        </p:nvSpPr>
        <p:spPr>
          <a:xfrm>
            <a:off x="624200" y="4668500"/>
            <a:ext cx="526200" cy="5262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54" name="Google Shape;2254;p33"/>
          <p:cNvGrpSpPr/>
          <p:nvPr/>
        </p:nvGrpSpPr>
        <p:grpSpPr>
          <a:xfrm>
            <a:off x="7988511" y="-984299"/>
            <a:ext cx="2087100" cy="2392899"/>
            <a:chOff x="7988511" y="-984299"/>
            <a:chExt cx="2087100" cy="2392899"/>
          </a:xfrm>
        </p:grpSpPr>
        <p:sp>
          <p:nvSpPr>
            <p:cNvPr id="2255" name="Google Shape;2255;p33"/>
            <p:cNvSpPr/>
            <p:nvPr/>
          </p:nvSpPr>
          <p:spPr>
            <a:xfrm flipH="1">
              <a:off x="7988511" y="-984299"/>
              <a:ext cx="2087100" cy="20871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6" name="Google Shape;2256;p33"/>
            <p:cNvSpPr/>
            <p:nvPr/>
          </p:nvSpPr>
          <p:spPr>
            <a:xfrm>
              <a:off x="8272450" y="693700"/>
              <a:ext cx="714900" cy="7149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57" name="Google Shape;2257;p33"/>
          <p:cNvGrpSpPr/>
          <p:nvPr/>
        </p:nvGrpSpPr>
        <p:grpSpPr>
          <a:xfrm>
            <a:off x="8579621" y="3912963"/>
            <a:ext cx="904875" cy="928325"/>
            <a:chOff x="1054075" y="2178525"/>
            <a:chExt cx="904875" cy="928325"/>
          </a:xfrm>
        </p:grpSpPr>
        <p:sp>
          <p:nvSpPr>
            <p:cNvPr id="2258" name="Google Shape;2258;p33"/>
            <p:cNvSpPr/>
            <p:nvPr/>
          </p:nvSpPr>
          <p:spPr>
            <a:xfrm>
              <a:off x="1933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9" name="Google Shape;2259;p33"/>
            <p:cNvSpPr/>
            <p:nvPr/>
          </p:nvSpPr>
          <p:spPr>
            <a:xfrm>
              <a:off x="1933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0" name="Google Shape;2260;p33"/>
            <p:cNvSpPr/>
            <p:nvPr/>
          </p:nvSpPr>
          <p:spPr>
            <a:xfrm>
              <a:off x="1933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1" name="Google Shape;2261;p33"/>
            <p:cNvSpPr/>
            <p:nvPr/>
          </p:nvSpPr>
          <p:spPr>
            <a:xfrm>
              <a:off x="1933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2" name="Google Shape;2262;p33"/>
            <p:cNvSpPr/>
            <p:nvPr/>
          </p:nvSpPr>
          <p:spPr>
            <a:xfrm>
              <a:off x="1933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3" name="Google Shape;2263;p33"/>
            <p:cNvSpPr/>
            <p:nvPr/>
          </p:nvSpPr>
          <p:spPr>
            <a:xfrm>
              <a:off x="1933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4" name="Google Shape;2264;p33"/>
            <p:cNvSpPr/>
            <p:nvPr/>
          </p:nvSpPr>
          <p:spPr>
            <a:xfrm>
              <a:off x="1933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5" name="Google Shape;2265;p33"/>
            <p:cNvSpPr/>
            <p:nvPr/>
          </p:nvSpPr>
          <p:spPr>
            <a:xfrm>
              <a:off x="1807725" y="21785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6" name="Google Shape;2266;p33"/>
            <p:cNvSpPr/>
            <p:nvPr/>
          </p:nvSpPr>
          <p:spPr>
            <a:xfrm>
              <a:off x="1807725" y="23291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7" name="Google Shape;2267;p33"/>
            <p:cNvSpPr/>
            <p:nvPr/>
          </p:nvSpPr>
          <p:spPr>
            <a:xfrm>
              <a:off x="1807725" y="2479125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8" name="Google Shape;2268;p33"/>
            <p:cNvSpPr/>
            <p:nvPr/>
          </p:nvSpPr>
          <p:spPr>
            <a:xfrm>
              <a:off x="1807725" y="26297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9" name="Google Shape;2269;p33"/>
            <p:cNvSpPr/>
            <p:nvPr/>
          </p:nvSpPr>
          <p:spPr>
            <a:xfrm>
              <a:off x="1807725" y="27803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0" name="Google Shape;2270;p33"/>
            <p:cNvSpPr/>
            <p:nvPr/>
          </p:nvSpPr>
          <p:spPr>
            <a:xfrm>
              <a:off x="1807725" y="2930300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1" name="Google Shape;2271;p33"/>
            <p:cNvSpPr/>
            <p:nvPr/>
          </p:nvSpPr>
          <p:spPr>
            <a:xfrm>
              <a:off x="1807725" y="308090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2" name="Google Shape;2272;p33"/>
            <p:cNvSpPr/>
            <p:nvPr/>
          </p:nvSpPr>
          <p:spPr>
            <a:xfrm>
              <a:off x="1681800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3" name="Google Shape;2273;p33"/>
            <p:cNvSpPr/>
            <p:nvPr/>
          </p:nvSpPr>
          <p:spPr>
            <a:xfrm>
              <a:off x="1681800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4" name="Google Shape;2274;p33"/>
            <p:cNvSpPr/>
            <p:nvPr/>
          </p:nvSpPr>
          <p:spPr>
            <a:xfrm>
              <a:off x="1681800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5" name="Google Shape;2275;p33"/>
            <p:cNvSpPr/>
            <p:nvPr/>
          </p:nvSpPr>
          <p:spPr>
            <a:xfrm>
              <a:off x="1681800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6" name="Google Shape;2276;p33"/>
            <p:cNvSpPr/>
            <p:nvPr/>
          </p:nvSpPr>
          <p:spPr>
            <a:xfrm>
              <a:off x="1681800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7" name="Google Shape;2277;p33"/>
            <p:cNvSpPr/>
            <p:nvPr/>
          </p:nvSpPr>
          <p:spPr>
            <a:xfrm>
              <a:off x="1681800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8" name="Google Shape;2278;p33"/>
            <p:cNvSpPr/>
            <p:nvPr/>
          </p:nvSpPr>
          <p:spPr>
            <a:xfrm>
              <a:off x="1681800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9" name="Google Shape;2279;p33"/>
            <p:cNvSpPr/>
            <p:nvPr/>
          </p:nvSpPr>
          <p:spPr>
            <a:xfrm>
              <a:off x="15565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0" name="Google Shape;2280;p33"/>
            <p:cNvSpPr/>
            <p:nvPr/>
          </p:nvSpPr>
          <p:spPr>
            <a:xfrm>
              <a:off x="15565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1" name="Google Shape;2281;p33"/>
            <p:cNvSpPr/>
            <p:nvPr/>
          </p:nvSpPr>
          <p:spPr>
            <a:xfrm>
              <a:off x="15565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2" name="Google Shape;2282;p33"/>
            <p:cNvSpPr/>
            <p:nvPr/>
          </p:nvSpPr>
          <p:spPr>
            <a:xfrm>
              <a:off x="15565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3" name="Google Shape;2283;p33"/>
            <p:cNvSpPr/>
            <p:nvPr/>
          </p:nvSpPr>
          <p:spPr>
            <a:xfrm>
              <a:off x="15565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4" name="Google Shape;2284;p33"/>
            <p:cNvSpPr/>
            <p:nvPr/>
          </p:nvSpPr>
          <p:spPr>
            <a:xfrm>
              <a:off x="15565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5" name="Google Shape;2285;p33"/>
            <p:cNvSpPr/>
            <p:nvPr/>
          </p:nvSpPr>
          <p:spPr>
            <a:xfrm>
              <a:off x="15565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6" name="Google Shape;2286;p33"/>
            <p:cNvSpPr/>
            <p:nvPr/>
          </p:nvSpPr>
          <p:spPr>
            <a:xfrm>
              <a:off x="14312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7" name="Google Shape;2287;p33"/>
            <p:cNvSpPr/>
            <p:nvPr/>
          </p:nvSpPr>
          <p:spPr>
            <a:xfrm>
              <a:off x="14312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8" name="Google Shape;2288;p33"/>
            <p:cNvSpPr/>
            <p:nvPr/>
          </p:nvSpPr>
          <p:spPr>
            <a:xfrm>
              <a:off x="14312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9" name="Google Shape;2289;p33"/>
            <p:cNvSpPr/>
            <p:nvPr/>
          </p:nvSpPr>
          <p:spPr>
            <a:xfrm>
              <a:off x="14312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0" name="Google Shape;2290;p33"/>
            <p:cNvSpPr/>
            <p:nvPr/>
          </p:nvSpPr>
          <p:spPr>
            <a:xfrm>
              <a:off x="14312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1" name="Google Shape;2291;p33"/>
            <p:cNvSpPr/>
            <p:nvPr/>
          </p:nvSpPr>
          <p:spPr>
            <a:xfrm>
              <a:off x="14312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2" name="Google Shape;2292;p33"/>
            <p:cNvSpPr/>
            <p:nvPr/>
          </p:nvSpPr>
          <p:spPr>
            <a:xfrm>
              <a:off x="14312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3" name="Google Shape;2293;p33"/>
            <p:cNvSpPr/>
            <p:nvPr/>
          </p:nvSpPr>
          <p:spPr>
            <a:xfrm>
              <a:off x="13053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4" name="Google Shape;2294;p33"/>
            <p:cNvSpPr/>
            <p:nvPr/>
          </p:nvSpPr>
          <p:spPr>
            <a:xfrm>
              <a:off x="13053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5" name="Google Shape;2295;p33"/>
            <p:cNvSpPr/>
            <p:nvPr/>
          </p:nvSpPr>
          <p:spPr>
            <a:xfrm>
              <a:off x="13053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6" name="Google Shape;2296;p33"/>
            <p:cNvSpPr/>
            <p:nvPr/>
          </p:nvSpPr>
          <p:spPr>
            <a:xfrm>
              <a:off x="13053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7" name="Google Shape;2297;p33"/>
            <p:cNvSpPr/>
            <p:nvPr/>
          </p:nvSpPr>
          <p:spPr>
            <a:xfrm>
              <a:off x="13053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8" name="Google Shape;2298;p33"/>
            <p:cNvSpPr/>
            <p:nvPr/>
          </p:nvSpPr>
          <p:spPr>
            <a:xfrm>
              <a:off x="13053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9" name="Google Shape;2299;p33"/>
            <p:cNvSpPr/>
            <p:nvPr/>
          </p:nvSpPr>
          <p:spPr>
            <a:xfrm>
              <a:off x="13053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0" name="Google Shape;2300;p33"/>
            <p:cNvSpPr/>
            <p:nvPr/>
          </p:nvSpPr>
          <p:spPr>
            <a:xfrm>
              <a:off x="1180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1" name="Google Shape;2301;p33"/>
            <p:cNvSpPr/>
            <p:nvPr/>
          </p:nvSpPr>
          <p:spPr>
            <a:xfrm>
              <a:off x="1180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2" name="Google Shape;2302;p33"/>
            <p:cNvSpPr/>
            <p:nvPr/>
          </p:nvSpPr>
          <p:spPr>
            <a:xfrm>
              <a:off x="1180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3" name="Google Shape;2303;p33"/>
            <p:cNvSpPr/>
            <p:nvPr/>
          </p:nvSpPr>
          <p:spPr>
            <a:xfrm>
              <a:off x="1180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4" name="Google Shape;2304;p33"/>
            <p:cNvSpPr/>
            <p:nvPr/>
          </p:nvSpPr>
          <p:spPr>
            <a:xfrm>
              <a:off x="1180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5" name="Google Shape;2305;p33"/>
            <p:cNvSpPr/>
            <p:nvPr/>
          </p:nvSpPr>
          <p:spPr>
            <a:xfrm>
              <a:off x="1180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6" name="Google Shape;2306;p33"/>
            <p:cNvSpPr/>
            <p:nvPr/>
          </p:nvSpPr>
          <p:spPr>
            <a:xfrm>
              <a:off x="1180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7" name="Google Shape;2307;p33"/>
            <p:cNvSpPr/>
            <p:nvPr/>
          </p:nvSpPr>
          <p:spPr>
            <a:xfrm>
              <a:off x="1054075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8" name="Google Shape;2308;p33"/>
            <p:cNvSpPr/>
            <p:nvPr/>
          </p:nvSpPr>
          <p:spPr>
            <a:xfrm>
              <a:off x="1054075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9" name="Google Shape;2309;p33"/>
            <p:cNvSpPr/>
            <p:nvPr/>
          </p:nvSpPr>
          <p:spPr>
            <a:xfrm>
              <a:off x="1054075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0" name="Google Shape;2310;p33"/>
            <p:cNvSpPr/>
            <p:nvPr/>
          </p:nvSpPr>
          <p:spPr>
            <a:xfrm>
              <a:off x="1054075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1" name="Google Shape;2311;p33"/>
            <p:cNvSpPr/>
            <p:nvPr/>
          </p:nvSpPr>
          <p:spPr>
            <a:xfrm>
              <a:off x="1054075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2" name="Google Shape;2312;p33"/>
            <p:cNvSpPr/>
            <p:nvPr/>
          </p:nvSpPr>
          <p:spPr>
            <a:xfrm>
              <a:off x="1054075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3" name="Google Shape;2313;p33"/>
            <p:cNvSpPr/>
            <p:nvPr/>
          </p:nvSpPr>
          <p:spPr>
            <a:xfrm>
              <a:off x="1054075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7">
    <p:spTree>
      <p:nvGrpSpPr>
        <p:cNvPr id="1" name="Shape 2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5" name="Google Shape;2315;p34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16" name="Google Shape;2316;p34"/>
          <p:cNvSpPr txBox="1">
            <a:spLocks noGrp="1"/>
          </p:cNvSpPr>
          <p:nvPr>
            <p:ph type="subTitle" idx="1"/>
          </p:nvPr>
        </p:nvSpPr>
        <p:spPr>
          <a:xfrm>
            <a:off x="922050" y="1544250"/>
            <a:ext cx="2307900" cy="3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317" name="Google Shape;2317;p34"/>
          <p:cNvSpPr txBox="1">
            <a:spLocks noGrp="1"/>
          </p:cNvSpPr>
          <p:nvPr>
            <p:ph type="subTitle" idx="2"/>
          </p:nvPr>
        </p:nvSpPr>
        <p:spPr>
          <a:xfrm>
            <a:off x="922050" y="1857750"/>
            <a:ext cx="2307900" cy="7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8" name="Google Shape;2318;p34"/>
          <p:cNvSpPr txBox="1">
            <a:spLocks noGrp="1"/>
          </p:cNvSpPr>
          <p:nvPr>
            <p:ph type="subTitle" idx="3"/>
          </p:nvPr>
        </p:nvSpPr>
        <p:spPr>
          <a:xfrm>
            <a:off x="5914075" y="1544250"/>
            <a:ext cx="2307900" cy="3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319" name="Google Shape;2319;p34"/>
          <p:cNvSpPr txBox="1">
            <a:spLocks noGrp="1"/>
          </p:cNvSpPr>
          <p:nvPr>
            <p:ph type="subTitle" idx="4"/>
          </p:nvPr>
        </p:nvSpPr>
        <p:spPr>
          <a:xfrm>
            <a:off x="5914075" y="1857750"/>
            <a:ext cx="2307900" cy="7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0" name="Google Shape;2320;p34"/>
          <p:cNvSpPr txBox="1">
            <a:spLocks noGrp="1"/>
          </p:cNvSpPr>
          <p:nvPr>
            <p:ph type="subTitle" idx="5"/>
          </p:nvPr>
        </p:nvSpPr>
        <p:spPr>
          <a:xfrm>
            <a:off x="922050" y="3067325"/>
            <a:ext cx="2307900" cy="3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321" name="Google Shape;2321;p34"/>
          <p:cNvSpPr txBox="1">
            <a:spLocks noGrp="1"/>
          </p:cNvSpPr>
          <p:nvPr>
            <p:ph type="subTitle" idx="6"/>
          </p:nvPr>
        </p:nvSpPr>
        <p:spPr>
          <a:xfrm>
            <a:off x="922050" y="3380675"/>
            <a:ext cx="2307900" cy="7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2" name="Google Shape;2322;p34"/>
          <p:cNvSpPr txBox="1">
            <a:spLocks noGrp="1"/>
          </p:cNvSpPr>
          <p:nvPr>
            <p:ph type="subTitle" idx="7"/>
          </p:nvPr>
        </p:nvSpPr>
        <p:spPr>
          <a:xfrm>
            <a:off x="5914075" y="3067325"/>
            <a:ext cx="2307900" cy="38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323" name="Google Shape;2323;p34"/>
          <p:cNvSpPr txBox="1">
            <a:spLocks noGrp="1"/>
          </p:cNvSpPr>
          <p:nvPr>
            <p:ph type="subTitle" idx="8"/>
          </p:nvPr>
        </p:nvSpPr>
        <p:spPr>
          <a:xfrm>
            <a:off x="5914075" y="3380675"/>
            <a:ext cx="2307900" cy="7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324" name="Google Shape;2324;p34"/>
          <p:cNvGrpSpPr/>
          <p:nvPr/>
        </p:nvGrpSpPr>
        <p:grpSpPr>
          <a:xfrm>
            <a:off x="-467250" y="-103637"/>
            <a:ext cx="904875" cy="928325"/>
            <a:chOff x="1054075" y="2178525"/>
            <a:chExt cx="904875" cy="928325"/>
          </a:xfrm>
        </p:grpSpPr>
        <p:sp>
          <p:nvSpPr>
            <p:cNvPr id="2325" name="Google Shape;2325;p34"/>
            <p:cNvSpPr/>
            <p:nvPr/>
          </p:nvSpPr>
          <p:spPr>
            <a:xfrm>
              <a:off x="1933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6" name="Google Shape;2326;p34"/>
            <p:cNvSpPr/>
            <p:nvPr/>
          </p:nvSpPr>
          <p:spPr>
            <a:xfrm>
              <a:off x="1933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7" name="Google Shape;2327;p34"/>
            <p:cNvSpPr/>
            <p:nvPr/>
          </p:nvSpPr>
          <p:spPr>
            <a:xfrm>
              <a:off x="1933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8" name="Google Shape;2328;p34"/>
            <p:cNvSpPr/>
            <p:nvPr/>
          </p:nvSpPr>
          <p:spPr>
            <a:xfrm>
              <a:off x="1933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9" name="Google Shape;2329;p34"/>
            <p:cNvSpPr/>
            <p:nvPr/>
          </p:nvSpPr>
          <p:spPr>
            <a:xfrm>
              <a:off x="1933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0" name="Google Shape;2330;p34"/>
            <p:cNvSpPr/>
            <p:nvPr/>
          </p:nvSpPr>
          <p:spPr>
            <a:xfrm>
              <a:off x="1933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1" name="Google Shape;2331;p34"/>
            <p:cNvSpPr/>
            <p:nvPr/>
          </p:nvSpPr>
          <p:spPr>
            <a:xfrm>
              <a:off x="1933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2" name="Google Shape;2332;p34"/>
            <p:cNvSpPr/>
            <p:nvPr/>
          </p:nvSpPr>
          <p:spPr>
            <a:xfrm>
              <a:off x="1807725" y="21785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3" name="Google Shape;2333;p34"/>
            <p:cNvSpPr/>
            <p:nvPr/>
          </p:nvSpPr>
          <p:spPr>
            <a:xfrm>
              <a:off x="1807725" y="23291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4" name="Google Shape;2334;p34"/>
            <p:cNvSpPr/>
            <p:nvPr/>
          </p:nvSpPr>
          <p:spPr>
            <a:xfrm>
              <a:off x="1807725" y="2479125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5" name="Google Shape;2335;p34"/>
            <p:cNvSpPr/>
            <p:nvPr/>
          </p:nvSpPr>
          <p:spPr>
            <a:xfrm>
              <a:off x="1807725" y="26297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6" name="Google Shape;2336;p34"/>
            <p:cNvSpPr/>
            <p:nvPr/>
          </p:nvSpPr>
          <p:spPr>
            <a:xfrm>
              <a:off x="1807725" y="27803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7" name="Google Shape;2337;p34"/>
            <p:cNvSpPr/>
            <p:nvPr/>
          </p:nvSpPr>
          <p:spPr>
            <a:xfrm>
              <a:off x="1807725" y="2930300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8" name="Google Shape;2338;p34"/>
            <p:cNvSpPr/>
            <p:nvPr/>
          </p:nvSpPr>
          <p:spPr>
            <a:xfrm>
              <a:off x="1807725" y="308090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9" name="Google Shape;2339;p34"/>
            <p:cNvSpPr/>
            <p:nvPr/>
          </p:nvSpPr>
          <p:spPr>
            <a:xfrm>
              <a:off x="1681800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0" name="Google Shape;2340;p34"/>
            <p:cNvSpPr/>
            <p:nvPr/>
          </p:nvSpPr>
          <p:spPr>
            <a:xfrm>
              <a:off x="1681800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1" name="Google Shape;2341;p34"/>
            <p:cNvSpPr/>
            <p:nvPr/>
          </p:nvSpPr>
          <p:spPr>
            <a:xfrm>
              <a:off x="1681800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2" name="Google Shape;2342;p34"/>
            <p:cNvSpPr/>
            <p:nvPr/>
          </p:nvSpPr>
          <p:spPr>
            <a:xfrm>
              <a:off x="1681800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3" name="Google Shape;2343;p34"/>
            <p:cNvSpPr/>
            <p:nvPr/>
          </p:nvSpPr>
          <p:spPr>
            <a:xfrm>
              <a:off x="1681800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4" name="Google Shape;2344;p34"/>
            <p:cNvSpPr/>
            <p:nvPr/>
          </p:nvSpPr>
          <p:spPr>
            <a:xfrm>
              <a:off x="1681800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5" name="Google Shape;2345;p34"/>
            <p:cNvSpPr/>
            <p:nvPr/>
          </p:nvSpPr>
          <p:spPr>
            <a:xfrm>
              <a:off x="1681800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6" name="Google Shape;2346;p34"/>
            <p:cNvSpPr/>
            <p:nvPr/>
          </p:nvSpPr>
          <p:spPr>
            <a:xfrm>
              <a:off x="15565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7" name="Google Shape;2347;p34"/>
            <p:cNvSpPr/>
            <p:nvPr/>
          </p:nvSpPr>
          <p:spPr>
            <a:xfrm>
              <a:off x="15565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8" name="Google Shape;2348;p34"/>
            <p:cNvSpPr/>
            <p:nvPr/>
          </p:nvSpPr>
          <p:spPr>
            <a:xfrm>
              <a:off x="15565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9" name="Google Shape;2349;p34"/>
            <p:cNvSpPr/>
            <p:nvPr/>
          </p:nvSpPr>
          <p:spPr>
            <a:xfrm>
              <a:off x="15565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0" name="Google Shape;2350;p34"/>
            <p:cNvSpPr/>
            <p:nvPr/>
          </p:nvSpPr>
          <p:spPr>
            <a:xfrm>
              <a:off x="15565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1" name="Google Shape;2351;p34"/>
            <p:cNvSpPr/>
            <p:nvPr/>
          </p:nvSpPr>
          <p:spPr>
            <a:xfrm>
              <a:off x="15565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2" name="Google Shape;2352;p34"/>
            <p:cNvSpPr/>
            <p:nvPr/>
          </p:nvSpPr>
          <p:spPr>
            <a:xfrm>
              <a:off x="15565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3" name="Google Shape;2353;p34"/>
            <p:cNvSpPr/>
            <p:nvPr/>
          </p:nvSpPr>
          <p:spPr>
            <a:xfrm>
              <a:off x="14312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4" name="Google Shape;2354;p34"/>
            <p:cNvSpPr/>
            <p:nvPr/>
          </p:nvSpPr>
          <p:spPr>
            <a:xfrm>
              <a:off x="14312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5" name="Google Shape;2355;p34"/>
            <p:cNvSpPr/>
            <p:nvPr/>
          </p:nvSpPr>
          <p:spPr>
            <a:xfrm>
              <a:off x="14312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6" name="Google Shape;2356;p34"/>
            <p:cNvSpPr/>
            <p:nvPr/>
          </p:nvSpPr>
          <p:spPr>
            <a:xfrm>
              <a:off x="14312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7" name="Google Shape;2357;p34"/>
            <p:cNvSpPr/>
            <p:nvPr/>
          </p:nvSpPr>
          <p:spPr>
            <a:xfrm>
              <a:off x="14312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8" name="Google Shape;2358;p34"/>
            <p:cNvSpPr/>
            <p:nvPr/>
          </p:nvSpPr>
          <p:spPr>
            <a:xfrm>
              <a:off x="14312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9" name="Google Shape;2359;p34"/>
            <p:cNvSpPr/>
            <p:nvPr/>
          </p:nvSpPr>
          <p:spPr>
            <a:xfrm>
              <a:off x="14312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0" name="Google Shape;2360;p34"/>
            <p:cNvSpPr/>
            <p:nvPr/>
          </p:nvSpPr>
          <p:spPr>
            <a:xfrm>
              <a:off x="13053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1" name="Google Shape;2361;p34"/>
            <p:cNvSpPr/>
            <p:nvPr/>
          </p:nvSpPr>
          <p:spPr>
            <a:xfrm>
              <a:off x="13053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2" name="Google Shape;2362;p34"/>
            <p:cNvSpPr/>
            <p:nvPr/>
          </p:nvSpPr>
          <p:spPr>
            <a:xfrm>
              <a:off x="13053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3" name="Google Shape;2363;p34"/>
            <p:cNvSpPr/>
            <p:nvPr/>
          </p:nvSpPr>
          <p:spPr>
            <a:xfrm>
              <a:off x="13053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4" name="Google Shape;2364;p34"/>
            <p:cNvSpPr/>
            <p:nvPr/>
          </p:nvSpPr>
          <p:spPr>
            <a:xfrm>
              <a:off x="13053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5" name="Google Shape;2365;p34"/>
            <p:cNvSpPr/>
            <p:nvPr/>
          </p:nvSpPr>
          <p:spPr>
            <a:xfrm>
              <a:off x="13053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6" name="Google Shape;2366;p34"/>
            <p:cNvSpPr/>
            <p:nvPr/>
          </p:nvSpPr>
          <p:spPr>
            <a:xfrm>
              <a:off x="13053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7" name="Google Shape;2367;p34"/>
            <p:cNvSpPr/>
            <p:nvPr/>
          </p:nvSpPr>
          <p:spPr>
            <a:xfrm>
              <a:off x="1180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8" name="Google Shape;2368;p34"/>
            <p:cNvSpPr/>
            <p:nvPr/>
          </p:nvSpPr>
          <p:spPr>
            <a:xfrm>
              <a:off x="1180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9" name="Google Shape;2369;p34"/>
            <p:cNvSpPr/>
            <p:nvPr/>
          </p:nvSpPr>
          <p:spPr>
            <a:xfrm>
              <a:off x="1180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0" name="Google Shape;2370;p34"/>
            <p:cNvSpPr/>
            <p:nvPr/>
          </p:nvSpPr>
          <p:spPr>
            <a:xfrm>
              <a:off x="1180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1" name="Google Shape;2371;p34"/>
            <p:cNvSpPr/>
            <p:nvPr/>
          </p:nvSpPr>
          <p:spPr>
            <a:xfrm>
              <a:off x="1180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2" name="Google Shape;2372;p34"/>
            <p:cNvSpPr/>
            <p:nvPr/>
          </p:nvSpPr>
          <p:spPr>
            <a:xfrm>
              <a:off x="1180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3" name="Google Shape;2373;p34"/>
            <p:cNvSpPr/>
            <p:nvPr/>
          </p:nvSpPr>
          <p:spPr>
            <a:xfrm>
              <a:off x="1180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4" name="Google Shape;2374;p34"/>
            <p:cNvSpPr/>
            <p:nvPr/>
          </p:nvSpPr>
          <p:spPr>
            <a:xfrm>
              <a:off x="1054075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5" name="Google Shape;2375;p34"/>
            <p:cNvSpPr/>
            <p:nvPr/>
          </p:nvSpPr>
          <p:spPr>
            <a:xfrm>
              <a:off x="1054075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6" name="Google Shape;2376;p34"/>
            <p:cNvSpPr/>
            <p:nvPr/>
          </p:nvSpPr>
          <p:spPr>
            <a:xfrm>
              <a:off x="1054075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7" name="Google Shape;2377;p34"/>
            <p:cNvSpPr/>
            <p:nvPr/>
          </p:nvSpPr>
          <p:spPr>
            <a:xfrm>
              <a:off x="1054075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8" name="Google Shape;2378;p34"/>
            <p:cNvSpPr/>
            <p:nvPr/>
          </p:nvSpPr>
          <p:spPr>
            <a:xfrm>
              <a:off x="1054075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9" name="Google Shape;2379;p34"/>
            <p:cNvSpPr/>
            <p:nvPr/>
          </p:nvSpPr>
          <p:spPr>
            <a:xfrm>
              <a:off x="1054075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0" name="Google Shape;2380;p34"/>
            <p:cNvSpPr/>
            <p:nvPr/>
          </p:nvSpPr>
          <p:spPr>
            <a:xfrm>
              <a:off x="1054075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81" name="Google Shape;2381;p34"/>
          <p:cNvGrpSpPr/>
          <p:nvPr/>
        </p:nvGrpSpPr>
        <p:grpSpPr>
          <a:xfrm rot="5400000">
            <a:off x="8013157" y="4011140"/>
            <a:ext cx="1646456" cy="754741"/>
            <a:chOff x="5071203" y="4398918"/>
            <a:chExt cx="1646456" cy="754741"/>
          </a:xfrm>
        </p:grpSpPr>
        <p:sp>
          <p:nvSpPr>
            <p:cNvPr id="2382" name="Google Shape;2382;p34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3" name="Google Shape;2383;p34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4" name="Google Shape;2384;p34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5" name="Google Shape;2385;p34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6" name="Google Shape;2386;p34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7" name="Google Shape;2387;p34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8" name="Google Shape;2388;p34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9" name="Google Shape;2389;p34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0" name="Google Shape;2390;p34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1" name="Google Shape;2391;p34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2" name="Google Shape;2392;p34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3" name="Google Shape;2393;p34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4" name="Google Shape;2394;p34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5" name="Google Shape;2395;p34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6" name="Google Shape;2396;p34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7" name="Google Shape;2397;p34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8" name="Google Shape;2398;p34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9" name="Google Shape;2399;p34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0" name="Google Shape;2400;p34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1" name="Google Shape;2401;p34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2" name="Google Shape;2402;p34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3" name="Google Shape;2403;p34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4" name="Google Shape;2404;p34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5" name="Google Shape;2405;p34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6" name="Google Shape;2406;p34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7" name="Google Shape;2407;p34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8" name="Google Shape;2408;p34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9" name="Google Shape;2409;p34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0" name="Google Shape;2410;p34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1" name="Google Shape;2411;p34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2" name="Google Shape;2412;p34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3" name="Google Shape;2413;p34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4" name="Google Shape;2414;p34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5" name="Google Shape;2415;p34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6" name="Google Shape;2416;p34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7" name="Google Shape;2417;p34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8" name="Google Shape;2418;p34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9" name="Google Shape;2419;p34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0" name="Google Shape;2420;p34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1" name="Google Shape;2421;p34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2" name="Google Shape;2422;p34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3" name="Google Shape;2423;p34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4" name="Google Shape;2424;p34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5" name="Google Shape;2425;p34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6" name="Google Shape;2426;p34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7" name="Google Shape;2427;p34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8" name="Google Shape;2428;p34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9" name="Google Shape;2429;p34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0" name="Google Shape;2430;p34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1" name="Google Shape;2431;p34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2" name="Google Shape;2432;p34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3" name="Google Shape;2433;p34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4" name="Google Shape;2434;p34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5" name="Google Shape;2435;p34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6" name="Google Shape;2436;p34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7" name="Google Shape;2437;p34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8" name="Google Shape;2438;p34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9" name="Google Shape;2439;p34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0" name="Google Shape;2440;p34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1" name="Google Shape;2441;p34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2" name="Google Shape;2442;p34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3" name="Google Shape;2443;p34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4" name="Google Shape;2444;p34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5" name="Google Shape;2445;p34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6" name="Google Shape;2446;p34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7" name="Google Shape;2447;p34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8" name="Google Shape;2448;p34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9" name="Google Shape;2449;p34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0" name="Google Shape;2450;p34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1" name="Google Shape;2451;p34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2" name="Google Shape;2452;p34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3" name="Google Shape;2453;p34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4" name="Google Shape;2454;p34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5" name="Google Shape;2455;p34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6" name="Google Shape;2456;p34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7" name="Google Shape;2457;p34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8" name="Google Shape;2458;p34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9" name="Google Shape;2459;p34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0" name="Google Shape;2460;p34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1" name="Google Shape;2461;p34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2" name="Google Shape;2462;p34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3" name="Google Shape;2463;p34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4" name="Google Shape;2464;p34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5" name="Google Shape;2465;p34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66" name="Google Shape;2466;p34"/>
          <p:cNvSpPr/>
          <p:nvPr/>
        </p:nvSpPr>
        <p:spPr>
          <a:xfrm>
            <a:off x="8430896" y="-553795"/>
            <a:ext cx="1378500" cy="1378500"/>
          </a:xfrm>
          <a:prstGeom prst="donut">
            <a:avLst>
              <a:gd name="adj" fmla="val 29191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7" name="Google Shape;2467;p34"/>
          <p:cNvSpPr/>
          <p:nvPr/>
        </p:nvSpPr>
        <p:spPr>
          <a:xfrm>
            <a:off x="8221975" y="358125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8" name="Google Shape;2468;p34"/>
          <p:cNvSpPr/>
          <p:nvPr/>
        </p:nvSpPr>
        <p:spPr>
          <a:xfrm>
            <a:off x="-554754" y="4349180"/>
            <a:ext cx="1378500" cy="1378500"/>
          </a:xfrm>
          <a:prstGeom prst="donut">
            <a:avLst>
              <a:gd name="adj" fmla="val 29191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subTitle" idx="1"/>
          </p:nvPr>
        </p:nvSpPr>
        <p:spPr>
          <a:xfrm>
            <a:off x="2279700" y="2395375"/>
            <a:ext cx="4584600" cy="11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2279700" y="1557125"/>
            <a:ext cx="4584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74" name="Google Shape;74;p17"/>
          <p:cNvGrpSpPr/>
          <p:nvPr/>
        </p:nvGrpSpPr>
        <p:grpSpPr>
          <a:xfrm>
            <a:off x="5556326" y="-696707"/>
            <a:ext cx="4162543" cy="2532900"/>
            <a:chOff x="5556326" y="-696707"/>
            <a:chExt cx="4162543" cy="2532900"/>
          </a:xfrm>
        </p:grpSpPr>
        <p:sp>
          <p:nvSpPr>
            <p:cNvPr id="75" name="Google Shape;75;p17"/>
            <p:cNvSpPr/>
            <p:nvPr/>
          </p:nvSpPr>
          <p:spPr>
            <a:xfrm>
              <a:off x="7185969" y="-696707"/>
              <a:ext cx="2532900" cy="25329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7"/>
            <p:cNvSpPr/>
            <p:nvPr/>
          </p:nvSpPr>
          <p:spPr>
            <a:xfrm>
              <a:off x="7640075" y="995000"/>
              <a:ext cx="754800" cy="754800"/>
            </a:xfrm>
            <a:prstGeom prst="mathPlus">
              <a:avLst>
                <a:gd name="adj1" fmla="val 17232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7" name="Google Shape;77;p17"/>
            <p:cNvGrpSpPr/>
            <p:nvPr/>
          </p:nvGrpSpPr>
          <p:grpSpPr>
            <a:xfrm>
              <a:off x="5556326" y="-68427"/>
              <a:ext cx="1894950" cy="928325"/>
              <a:chOff x="2658576" y="-68427"/>
              <a:chExt cx="1894950" cy="928325"/>
            </a:xfrm>
          </p:grpSpPr>
          <p:sp>
            <p:nvSpPr>
              <p:cNvPr id="78" name="Google Shape;78;p17"/>
              <p:cNvSpPr/>
              <p:nvPr/>
            </p:nvSpPr>
            <p:spPr>
              <a:xfrm>
                <a:off x="45275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17"/>
              <p:cNvSpPr/>
              <p:nvPr/>
            </p:nvSpPr>
            <p:spPr>
              <a:xfrm>
                <a:off x="45275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" name="Google Shape;80;p17"/>
              <p:cNvSpPr/>
              <p:nvPr/>
            </p:nvSpPr>
            <p:spPr>
              <a:xfrm>
                <a:off x="45275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17"/>
              <p:cNvSpPr/>
              <p:nvPr/>
            </p:nvSpPr>
            <p:spPr>
              <a:xfrm>
                <a:off x="45275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17"/>
              <p:cNvSpPr/>
              <p:nvPr/>
            </p:nvSpPr>
            <p:spPr>
              <a:xfrm>
                <a:off x="45275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17"/>
              <p:cNvSpPr/>
              <p:nvPr/>
            </p:nvSpPr>
            <p:spPr>
              <a:xfrm>
                <a:off x="45275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17"/>
              <p:cNvSpPr/>
              <p:nvPr/>
            </p:nvSpPr>
            <p:spPr>
              <a:xfrm>
                <a:off x="45275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17"/>
              <p:cNvSpPr/>
              <p:nvPr/>
            </p:nvSpPr>
            <p:spPr>
              <a:xfrm>
                <a:off x="4402301" y="-68427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17"/>
              <p:cNvSpPr/>
              <p:nvPr/>
            </p:nvSpPr>
            <p:spPr>
              <a:xfrm>
                <a:off x="4402301" y="821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17"/>
              <p:cNvSpPr/>
              <p:nvPr/>
            </p:nvSpPr>
            <p:spPr>
              <a:xfrm>
                <a:off x="4402301" y="232173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17"/>
              <p:cNvSpPr/>
              <p:nvPr/>
            </p:nvSpPr>
            <p:spPr>
              <a:xfrm>
                <a:off x="4402301" y="3827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17"/>
              <p:cNvSpPr/>
              <p:nvPr/>
            </p:nvSpPr>
            <p:spPr>
              <a:xfrm>
                <a:off x="4402301" y="5333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17"/>
              <p:cNvSpPr/>
              <p:nvPr/>
            </p:nvSpPr>
            <p:spPr>
              <a:xfrm>
                <a:off x="4402301" y="683348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17"/>
              <p:cNvSpPr/>
              <p:nvPr/>
            </p:nvSpPr>
            <p:spPr>
              <a:xfrm>
                <a:off x="4402301" y="833948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92;p17"/>
              <p:cNvSpPr/>
              <p:nvPr/>
            </p:nvSpPr>
            <p:spPr>
              <a:xfrm>
                <a:off x="4276376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17"/>
              <p:cNvSpPr/>
              <p:nvPr/>
            </p:nvSpPr>
            <p:spPr>
              <a:xfrm>
                <a:off x="4276376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94;p17"/>
              <p:cNvSpPr/>
              <p:nvPr/>
            </p:nvSpPr>
            <p:spPr>
              <a:xfrm>
                <a:off x="4276376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17"/>
              <p:cNvSpPr/>
              <p:nvPr/>
            </p:nvSpPr>
            <p:spPr>
              <a:xfrm>
                <a:off x="4276376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17"/>
              <p:cNvSpPr/>
              <p:nvPr/>
            </p:nvSpPr>
            <p:spPr>
              <a:xfrm>
                <a:off x="4276376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17"/>
              <p:cNvSpPr/>
              <p:nvPr/>
            </p:nvSpPr>
            <p:spPr>
              <a:xfrm>
                <a:off x="4276376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17"/>
              <p:cNvSpPr/>
              <p:nvPr/>
            </p:nvSpPr>
            <p:spPr>
              <a:xfrm>
                <a:off x="4276376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17"/>
              <p:cNvSpPr/>
              <p:nvPr/>
            </p:nvSpPr>
            <p:spPr>
              <a:xfrm>
                <a:off x="41510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17"/>
              <p:cNvSpPr/>
              <p:nvPr/>
            </p:nvSpPr>
            <p:spPr>
              <a:xfrm>
                <a:off x="41510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" name="Google Shape;101;p17"/>
              <p:cNvSpPr/>
              <p:nvPr/>
            </p:nvSpPr>
            <p:spPr>
              <a:xfrm>
                <a:off x="41510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" name="Google Shape;102;p17"/>
              <p:cNvSpPr/>
              <p:nvPr/>
            </p:nvSpPr>
            <p:spPr>
              <a:xfrm>
                <a:off x="41510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" name="Google Shape;103;p17"/>
              <p:cNvSpPr/>
              <p:nvPr/>
            </p:nvSpPr>
            <p:spPr>
              <a:xfrm>
                <a:off x="41510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" name="Google Shape;104;p17"/>
              <p:cNvSpPr/>
              <p:nvPr/>
            </p:nvSpPr>
            <p:spPr>
              <a:xfrm>
                <a:off x="41510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" name="Google Shape;105;p17"/>
              <p:cNvSpPr/>
              <p:nvPr/>
            </p:nvSpPr>
            <p:spPr>
              <a:xfrm>
                <a:off x="41510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" name="Google Shape;106;p17"/>
              <p:cNvSpPr/>
              <p:nvPr/>
            </p:nvSpPr>
            <p:spPr>
              <a:xfrm>
                <a:off x="40257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07;p17"/>
              <p:cNvSpPr/>
              <p:nvPr/>
            </p:nvSpPr>
            <p:spPr>
              <a:xfrm>
                <a:off x="40257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08;p17"/>
              <p:cNvSpPr/>
              <p:nvPr/>
            </p:nvSpPr>
            <p:spPr>
              <a:xfrm>
                <a:off x="40257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09;p17"/>
              <p:cNvSpPr/>
              <p:nvPr/>
            </p:nvSpPr>
            <p:spPr>
              <a:xfrm>
                <a:off x="40257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10;p17"/>
              <p:cNvSpPr/>
              <p:nvPr/>
            </p:nvSpPr>
            <p:spPr>
              <a:xfrm>
                <a:off x="40257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11;p17"/>
              <p:cNvSpPr/>
              <p:nvPr/>
            </p:nvSpPr>
            <p:spPr>
              <a:xfrm>
                <a:off x="40257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" name="Google Shape;112;p17"/>
              <p:cNvSpPr/>
              <p:nvPr/>
            </p:nvSpPr>
            <p:spPr>
              <a:xfrm>
                <a:off x="40257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" name="Google Shape;113;p17"/>
              <p:cNvSpPr/>
              <p:nvPr/>
            </p:nvSpPr>
            <p:spPr>
              <a:xfrm>
                <a:off x="38998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14;p17"/>
              <p:cNvSpPr/>
              <p:nvPr/>
            </p:nvSpPr>
            <p:spPr>
              <a:xfrm>
                <a:off x="38998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17"/>
              <p:cNvSpPr/>
              <p:nvPr/>
            </p:nvSpPr>
            <p:spPr>
              <a:xfrm>
                <a:off x="38998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16;p17"/>
              <p:cNvSpPr/>
              <p:nvPr/>
            </p:nvSpPr>
            <p:spPr>
              <a:xfrm>
                <a:off x="38998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17;p17"/>
              <p:cNvSpPr/>
              <p:nvPr/>
            </p:nvSpPr>
            <p:spPr>
              <a:xfrm>
                <a:off x="38998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17"/>
              <p:cNvSpPr/>
              <p:nvPr/>
            </p:nvSpPr>
            <p:spPr>
              <a:xfrm>
                <a:off x="38998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19;p17"/>
              <p:cNvSpPr/>
              <p:nvPr/>
            </p:nvSpPr>
            <p:spPr>
              <a:xfrm>
                <a:off x="38998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17"/>
              <p:cNvSpPr/>
              <p:nvPr/>
            </p:nvSpPr>
            <p:spPr>
              <a:xfrm>
                <a:off x="37745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7"/>
              <p:cNvSpPr/>
              <p:nvPr/>
            </p:nvSpPr>
            <p:spPr>
              <a:xfrm>
                <a:off x="37745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" name="Google Shape;122;p17"/>
              <p:cNvSpPr/>
              <p:nvPr/>
            </p:nvSpPr>
            <p:spPr>
              <a:xfrm>
                <a:off x="37745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" name="Google Shape;123;p17"/>
              <p:cNvSpPr/>
              <p:nvPr/>
            </p:nvSpPr>
            <p:spPr>
              <a:xfrm>
                <a:off x="37745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" name="Google Shape;124;p17"/>
              <p:cNvSpPr/>
              <p:nvPr/>
            </p:nvSpPr>
            <p:spPr>
              <a:xfrm>
                <a:off x="37745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17"/>
              <p:cNvSpPr/>
              <p:nvPr/>
            </p:nvSpPr>
            <p:spPr>
              <a:xfrm>
                <a:off x="37745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126;p17"/>
              <p:cNvSpPr/>
              <p:nvPr/>
            </p:nvSpPr>
            <p:spPr>
              <a:xfrm>
                <a:off x="37745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" name="Google Shape;127;p17"/>
              <p:cNvSpPr/>
              <p:nvPr/>
            </p:nvSpPr>
            <p:spPr>
              <a:xfrm>
                <a:off x="3648651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" name="Google Shape;128;p17"/>
              <p:cNvSpPr/>
              <p:nvPr/>
            </p:nvSpPr>
            <p:spPr>
              <a:xfrm>
                <a:off x="3648651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" name="Google Shape;129;p17"/>
              <p:cNvSpPr/>
              <p:nvPr/>
            </p:nvSpPr>
            <p:spPr>
              <a:xfrm>
                <a:off x="3648651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" name="Google Shape;130;p17"/>
              <p:cNvSpPr/>
              <p:nvPr/>
            </p:nvSpPr>
            <p:spPr>
              <a:xfrm>
                <a:off x="3648651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17"/>
              <p:cNvSpPr/>
              <p:nvPr/>
            </p:nvSpPr>
            <p:spPr>
              <a:xfrm>
                <a:off x="3648651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" name="Google Shape;132;p17"/>
              <p:cNvSpPr/>
              <p:nvPr/>
            </p:nvSpPr>
            <p:spPr>
              <a:xfrm>
                <a:off x="3648651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17"/>
              <p:cNvSpPr/>
              <p:nvPr/>
            </p:nvSpPr>
            <p:spPr>
              <a:xfrm>
                <a:off x="3648651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17"/>
              <p:cNvSpPr/>
              <p:nvPr/>
            </p:nvSpPr>
            <p:spPr>
              <a:xfrm>
                <a:off x="35375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" name="Google Shape;135;p17"/>
              <p:cNvSpPr/>
              <p:nvPr/>
            </p:nvSpPr>
            <p:spPr>
              <a:xfrm>
                <a:off x="35375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17"/>
              <p:cNvSpPr/>
              <p:nvPr/>
            </p:nvSpPr>
            <p:spPr>
              <a:xfrm>
                <a:off x="35375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17"/>
              <p:cNvSpPr/>
              <p:nvPr/>
            </p:nvSpPr>
            <p:spPr>
              <a:xfrm>
                <a:off x="35375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17"/>
              <p:cNvSpPr/>
              <p:nvPr/>
            </p:nvSpPr>
            <p:spPr>
              <a:xfrm>
                <a:off x="35375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17"/>
              <p:cNvSpPr/>
              <p:nvPr/>
            </p:nvSpPr>
            <p:spPr>
              <a:xfrm>
                <a:off x="35375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17"/>
              <p:cNvSpPr/>
              <p:nvPr/>
            </p:nvSpPr>
            <p:spPr>
              <a:xfrm>
                <a:off x="35375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17"/>
              <p:cNvSpPr/>
              <p:nvPr/>
            </p:nvSpPr>
            <p:spPr>
              <a:xfrm>
                <a:off x="3412226" y="-68427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Google Shape;142;p17"/>
              <p:cNvSpPr/>
              <p:nvPr/>
            </p:nvSpPr>
            <p:spPr>
              <a:xfrm>
                <a:off x="3412226" y="821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oogle Shape;143;p17"/>
              <p:cNvSpPr/>
              <p:nvPr/>
            </p:nvSpPr>
            <p:spPr>
              <a:xfrm>
                <a:off x="3412226" y="232173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Google Shape;144;p17"/>
              <p:cNvSpPr/>
              <p:nvPr/>
            </p:nvSpPr>
            <p:spPr>
              <a:xfrm>
                <a:off x="3412226" y="3827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17"/>
              <p:cNvSpPr/>
              <p:nvPr/>
            </p:nvSpPr>
            <p:spPr>
              <a:xfrm>
                <a:off x="3412226" y="5333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17"/>
              <p:cNvSpPr/>
              <p:nvPr/>
            </p:nvSpPr>
            <p:spPr>
              <a:xfrm>
                <a:off x="3412226" y="683348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17"/>
              <p:cNvSpPr/>
              <p:nvPr/>
            </p:nvSpPr>
            <p:spPr>
              <a:xfrm>
                <a:off x="3412226" y="833948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17"/>
              <p:cNvSpPr/>
              <p:nvPr/>
            </p:nvSpPr>
            <p:spPr>
              <a:xfrm>
                <a:off x="3286301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" name="Google Shape;149;p17"/>
              <p:cNvSpPr/>
              <p:nvPr/>
            </p:nvSpPr>
            <p:spPr>
              <a:xfrm>
                <a:off x="3286301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17"/>
              <p:cNvSpPr/>
              <p:nvPr/>
            </p:nvSpPr>
            <p:spPr>
              <a:xfrm>
                <a:off x="3286301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17"/>
              <p:cNvSpPr/>
              <p:nvPr/>
            </p:nvSpPr>
            <p:spPr>
              <a:xfrm>
                <a:off x="3286301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" name="Google Shape;152;p17"/>
              <p:cNvSpPr/>
              <p:nvPr/>
            </p:nvSpPr>
            <p:spPr>
              <a:xfrm>
                <a:off x="3286301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" name="Google Shape;153;p17"/>
              <p:cNvSpPr/>
              <p:nvPr/>
            </p:nvSpPr>
            <p:spPr>
              <a:xfrm>
                <a:off x="3286301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" name="Google Shape;154;p17"/>
              <p:cNvSpPr/>
              <p:nvPr/>
            </p:nvSpPr>
            <p:spPr>
              <a:xfrm>
                <a:off x="3286301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Google Shape;155;p17"/>
              <p:cNvSpPr/>
              <p:nvPr/>
            </p:nvSpPr>
            <p:spPr>
              <a:xfrm>
                <a:off x="31610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17"/>
              <p:cNvSpPr/>
              <p:nvPr/>
            </p:nvSpPr>
            <p:spPr>
              <a:xfrm>
                <a:off x="31610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" name="Google Shape;157;p17"/>
              <p:cNvSpPr/>
              <p:nvPr/>
            </p:nvSpPr>
            <p:spPr>
              <a:xfrm>
                <a:off x="31610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17"/>
              <p:cNvSpPr/>
              <p:nvPr/>
            </p:nvSpPr>
            <p:spPr>
              <a:xfrm>
                <a:off x="31610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" name="Google Shape;159;p17"/>
              <p:cNvSpPr/>
              <p:nvPr/>
            </p:nvSpPr>
            <p:spPr>
              <a:xfrm>
                <a:off x="31610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17"/>
              <p:cNvSpPr/>
              <p:nvPr/>
            </p:nvSpPr>
            <p:spPr>
              <a:xfrm>
                <a:off x="31610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17"/>
              <p:cNvSpPr/>
              <p:nvPr/>
            </p:nvSpPr>
            <p:spPr>
              <a:xfrm>
                <a:off x="31610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Google Shape;162;p17"/>
              <p:cNvSpPr/>
              <p:nvPr/>
            </p:nvSpPr>
            <p:spPr>
              <a:xfrm>
                <a:off x="30357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" name="Google Shape;163;p17"/>
              <p:cNvSpPr/>
              <p:nvPr/>
            </p:nvSpPr>
            <p:spPr>
              <a:xfrm>
                <a:off x="30357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" name="Google Shape;164;p17"/>
              <p:cNvSpPr/>
              <p:nvPr/>
            </p:nvSpPr>
            <p:spPr>
              <a:xfrm>
                <a:off x="30357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5" name="Google Shape;165;p17"/>
              <p:cNvSpPr/>
              <p:nvPr/>
            </p:nvSpPr>
            <p:spPr>
              <a:xfrm>
                <a:off x="30357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" name="Google Shape;166;p17"/>
              <p:cNvSpPr/>
              <p:nvPr/>
            </p:nvSpPr>
            <p:spPr>
              <a:xfrm>
                <a:off x="30357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" name="Google Shape;167;p17"/>
              <p:cNvSpPr/>
              <p:nvPr/>
            </p:nvSpPr>
            <p:spPr>
              <a:xfrm>
                <a:off x="30357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Google Shape;168;p17"/>
              <p:cNvSpPr/>
              <p:nvPr/>
            </p:nvSpPr>
            <p:spPr>
              <a:xfrm>
                <a:off x="30357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17"/>
              <p:cNvSpPr/>
              <p:nvPr/>
            </p:nvSpPr>
            <p:spPr>
              <a:xfrm>
                <a:off x="29098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" name="Google Shape;170;p17"/>
              <p:cNvSpPr/>
              <p:nvPr/>
            </p:nvSpPr>
            <p:spPr>
              <a:xfrm>
                <a:off x="29098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Google Shape;171;p17"/>
              <p:cNvSpPr/>
              <p:nvPr/>
            </p:nvSpPr>
            <p:spPr>
              <a:xfrm>
                <a:off x="29098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17"/>
              <p:cNvSpPr/>
              <p:nvPr/>
            </p:nvSpPr>
            <p:spPr>
              <a:xfrm>
                <a:off x="29098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" name="Google Shape;173;p17"/>
              <p:cNvSpPr/>
              <p:nvPr/>
            </p:nvSpPr>
            <p:spPr>
              <a:xfrm>
                <a:off x="29098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" name="Google Shape;174;p17"/>
              <p:cNvSpPr/>
              <p:nvPr/>
            </p:nvSpPr>
            <p:spPr>
              <a:xfrm>
                <a:off x="29098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" name="Google Shape;175;p17"/>
              <p:cNvSpPr/>
              <p:nvPr/>
            </p:nvSpPr>
            <p:spPr>
              <a:xfrm>
                <a:off x="29098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Google Shape;176;p17"/>
              <p:cNvSpPr/>
              <p:nvPr/>
            </p:nvSpPr>
            <p:spPr>
              <a:xfrm>
                <a:off x="27845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" name="Google Shape;177;p17"/>
              <p:cNvSpPr/>
              <p:nvPr/>
            </p:nvSpPr>
            <p:spPr>
              <a:xfrm>
                <a:off x="27845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17"/>
              <p:cNvSpPr/>
              <p:nvPr/>
            </p:nvSpPr>
            <p:spPr>
              <a:xfrm>
                <a:off x="27845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17"/>
              <p:cNvSpPr/>
              <p:nvPr/>
            </p:nvSpPr>
            <p:spPr>
              <a:xfrm>
                <a:off x="27845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Google Shape;180;p17"/>
              <p:cNvSpPr/>
              <p:nvPr/>
            </p:nvSpPr>
            <p:spPr>
              <a:xfrm>
                <a:off x="27845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" name="Google Shape;181;p17"/>
              <p:cNvSpPr/>
              <p:nvPr/>
            </p:nvSpPr>
            <p:spPr>
              <a:xfrm>
                <a:off x="27845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17"/>
              <p:cNvSpPr/>
              <p:nvPr/>
            </p:nvSpPr>
            <p:spPr>
              <a:xfrm>
                <a:off x="27845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17"/>
              <p:cNvSpPr/>
              <p:nvPr/>
            </p:nvSpPr>
            <p:spPr>
              <a:xfrm>
                <a:off x="2658576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17"/>
              <p:cNvSpPr/>
              <p:nvPr/>
            </p:nvSpPr>
            <p:spPr>
              <a:xfrm>
                <a:off x="2658576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" name="Google Shape;185;p17"/>
              <p:cNvSpPr/>
              <p:nvPr/>
            </p:nvSpPr>
            <p:spPr>
              <a:xfrm>
                <a:off x="2658576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Google Shape;186;p17"/>
              <p:cNvSpPr/>
              <p:nvPr/>
            </p:nvSpPr>
            <p:spPr>
              <a:xfrm>
                <a:off x="2658576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17"/>
              <p:cNvSpPr/>
              <p:nvPr/>
            </p:nvSpPr>
            <p:spPr>
              <a:xfrm>
                <a:off x="2658576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17"/>
              <p:cNvSpPr/>
              <p:nvPr/>
            </p:nvSpPr>
            <p:spPr>
              <a:xfrm>
                <a:off x="2658576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17"/>
              <p:cNvSpPr/>
              <p:nvPr/>
            </p:nvSpPr>
            <p:spPr>
              <a:xfrm>
                <a:off x="2658576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0" name="Google Shape;190;p17"/>
          <p:cNvGrpSpPr/>
          <p:nvPr/>
        </p:nvGrpSpPr>
        <p:grpSpPr>
          <a:xfrm flipH="1">
            <a:off x="7451269" y="3813195"/>
            <a:ext cx="1429321" cy="1469108"/>
            <a:chOff x="7920525" y="305450"/>
            <a:chExt cx="861400" cy="885325"/>
          </a:xfrm>
        </p:grpSpPr>
        <p:sp>
          <p:nvSpPr>
            <p:cNvPr id="191" name="Google Shape;191;p17"/>
            <p:cNvSpPr/>
            <p:nvPr/>
          </p:nvSpPr>
          <p:spPr>
            <a:xfrm>
              <a:off x="7920525" y="442275"/>
              <a:ext cx="748500" cy="748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17"/>
            <p:cNvSpPr/>
            <p:nvPr/>
          </p:nvSpPr>
          <p:spPr>
            <a:xfrm>
              <a:off x="8331025" y="305450"/>
              <a:ext cx="450900" cy="450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3" name="Google Shape;193;p17"/>
          <p:cNvGrpSpPr/>
          <p:nvPr/>
        </p:nvGrpSpPr>
        <p:grpSpPr>
          <a:xfrm>
            <a:off x="-73496" y="4212034"/>
            <a:ext cx="1907790" cy="1012665"/>
            <a:chOff x="-73496" y="4212034"/>
            <a:chExt cx="1907790" cy="1012665"/>
          </a:xfrm>
        </p:grpSpPr>
        <p:grpSp>
          <p:nvGrpSpPr>
            <p:cNvPr id="194" name="Google Shape;194;p17"/>
            <p:cNvGrpSpPr/>
            <p:nvPr/>
          </p:nvGrpSpPr>
          <p:grpSpPr>
            <a:xfrm flipH="1">
              <a:off x="-73496" y="4469958"/>
              <a:ext cx="1646456" cy="754741"/>
              <a:chOff x="5071203" y="4398918"/>
              <a:chExt cx="1646456" cy="754741"/>
            </a:xfrm>
          </p:grpSpPr>
          <p:sp>
            <p:nvSpPr>
              <p:cNvPr id="195" name="Google Shape;195;p17"/>
              <p:cNvSpPr/>
              <p:nvPr/>
            </p:nvSpPr>
            <p:spPr>
              <a:xfrm>
                <a:off x="5071203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2" y="2148"/>
                    </a:cubicBezTo>
                    <a:cubicBezTo>
                      <a:pt x="1655" y="2148"/>
                      <a:pt x="2149" y="1679"/>
                      <a:pt x="2149" y="1087"/>
                    </a:cubicBezTo>
                    <a:cubicBezTo>
                      <a:pt x="2149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17"/>
              <p:cNvSpPr/>
              <p:nvPr/>
            </p:nvSpPr>
            <p:spPr>
              <a:xfrm>
                <a:off x="518670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94"/>
                      <a:pt x="1" y="1087"/>
                    </a:cubicBezTo>
                    <a:cubicBezTo>
                      <a:pt x="1" y="1679"/>
                      <a:pt x="495" y="2148"/>
                      <a:pt x="1087" y="2148"/>
                    </a:cubicBezTo>
                    <a:cubicBezTo>
                      <a:pt x="1680" y="2148"/>
                      <a:pt x="2149" y="1679"/>
                      <a:pt x="2149" y="1087"/>
                    </a:cubicBezTo>
                    <a:cubicBezTo>
                      <a:pt x="2149" y="494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17"/>
              <p:cNvSpPr/>
              <p:nvPr/>
            </p:nvSpPr>
            <p:spPr>
              <a:xfrm>
                <a:off x="5302521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87" y="2148"/>
                    </a:cubicBezTo>
                    <a:cubicBezTo>
                      <a:pt x="1679" y="2148"/>
                      <a:pt x="2149" y="1679"/>
                      <a:pt x="2149" y="1087"/>
                    </a:cubicBezTo>
                    <a:cubicBezTo>
                      <a:pt x="2149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" name="Google Shape;198;p17"/>
              <p:cNvSpPr/>
              <p:nvPr/>
            </p:nvSpPr>
            <p:spPr>
              <a:xfrm>
                <a:off x="5418334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" name="Google Shape;199;p17"/>
              <p:cNvSpPr/>
              <p:nvPr/>
            </p:nvSpPr>
            <p:spPr>
              <a:xfrm>
                <a:off x="5534146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17"/>
              <p:cNvSpPr/>
              <p:nvPr/>
            </p:nvSpPr>
            <p:spPr>
              <a:xfrm>
                <a:off x="5649652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94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17"/>
              <p:cNvSpPr/>
              <p:nvPr/>
            </p:nvSpPr>
            <p:spPr>
              <a:xfrm>
                <a:off x="5765465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17"/>
              <p:cNvSpPr/>
              <p:nvPr/>
            </p:nvSpPr>
            <p:spPr>
              <a:xfrm>
                <a:off x="5071203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2" y="2148"/>
                    </a:cubicBezTo>
                    <a:cubicBezTo>
                      <a:pt x="1655" y="2148"/>
                      <a:pt x="2149" y="1655"/>
                      <a:pt x="2149" y="1062"/>
                    </a:cubicBezTo>
                    <a:cubicBezTo>
                      <a:pt x="2149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" name="Google Shape;203;p17"/>
              <p:cNvSpPr/>
              <p:nvPr/>
            </p:nvSpPr>
            <p:spPr>
              <a:xfrm>
                <a:off x="5302521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94" y="2148"/>
                      <a:pt x="1087" y="2148"/>
                    </a:cubicBezTo>
                    <a:cubicBezTo>
                      <a:pt x="1679" y="2148"/>
                      <a:pt x="2149" y="1655"/>
                      <a:pt x="2149" y="1062"/>
                    </a:cubicBezTo>
                    <a:cubicBezTo>
                      <a:pt x="2149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" name="Google Shape;204;p17"/>
              <p:cNvSpPr/>
              <p:nvPr/>
            </p:nvSpPr>
            <p:spPr>
              <a:xfrm>
                <a:off x="5534146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5" y="2148"/>
                      <a:pt x="2148" y="1655"/>
                      <a:pt x="2148" y="1062"/>
                    </a:cubicBezTo>
                    <a:cubicBezTo>
                      <a:pt x="2148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17"/>
              <p:cNvSpPr/>
              <p:nvPr/>
            </p:nvSpPr>
            <p:spPr>
              <a:xfrm>
                <a:off x="5765465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70"/>
                      <a:pt x="0" y="1062"/>
                    </a:cubicBezTo>
                    <a:cubicBezTo>
                      <a:pt x="0" y="1655"/>
                      <a:pt x="470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" name="Google Shape;206;p17"/>
              <p:cNvSpPr/>
              <p:nvPr/>
            </p:nvSpPr>
            <p:spPr>
              <a:xfrm>
                <a:off x="5071203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70" y="2148"/>
                      <a:pt x="1062" y="2148"/>
                    </a:cubicBezTo>
                    <a:cubicBezTo>
                      <a:pt x="1655" y="2148"/>
                      <a:pt x="2149" y="1654"/>
                      <a:pt x="2149" y="1062"/>
                    </a:cubicBezTo>
                    <a:cubicBezTo>
                      <a:pt x="2149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" name="Google Shape;207;p17"/>
              <p:cNvSpPr/>
              <p:nvPr/>
            </p:nvSpPr>
            <p:spPr>
              <a:xfrm>
                <a:off x="518670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69"/>
                      <a:pt x="1" y="1062"/>
                    </a:cubicBezTo>
                    <a:cubicBezTo>
                      <a:pt x="1" y="1654"/>
                      <a:pt x="495" y="2148"/>
                      <a:pt x="1087" y="2148"/>
                    </a:cubicBezTo>
                    <a:cubicBezTo>
                      <a:pt x="1680" y="2148"/>
                      <a:pt x="2149" y="1654"/>
                      <a:pt x="2149" y="1062"/>
                    </a:cubicBezTo>
                    <a:cubicBezTo>
                      <a:pt x="2149" y="469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" name="Google Shape;208;p17"/>
              <p:cNvSpPr/>
              <p:nvPr/>
            </p:nvSpPr>
            <p:spPr>
              <a:xfrm>
                <a:off x="5302521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94" y="2148"/>
                      <a:pt x="1087" y="2148"/>
                    </a:cubicBezTo>
                    <a:cubicBezTo>
                      <a:pt x="1679" y="2148"/>
                      <a:pt x="2149" y="1654"/>
                      <a:pt x="2149" y="1062"/>
                    </a:cubicBezTo>
                    <a:cubicBezTo>
                      <a:pt x="2149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" name="Google Shape;209;p17"/>
              <p:cNvSpPr/>
              <p:nvPr/>
            </p:nvSpPr>
            <p:spPr>
              <a:xfrm>
                <a:off x="5418334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69"/>
                      <a:pt x="0" y="1062"/>
                    </a:cubicBezTo>
                    <a:cubicBezTo>
                      <a:pt x="0" y="1654"/>
                      <a:pt x="470" y="2148"/>
                      <a:pt x="1062" y="2148"/>
                    </a:cubicBezTo>
                    <a:cubicBezTo>
                      <a:pt x="1655" y="2148"/>
                      <a:pt x="2148" y="1654"/>
                      <a:pt x="2148" y="1062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" name="Google Shape;210;p17"/>
              <p:cNvSpPr/>
              <p:nvPr/>
            </p:nvSpPr>
            <p:spPr>
              <a:xfrm>
                <a:off x="5534146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5" y="2148"/>
                      <a:pt x="2148" y="1654"/>
                      <a:pt x="2148" y="1062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" name="Google Shape;211;p17"/>
              <p:cNvSpPr/>
              <p:nvPr/>
            </p:nvSpPr>
            <p:spPr>
              <a:xfrm>
                <a:off x="5649652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69"/>
                      <a:pt x="1" y="1062"/>
                    </a:cubicBezTo>
                    <a:cubicBezTo>
                      <a:pt x="1" y="1654"/>
                      <a:pt x="494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17"/>
              <p:cNvSpPr/>
              <p:nvPr/>
            </p:nvSpPr>
            <p:spPr>
              <a:xfrm>
                <a:off x="5765465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69"/>
                      <a:pt x="0" y="1062"/>
                    </a:cubicBezTo>
                    <a:cubicBezTo>
                      <a:pt x="0" y="1654"/>
                      <a:pt x="470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Google Shape;213;p17"/>
              <p:cNvSpPr/>
              <p:nvPr/>
            </p:nvSpPr>
            <p:spPr>
              <a:xfrm>
                <a:off x="5071203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62" y="2149"/>
                    </a:cubicBezTo>
                    <a:cubicBezTo>
                      <a:pt x="1655" y="2149"/>
                      <a:pt x="2149" y="1655"/>
                      <a:pt x="2149" y="1062"/>
                    </a:cubicBezTo>
                    <a:cubicBezTo>
                      <a:pt x="2149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17"/>
              <p:cNvSpPr/>
              <p:nvPr/>
            </p:nvSpPr>
            <p:spPr>
              <a:xfrm>
                <a:off x="5302521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87" y="2149"/>
                    </a:cubicBezTo>
                    <a:cubicBezTo>
                      <a:pt x="1679" y="2149"/>
                      <a:pt x="2149" y="1655"/>
                      <a:pt x="2149" y="1062"/>
                    </a:cubicBezTo>
                    <a:cubicBezTo>
                      <a:pt x="2149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" name="Google Shape;215;p17"/>
              <p:cNvSpPr/>
              <p:nvPr/>
            </p:nvSpPr>
            <p:spPr>
              <a:xfrm>
                <a:off x="5534146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55" y="2149"/>
                      <a:pt x="2148" y="1655"/>
                      <a:pt x="2148" y="1062"/>
                    </a:cubicBezTo>
                    <a:cubicBezTo>
                      <a:pt x="2148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Google Shape;216;p17"/>
              <p:cNvSpPr/>
              <p:nvPr/>
            </p:nvSpPr>
            <p:spPr>
              <a:xfrm>
                <a:off x="5765465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70"/>
                      <a:pt x="0" y="1062"/>
                    </a:cubicBezTo>
                    <a:cubicBezTo>
                      <a:pt x="0" y="1655"/>
                      <a:pt x="470" y="2149"/>
                      <a:pt x="1087" y="2149"/>
                    </a:cubicBezTo>
                    <a:cubicBezTo>
                      <a:pt x="1679" y="2149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" name="Google Shape;217;p17"/>
              <p:cNvSpPr/>
              <p:nvPr/>
            </p:nvSpPr>
            <p:spPr>
              <a:xfrm>
                <a:off x="5071203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70" y="2148"/>
                      <a:pt x="1062" y="2148"/>
                    </a:cubicBezTo>
                    <a:cubicBezTo>
                      <a:pt x="1655" y="2148"/>
                      <a:pt x="2149" y="1679"/>
                      <a:pt x="2149" y="1087"/>
                    </a:cubicBezTo>
                    <a:cubicBezTo>
                      <a:pt x="2149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" name="Google Shape;218;p17"/>
              <p:cNvSpPr/>
              <p:nvPr/>
            </p:nvSpPr>
            <p:spPr>
              <a:xfrm>
                <a:off x="518670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69"/>
                      <a:pt x="1" y="1087"/>
                    </a:cubicBezTo>
                    <a:cubicBezTo>
                      <a:pt x="1" y="1679"/>
                      <a:pt x="495" y="2148"/>
                      <a:pt x="1087" y="2148"/>
                    </a:cubicBezTo>
                    <a:cubicBezTo>
                      <a:pt x="1680" y="2148"/>
                      <a:pt x="2149" y="1679"/>
                      <a:pt x="2149" y="1087"/>
                    </a:cubicBezTo>
                    <a:cubicBezTo>
                      <a:pt x="2149" y="469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" name="Google Shape;219;p17"/>
              <p:cNvSpPr/>
              <p:nvPr/>
            </p:nvSpPr>
            <p:spPr>
              <a:xfrm>
                <a:off x="5302521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9" y="1679"/>
                      <a:pt x="2149" y="1087"/>
                    </a:cubicBezTo>
                    <a:cubicBezTo>
                      <a:pt x="2149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17"/>
              <p:cNvSpPr/>
              <p:nvPr/>
            </p:nvSpPr>
            <p:spPr>
              <a:xfrm>
                <a:off x="5418334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69"/>
                      <a:pt x="0" y="1087"/>
                    </a:cubicBezTo>
                    <a:cubicBezTo>
                      <a:pt x="0" y="1679"/>
                      <a:pt x="470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1" name="Google Shape;221;p17"/>
              <p:cNvSpPr/>
              <p:nvPr/>
            </p:nvSpPr>
            <p:spPr>
              <a:xfrm>
                <a:off x="5534146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" name="Google Shape;222;p17"/>
              <p:cNvSpPr/>
              <p:nvPr/>
            </p:nvSpPr>
            <p:spPr>
              <a:xfrm>
                <a:off x="5649652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69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Google Shape;223;p17"/>
              <p:cNvSpPr/>
              <p:nvPr/>
            </p:nvSpPr>
            <p:spPr>
              <a:xfrm>
                <a:off x="5765465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69"/>
                      <a:pt x="0" y="1087"/>
                    </a:cubicBezTo>
                    <a:cubicBezTo>
                      <a:pt x="0" y="1679"/>
                      <a:pt x="470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" name="Google Shape;224;p17"/>
              <p:cNvSpPr/>
              <p:nvPr/>
            </p:nvSpPr>
            <p:spPr>
              <a:xfrm>
                <a:off x="5071203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70" y="2149"/>
                      <a:pt x="1062" y="2149"/>
                    </a:cubicBezTo>
                    <a:cubicBezTo>
                      <a:pt x="1655" y="2149"/>
                      <a:pt x="2149" y="1680"/>
                      <a:pt x="2149" y="1087"/>
                    </a:cubicBezTo>
                    <a:cubicBezTo>
                      <a:pt x="2149" y="495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" name="Google Shape;225;p17"/>
              <p:cNvSpPr/>
              <p:nvPr/>
            </p:nvSpPr>
            <p:spPr>
              <a:xfrm>
                <a:off x="5302521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94" y="2149"/>
                      <a:pt x="1087" y="2149"/>
                    </a:cubicBezTo>
                    <a:cubicBezTo>
                      <a:pt x="1679" y="2149"/>
                      <a:pt x="2149" y="1680"/>
                      <a:pt x="2149" y="1087"/>
                    </a:cubicBezTo>
                    <a:cubicBezTo>
                      <a:pt x="2149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6" name="Google Shape;226;p17"/>
              <p:cNvSpPr/>
              <p:nvPr/>
            </p:nvSpPr>
            <p:spPr>
              <a:xfrm>
                <a:off x="5534146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55" y="2149"/>
                      <a:pt x="2148" y="1680"/>
                      <a:pt x="2148" y="1087"/>
                    </a:cubicBezTo>
                    <a:cubicBezTo>
                      <a:pt x="2148" y="495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17"/>
              <p:cNvSpPr/>
              <p:nvPr/>
            </p:nvSpPr>
            <p:spPr>
              <a:xfrm>
                <a:off x="5765465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95"/>
                      <a:pt x="0" y="1087"/>
                    </a:cubicBezTo>
                    <a:cubicBezTo>
                      <a:pt x="0" y="1680"/>
                      <a:pt x="470" y="2149"/>
                      <a:pt x="1087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17"/>
              <p:cNvSpPr/>
              <p:nvPr/>
            </p:nvSpPr>
            <p:spPr>
              <a:xfrm>
                <a:off x="5071203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62" y="2346"/>
                    </a:cubicBezTo>
                    <a:cubicBezTo>
                      <a:pt x="1655" y="2346"/>
                      <a:pt x="2149" y="1852"/>
                      <a:pt x="2149" y="1259"/>
                    </a:cubicBezTo>
                    <a:cubicBezTo>
                      <a:pt x="2149" y="1235"/>
                      <a:pt x="2124" y="1210"/>
                      <a:pt x="2124" y="1161"/>
                    </a:cubicBezTo>
                    <a:cubicBezTo>
                      <a:pt x="2124" y="1136"/>
                      <a:pt x="2149" y="1111"/>
                      <a:pt x="2149" y="1087"/>
                    </a:cubicBezTo>
                    <a:cubicBezTo>
                      <a:pt x="2149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" name="Google Shape;229;p17"/>
              <p:cNvSpPr/>
              <p:nvPr/>
            </p:nvSpPr>
            <p:spPr>
              <a:xfrm>
                <a:off x="518670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5" y="0"/>
                      <a:pt x="1" y="494"/>
                      <a:pt x="1" y="1087"/>
                    </a:cubicBezTo>
                    <a:cubicBezTo>
                      <a:pt x="1" y="1111"/>
                      <a:pt x="25" y="1136"/>
                      <a:pt x="25" y="1161"/>
                    </a:cubicBezTo>
                    <a:cubicBezTo>
                      <a:pt x="25" y="1210"/>
                      <a:pt x="1" y="1235"/>
                      <a:pt x="1" y="1259"/>
                    </a:cubicBezTo>
                    <a:cubicBezTo>
                      <a:pt x="1" y="1852"/>
                      <a:pt x="495" y="2346"/>
                      <a:pt x="1087" y="2346"/>
                    </a:cubicBezTo>
                    <a:cubicBezTo>
                      <a:pt x="1680" y="2346"/>
                      <a:pt x="2149" y="1852"/>
                      <a:pt x="2149" y="1259"/>
                    </a:cubicBezTo>
                    <a:cubicBezTo>
                      <a:pt x="2149" y="1235"/>
                      <a:pt x="2149" y="1210"/>
                      <a:pt x="2149" y="1161"/>
                    </a:cubicBezTo>
                    <a:cubicBezTo>
                      <a:pt x="2149" y="1136"/>
                      <a:pt x="2149" y="1111"/>
                      <a:pt x="2149" y="1087"/>
                    </a:cubicBezTo>
                    <a:cubicBezTo>
                      <a:pt x="2149" y="494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17"/>
              <p:cNvSpPr/>
              <p:nvPr/>
            </p:nvSpPr>
            <p:spPr>
              <a:xfrm>
                <a:off x="5302521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87" y="2346"/>
                    </a:cubicBezTo>
                    <a:cubicBezTo>
                      <a:pt x="1679" y="2346"/>
                      <a:pt x="2149" y="1852"/>
                      <a:pt x="2149" y="1259"/>
                    </a:cubicBezTo>
                    <a:cubicBezTo>
                      <a:pt x="2149" y="1235"/>
                      <a:pt x="2149" y="1210"/>
                      <a:pt x="2149" y="1161"/>
                    </a:cubicBezTo>
                    <a:cubicBezTo>
                      <a:pt x="2149" y="1136"/>
                      <a:pt x="2149" y="1111"/>
                      <a:pt x="2149" y="1087"/>
                    </a:cubicBezTo>
                    <a:cubicBezTo>
                      <a:pt x="2149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" name="Google Shape;231;p17"/>
              <p:cNvSpPr/>
              <p:nvPr/>
            </p:nvSpPr>
            <p:spPr>
              <a:xfrm>
                <a:off x="5418334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70" y="2346"/>
                      <a:pt x="1062" y="2346"/>
                    </a:cubicBezTo>
                    <a:cubicBezTo>
                      <a:pt x="1655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17"/>
              <p:cNvSpPr/>
              <p:nvPr/>
            </p:nvSpPr>
            <p:spPr>
              <a:xfrm>
                <a:off x="5534146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5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" name="Google Shape;233;p17"/>
              <p:cNvSpPr/>
              <p:nvPr/>
            </p:nvSpPr>
            <p:spPr>
              <a:xfrm>
                <a:off x="5649652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4" y="0"/>
                      <a:pt x="1" y="494"/>
                      <a:pt x="1" y="1087"/>
                    </a:cubicBezTo>
                    <a:cubicBezTo>
                      <a:pt x="1" y="1111"/>
                      <a:pt x="25" y="1136"/>
                      <a:pt x="25" y="1161"/>
                    </a:cubicBezTo>
                    <a:cubicBezTo>
                      <a:pt x="25" y="1210"/>
                      <a:pt x="1" y="1235"/>
                      <a:pt x="1" y="1259"/>
                    </a:cubicBezTo>
                    <a:cubicBezTo>
                      <a:pt x="1" y="1852"/>
                      <a:pt x="494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" name="Google Shape;234;p17"/>
              <p:cNvSpPr/>
              <p:nvPr/>
            </p:nvSpPr>
            <p:spPr>
              <a:xfrm>
                <a:off x="5765465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70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" name="Google Shape;235;p17"/>
              <p:cNvSpPr/>
              <p:nvPr/>
            </p:nvSpPr>
            <p:spPr>
              <a:xfrm>
                <a:off x="6691351" y="5124926"/>
                <a:ext cx="26308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17"/>
              <p:cNvSpPr/>
              <p:nvPr/>
            </p:nvSpPr>
            <p:spPr>
              <a:xfrm>
                <a:off x="657553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6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111"/>
                      <a:pt x="25" y="1136"/>
                      <a:pt x="25" y="1161"/>
                    </a:cubicBezTo>
                    <a:cubicBezTo>
                      <a:pt x="25" y="1210"/>
                      <a:pt x="0" y="1235"/>
                      <a:pt x="0" y="1259"/>
                    </a:cubicBezTo>
                    <a:cubicBezTo>
                      <a:pt x="0" y="1852"/>
                      <a:pt x="494" y="2346"/>
                      <a:pt x="1086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" name="Google Shape;237;p17"/>
              <p:cNvSpPr/>
              <p:nvPr/>
            </p:nvSpPr>
            <p:spPr>
              <a:xfrm>
                <a:off x="6460020" y="5124926"/>
                <a:ext cx="26026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346" extrusionOk="0">
                    <a:moveTo>
                      <a:pt x="1063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63" y="2346"/>
                    </a:cubicBezTo>
                    <a:cubicBezTo>
                      <a:pt x="1655" y="2346"/>
                      <a:pt x="2124" y="1852"/>
                      <a:pt x="2124" y="1259"/>
                    </a:cubicBezTo>
                    <a:cubicBezTo>
                      <a:pt x="2124" y="1235"/>
                      <a:pt x="2124" y="1210"/>
                      <a:pt x="2124" y="1161"/>
                    </a:cubicBezTo>
                    <a:cubicBezTo>
                      <a:pt x="2124" y="1136"/>
                      <a:pt x="2124" y="1111"/>
                      <a:pt x="2124" y="1087"/>
                    </a:cubicBezTo>
                    <a:cubicBezTo>
                      <a:pt x="2124" y="494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" name="Google Shape;238;p17"/>
              <p:cNvSpPr/>
              <p:nvPr/>
            </p:nvSpPr>
            <p:spPr>
              <a:xfrm>
                <a:off x="6344220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48" y="1852"/>
                      <a:pt x="2148" y="1259"/>
                    </a:cubicBezTo>
                    <a:cubicBezTo>
                      <a:pt x="2148" y="1235"/>
                      <a:pt x="2123" y="1210"/>
                      <a:pt x="2123" y="1161"/>
                    </a:cubicBezTo>
                    <a:cubicBezTo>
                      <a:pt x="2123" y="1136"/>
                      <a:pt x="2148" y="1111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" name="Google Shape;239;p17"/>
              <p:cNvSpPr/>
              <p:nvPr/>
            </p:nvSpPr>
            <p:spPr>
              <a:xfrm>
                <a:off x="6228408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" name="Google Shape;240;p17"/>
              <p:cNvSpPr/>
              <p:nvPr/>
            </p:nvSpPr>
            <p:spPr>
              <a:xfrm>
                <a:off x="6112595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111"/>
                      <a:pt x="25" y="1136"/>
                      <a:pt x="25" y="1161"/>
                    </a:cubicBezTo>
                    <a:cubicBezTo>
                      <a:pt x="25" y="1210"/>
                      <a:pt x="0" y="1235"/>
                      <a:pt x="0" y="1259"/>
                    </a:cubicBezTo>
                    <a:cubicBezTo>
                      <a:pt x="0" y="1852"/>
                      <a:pt x="494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" name="Google Shape;241;p17"/>
              <p:cNvSpPr/>
              <p:nvPr/>
            </p:nvSpPr>
            <p:spPr>
              <a:xfrm>
                <a:off x="599708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23" y="1852"/>
                      <a:pt x="2123" y="1259"/>
                    </a:cubicBezTo>
                    <a:cubicBezTo>
                      <a:pt x="2123" y="1235"/>
                      <a:pt x="2123" y="1210"/>
                      <a:pt x="2123" y="1161"/>
                    </a:cubicBezTo>
                    <a:cubicBezTo>
                      <a:pt x="2123" y="1136"/>
                      <a:pt x="2123" y="1111"/>
                      <a:pt x="2123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" name="Google Shape;242;p17"/>
              <p:cNvSpPr/>
              <p:nvPr/>
            </p:nvSpPr>
            <p:spPr>
              <a:xfrm>
                <a:off x="5881277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" name="Google Shape;243;p17"/>
              <p:cNvSpPr/>
              <p:nvPr/>
            </p:nvSpPr>
            <p:spPr>
              <a:xfrm>
                <a:off x="6691351" y="50039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17"/>
              <p:cNvSpPr/>
              <p:nvPr/>
            </p:nvSpPr>
            <p:spPr>
              <a:xfrm>
                <a:off x="6460020" y="50039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70" y="2149"/>
                      <a:pt x="1063" y="2149"/>
                    </a:cubicBezTo>
                    <a:cubicBezTo>
                      <a:pt x="1655" y="2149"/>
                      <a:pt x="2124" y="1680"/>
                      <a:pt x="2124" y="1087"/>
                    </a:cubicBezTo>
                    <a:cubicBezTo>
                      <a:pt x="2124" y="495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" name="Google Shape;245;p17"/>
              <p:cNvSpPr/>
              <p:nvPr/>
            </p:nvSpPr>
            <p:spPr>
              <a:xfrm>
                <a:off x="6228408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87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" name="Google Shape;246;p17"/>
              <p:cNvSpPr/>
              <p:nvPr/>
            </p:nvSpPr>
            <p:spPr>
              <a:xfrm>
                <a:off x="5997089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54" y="2149"/>
                      <a:pt x="2148" y="1680"/>
                      <a:pt x="2148" y="1087"/>
                    </a:cubicBezTo>
                    <a:cubicBezTo>
                      <a:pt x="2148" y="495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" name="Google Shape;247;p17"/>
              <p:cNvSpPr/>
              <p:nvPr/>
            </p:nvSpPr>
            <p:spPr>
              <a:xfrm>
                <a:off x="6691351" y="4883025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17"/>
              <p:cNvSpPr/>
              <p:nvPr/>
            </p:nvSpPr>
            <p:spPr>
              <a:xfrm>
                <a:off x="657553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69"/>
                      <a:pt x="0" y="1087"/>
                    </a:cubicBezTo>
                    <a:cubicBezTo>
                      <a:pt x="0" y="1679"/>
                      <a:pt x="494" y="2148"/>
                      <a:pt x="1086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17"/>
              <p:cNvSpPr/>
              <p:nvPr/>
            </p:nvSpPr>
            <p:spPr>
              <a:xfrm>
                <a:off x="6460020" y="4883025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70" y="2148"/>
                      <a:pt x="1063" y="2148"/>
                    </a:cubicBezTo>
                    <a:cubicBezTo>
                      <a:pt x="1655" y="2148"/>
                      <a:pt x="2124" y="1679"/>
                      <a:pt x="2124" y="1087"/>
                    </a:cubicBezTo>
                    <a:cubicBezTo>
                      <a:pt x="2124" y="469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17"/>
              <p:cNvSpPr/>
              <p:nvPr/>
            </p:nvSpPr>
            <p:spPr>
              <a:xfrm>
                <a:off x="6344220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17"/>
              <p:cNvSpPr/>
              <p:nvPr/>
            </p:nvSpPr>
            <p:spPr>
              <a:xfrm>
                <a:off x="6228408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17"/>
              <p:cNvSpPr/>
              <p:nvPr/>
            </p:nvSpPr>
            <p:spPr>
              <a:xfrm>
                <a:off x="6112595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69"/>
                      <a:pt x="0" y="1087"/>
                    </a:cubicBezTo>
                    <a:cubicBezTo>
                      <a:pt x="0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17"/>
              <p:cNvSpPr/>
              <p:nvPr/>
            </p:nvSpPr>
            <p:spPr>
              <a:xfrm>
                <a:off x="599708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23" y="1679"/>
                      <a:pt x="2123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17"/>
              <p:cNvSpPr/>
              <p:nvPr/>
            </p:nvSpPr>
            <p:spPr>
              <a:xfrm>
                <a:off x="5881277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17"/>
              <p:cNvSpPr/>
              <p:nvPr/>
            </p:nvSpPr>
            <p:spPr>
              <a:xfrm>
                <a:off x="6691351" y="47620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79" y="2149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17"/>
              <p:cNvSpPr/>
              <p:nvPr/>
            </p:nvSpPr>
            <p:spPr>
              <a:xfrm>
                <a:off x="6460020" y="47620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63" y="2149"/>
                    </a:cubicBezTo>
                    <a:cubicBezTo>
                      <a:pt x="1655" y="2149"/>
                      <a:pt x="2124" y="1655"/>
                      <a:pt x="2124" y="1062"/>
                    </a:cubicBezTo>
                    <a:cubicBezTo>
                      <a:pt x="2124" y="470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17"/>
              <p:cNvSpPr/>
              <p:nvPr/>
            </p:nvSpPr>
            <p:spPr>
              <a:xfrm>
                <a:off x="6227195" y="4762143"/>
                <a:ext cx="28733" cy="26173"/>
              </a:xfrm>
              <a:custGeom>
                <a:avLst/>
                <a:gdLst/>
                <a:ahLst/>
                <a:cxnLst/>
                <a:rect l="l" t="t" r="r" b="b"/>
                <a:pathLst>
                  <a:path w="2346" h="2137" extrusionOk="0">
                    <a:moveTo>
                      <a:pt x="1173" y="1"/>
                    </a:moveTo>
                    <a:cubicBezTo>
                      <a:pt x="902" y="1"/>
                      <a:pt x="630" y="106"/>
                      <a:pt x="420" y="316"/>
                    </a:cubicBezTo>
                    <a:cubicBezTo>
                      <a:pt x="0" y="735"/>
                      <a:pt x="0" y="1402"/>
                      <a:pt x="420" y="1822"/>
                    </a:cubicBezTo>
                    <a:cubicBezTo>
                      <a:pt x="630" y="2031"/>
                      <a:pt x="902" y="2136"/>
                      <a:pt x="1173" y="2136"/>
                    </a:cubicBezTo>
                    <a:cubicBezTo>
                      <a:pt x="1445" y="2136"/>
                      <a:pt x="1716" y="2031"/>
                      <a:pt x="1926" y="1822"/>
                    </a:cubicBezTo>
                    <a:cubicBezTo>
                      <a:pt x="2346" y="1402"/>
                      <a:pt x="2346" y="735"/>
                      <a:pt x="1926" y="316"/>
                    </a:cubicBezTo>
                    <a:cubicBezTo>
                      <a:pt x="1716" y="106"/>
                      <a:pt x="1445" y="1"/>
                      <a:pt x="117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17"/>
              <p:cNvSpPr/>
              <p:nvPr/>
            </p:nvSpPr>
            <p:spPr>
              <a:xfrm>
                <a:off x="5997089" y="4762069"/>
                <a:ext cx="26014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54" y="2149"/>
                      <a:pt x="2123" y="1655"/>
                      <a:pt x="2123" y="1062"/>
                    </a:cubicBezTo>
                    <a:cubicBezTo>
                      <a:pt x="2123" y="470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17"/>
              <p:cNvSpPr/>
              <p:nvPr/>
            </p:nvSpPr>
            <p:spPr>
              <a:xfrm>
                <a:off x="6691351" y="4641125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17"/>
              <p:cNvSpPr/>
              <p:nvPr/>
            </p:nvSpPr>
            <p:spPr>
              <a:xfrm>
                <a:off x="657553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69"/>
                      <a:pt x="0" y="1062"/>
                    </a:cubicBezTo>
                    <a:cubicBezTo>
                      <a:pt x="0" y="1654"/>
                      <a:pt x="494" y="2148"/>
                      <a:pt x="1086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17"/>
              <p:cNvSpPr/>
              <p:nvPr/>
            </p:nvSpPr>
            <p:spPr>
              <a:xfrm>
                <a:off x="6460020" y="4641125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70" y="2148"/>
                      <a:pt x="1063" y="2148"/>
                    </a:cubicBezTo>
                    <a:cubicBezTo>
                      <a:pt x="1655" y="2148"/>
                      <a:pt x="2124" y="1654"/>
                      <a:pt x="2124" y="1062"/>
                    </a:cubicBezTo>
                    <a:cubicBezTo>
                      <a:pt x="2124" y="469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17"/>
              <p:cNvSpPr/>
              <p:nvPr/>
            </p:nvSpPr>
            <p:spPr>
              <a:xfrm>
                <a:off x="6344220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17"/>
              <p:cNvSpPr/>
              <p:nvPr/>
            </p:nvSpPr>
            <p:spPr>
              <a:xfrm>
                <a:off x="6228408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17"/>
              <p:cNvSpPr/>
              <p:nvPr/>
            </p:nvSpPr>
            <p:spPr>
              <a:xfrm>
                <a:off x="6112595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69"/>
                      <a:pt x="0" y="1062"/>
                    </a:cubicBezTo>
                    <a:cubicBezTo>
                      <a:pt x="0" y="1654"/>
                      <a:pt x="494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17"/>
              <p:cNvSpPr/>
              <p:nvPr/>
            </p:nvSpPr>
            <p:spPr>
              <a:xfrm>
                <a:off x="599708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6" name="Google Shape;266;p17"/>
              <p:cNvSpPr/>
              <p:nvPr/>
            </p:nvSpPr>
            <p:spPr>
              <a:xfrm>
                <a:off x="5881277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17"/>
              <p:cNvSpPr/>
              <p:nvPr/>
            </p:nvSpPr>
            <p:spPr>
              <a:xfrm>
                <a:off x="6691351" y="45201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17"/>
              <p:cNvSpPr/>
              <p:nvPr/>
            </p:nvSpPr>
            <p:spPr>
              <a:xfrm>
                <a:off x="6460020" y="45201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3" y="2148"/>
                    </a:cubicBezTo>
                    <a:cubicBezTo>
                      <a:pt x="1655" y="2148"/>
                      <a:pt x="2124" y="1655"/>
                      <a:pt x="2124" y="1062"/>
                    </a:cubicBezTo>
                    <a:cubicBezTo>
                      <a:pt x="2124" y="470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17"/>
              <p:cNvSpPr/>
              <p:nvPr/>
            </p:nvSpPr>
            <p:spPr>
              <a:xfrm>
                <a:off x="6228408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17"/>
              <p:cNvSpPr/>
              <p:nvPr/>
            </p:nvSpPr>
            <p:spPr>
              <a:xfrm>
                <a:off x="5997089" y="4520169"/>
                <a:ext cx="26014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4" y="2148"/>
                      <a:pt x="2123" y="1655"/>
                      <a:pt x="2123" y="1062"/>
                    </a:cubicBezTo>
                    <a:cubicBezTo>
                      <a:pt x="2123" y="470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17"/>
              <p:cNvSpPr/>
              <p:nvPr/>
            </p:nvSpPr>
            <p:spPr>
              <a:xfrm>
                <a:off x="6691351" y="4398918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" name="Google Shape;272;p17"/>
              <p:cNvSpPr/>
              <p:nvPr/>
            </p:nvSpPr>
            <p:spPr>
              <a:xfrm>
                <a:off x="657553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6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17"/>
              <p:cNvSpPr/>
              <p:nvPr/>
            </p:nvSpPr>
            <p:spPr>
              <a:xfrm>
                <a:off x="6460020" y="4398918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3" y="2148"/>
                    </a:cubicBezTo>
                    <a:cubicBezTo>
                      <a:pt x="1655" y="2148"/>
                      <a:pt x="2124" y="1679"/>
                      <a:pt x="2124" y="1087"/>
                    </a:cubicBezTo>
                    <a:cubicBezTo>
                      <a:pt x="2124" y="494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17"/>
              <p:cNvSpPr/>
              <p:nvPr/>
            </p:nvSpPr>
            <p:spPr>
              <a:xfrm>
                <a:off x="6344220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" name="Google Shape;275;p17"/>
              <p:cNvSpPr/>
              <p:nvPr/>
            </p:nvSpPr>
            <p:spPr>
              <a:xfrm>
                <a:off x="6228408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" name="Google Shape;276;p17"/>
              <p:cNvSpPr/>
              <p:nvPr/>
            </p:nvSpPr>
            <p:spPr>
              <a:xfrm>
                <a:off x="6112595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" name="Google Shape;277;p17"/>
              <p:cNvSpPr/>
              <p:nvPr/>
            </p:nvSpPr>
            <p:spPr>
              <a:xfrm>
                <a:off x="599708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23" y="1679"/>
                      <a:pt x="2123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" name="Google Shape;278;p17"/>
              <p:cNvSpPr/>
              <p:nvPr/>
            </p:nvSpPr>
            <p:spPr>
              <a:xfrm>
                <a:off x="5881277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79" name="Google Shape;279;p17"/>
            <p:cNvSpPr/>
            <p:nvPr/>
          </p:nvSpPr>
          <p:spPr>
            <a:xfrm flipH="1">
              <a:off x="1282294" y="4212034"/>
              <a:ext cx="552000" cy="552000"/>
            </a:xfrm>
            <a:prstGeom prst="mathPlus">
              <a:avLst>
                <a:gd name="adj1" fmla="val 1723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0" name="Google Shape;280;p17"/>
          <p:cNvGrpSpPr/>
          <p:nvPr/>
        </p:nvGrpSpPr>
        <p:grpSpPr>
          <a:xfrm>
            <a:off x="-328756" y="-101802"/>
            <a:ext cx="904875" cy="928325"/>
            <a:chOff x="4059176" y="156948"/>
            <a:chExt cx="904875" cy="928325"/>
          </a:xfrm>
        </p:grpSpPr>
        <p:sp>
          <p:nvSpPr>
            <p:cNvPr id="281" name="Google Shape;281;p17"/>
            <p:cNvSpPr/>
            <p:nvPr/>
          </p:nvSpPr>
          <p:spPr>
            <a:xfrm>
              <a:off x="49381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17"/>
            <p:cNvSpPr/>
            <p:nvPr/>
          </p:nvSpPr>
          <p:spPr>
            <a:xfrm>
              <a:off x="49381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17"/>
            <p:cNvSpPr/>
            <p:nvPr/>
          </p:nvSpPr>
          <p:spPr>
            <a:xfrm>
              <a:off x="49381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17"/>
            <p:cNvSpPr/>
            <p:nvPr/>
          </p:nvSpPr>
          <p:spPr>
            <a:xfrm>
              <a:off x="49381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17"/>
            <p:cNvSpPr/>
            <p:nvPr/>
          </p:nvSpPr>
          <p:spPr>
            <a:xfrm>
              <a:off x="49381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17"/>
            <p:cNvSpPr/>
            <p:nvPr/>
          </p:nvSpPr>
          <p:spPr>
            <a:xfrm>
              <a:off x="49381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17"/>
            <p:cNvSpPr/>
            <p:nvPr/>
          </p:nvSpPr>
          <p:spPr>
            <a:xfrm>
              <a:off x="49381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17"/>
            <p:cNvSpPr/>
            <p:nvPr/>
          </p:nvSpPr>
          <p:spPr>
            <a:xfrm>
              <a:off x="4812826" y="1569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17"/>
            <p:cNvSpPr/>
            <p:nvPr/>
          </p:nvSpPr>
          <p:spPr>
            <a:xfrm>
              <a:off x="4812826" y="3075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17"/>
            <p:cNvSpPr/>
            <p:nvPr/>
          </p:nvSpPr>
          <p:spPr>
            <a:xfrm>
              <a:off x="4812826" y="457548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17"/>
            <p:cNvSpPr/>
            <p:nvPr/>
          </p:nvSpPr>
          <p:spPr>
            <a:xfrm>
              <a:off x="4812826" y="6081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17"/>
            <p:cNvSpPr/>
            <p:nvPr/>
          </p:nvSpPr>
          <p:spPr>
            <a:xfrm>
              <a:off x="4812826" y="7587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17"/>
            <p:cNvSpPr/>
            <p:nvPr/>
          </p:nvSpPr>
          <p:spPr>
            <a:xfrm>
              <a:off x="4812826" y="908723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17"/>
            <p:cNvSpPr/>
            <p:nvPr/>
          </p:nvSpPr>
          <p:spPr>
            <a:xfrm>
              <a:off x="4812826" y="105932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17"/>
            <p:cNvSpPr/>
            <p:nvPr/>
          </p:nvSpPr>
          <p:spPr>
            <a:xfrm>
              <a:off x="4686901" y="156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17"/>
            <p:cNvSpPr/>
            <p:nvPr/>
          </p:nvSpPr>
          <p:spPr>
            <a:xfrm>
              <a:off x="4686901" y="3075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17"/>
            <p:cNvSpPr/>
            <p:nvPr/>
          </p:nvSpPr>
          <p:spPr>
            <a:xfrm>
              <a:off x="4686901" y="457548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17"/>
            <p:cNvSpPr/>
            <p:nvPr/>
          </p:nvSpPr>
          <p:spPr>
            <a:xfrm>
              <a:off x="4686901" y="6081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17"/>
            <p:cNvSpPr/>
            <p:nvPr/>
          </p:nvSpPr>
          <p:spPr>
            <a:xfrm>
              <a:off x="4686901" y="758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17"/>
            <p:cNvSpPr/>
            <p:nvPr/>
          </p:nvSpPr>
          <p:spPr>
            <a:xfrm>
              <a:off x="4686901" y="908723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7"/>
            <p:cNvSpPr/>
            <p:nvPr/>
          </p:nvSpPr>
          <p:spPr>
            <a:xfrm>
              <a:off x="4686901" y="105932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17"/>
            <p:cNvSpPr/>
            <p:nvPr/>
          </p:nvSpPr>
          <p:spPr>
            <a:xfrm>
              <a:off x="45616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17"/>
            <p:cNvSpPr/>
            <p:nvPr/>
          </p:nvSpPr>
          <p:spPr>
            <a:xfrm>
              <a:off x="45616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17"/>
            <p:cNvSpPr/>
            <p:nvPr/>
          </p:nvSpPr>
          <p:spPr>
            <a:xfrm>
              <a:off x="45616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7"/>
            <p:cNvSpPr/>
            <p:nvPr/>
          </p:nvSpPr>
          <p:spPr>
            <a:xfrm>
              <a:off x="45616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17"/>
            <p:cNvSpPr/>
            <p:nvPr/>
          </p:nvSpPr>
          <p:spPr>
            <a:xfrm>
              <a:off x="45616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17"/>
            <p:cNvSpPr/>
            <p:nvPr/>
          </p:nvSpPr>
          <p:spPr>
            <a:xfrm>
              <a:off x="45616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17"/>
            <p:cNvSpPr/>
            <p:nvPr/>
          </p:nvSpPr>
          <p:spPr>
            <a:xfrm>
              <a:off x="45616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17"/>
            <p:cNvSpPr/>
            <p:nvPr/>
          </p:nvSpPr>
          <p:spPr>
            <a:xfrm>
              <a:off x="44363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17"/>
            <p:cNvSpPr/>
            <p:nvPr/>
          </p:nvSpPr>
          <p:spPr>
            <a:xfrm>
              <a:off x="44363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17"/>
            <p:cNvSpPr/>
            <p:nvPr/>
          </p:nvSpPr>
          <p:spPr>
            <a:xfrm>
              <a:off x="44363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17"/>
            <p:cNvSpPr/>
            <p:nvPr/>
          </p:nvSpPr>
          <p:spPr>
            <a:xfrm>
              <a:off x="44363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17"/>
            <p:cNvSpPr/>
            <p:nvPr/>
          </p:nvSpPr>
          <p:spPr>
            <a:xfrm>
              <a:off x="44363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17"/>
            <p:cNvSpPr/>
            <p:nvPr/>
          </p:nvSpPr>
          <p:spPr>
            <a:xfrm>
              <a:off x="44363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17"/>
            <p:cNvSpPr/>
            <p:nvPr/>
          </p:nvSpPr>
          <p:spPr>
            <a:xfrm>
              <a:off x="44363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17"/>
            <p:cNvSpPr/>
            <p:nvPr/>
          </p:nvSpPr>
          <p:spPr>
            <a:xfrm>
              <a:off x="43104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17"/>
            <p:cNvSpPr/>
            <p:nvPr/>
          </p:nvSpPr>
          <p:spPr>
            <a:xfrm>
              <a:off x="43104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17"/>
            <p:cNvSpPr/>
            <p:nvPr/>
          </p:nvSpPr>
          <p:spPr>
            <a:xfrm>
              <a:off x="43104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17"/>
            <p:cNvSpPr/>
            <p:nvPr/>
          </p:nvSpPr>
          <p:spPr>
            <a:xfrm>
              <a:off x="43104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17"/>
            <p:cNvSpPr/>
            <p:nvPr/>
          </p:nvSpPr>
          <p:spPr>
            <a:xfrm>
              <a:off x="43104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17"/>
            <p:cNvSpPr/>
            <p:nvPr/>
          </p:nvSpPr>
          <p:spPr>
            <a:xfrm>
              <a:off x="43104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17"/>
            <p:cNvSpPr/>
            <p:nvPr/>
          </p:nvSpPr>
          <p:spPr>
            <a:xfrm>
              <a:off x="43104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17"/>
            <p:cNvSpPr/>
            <p:nvPr/>
          </p:nvSpPr>
          <p:spPr>
            <a:xfrm>
              <a:off x="41851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17"/>
            <p:cNvSpPr/>
            <p:nvPr/>
          </p:nvSpPr>
          <p:spPr>
            <a:xfrm>
              <a:off x="41851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17"/>
            <p:cNvSpPr/>
            <p:nvPr/>
          </p:nvSpPr>
          <p:spPr>
            <a:xfrm>
              <a:off x="41851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17"/>
            <p:cNvSpPr/>
            <p:nvPr/>
          </p:nvSpPr>
          <p:spPr>
            <a:xfrm>
              <a:off x="41851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17"/>
            <p:cNvSpPr/>
            <p:nvPr/>
          </p:nvSpPr>
          <p:spPr>
            <a:xfrm>
              <a:off x="41851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17"/>
            <p:cNvSpPr/>
            <p:nvPr/>
          </p:nvSpPr>
          <p:spPr>
            <a:xfrm>
              <a:off x="41851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17"/>
            <p:cNvSpPr/>
            <p:nvPr/>
          </p:nvSpPr>
          <p:spPr>
            <a:xfrm>
              <a:off x="41851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17"/>
            <p:cNvSpPr/>
            <p:nvPr/>
          </p:nvSpPr>
          <p:spPr>
            <a:xfrm>
              <a:off x="4059176" y="156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17"/>
            <p:cNvSpPr/>
            <p:nvPr/>
          </p:nvSpPr>
          <p:spPr>
            <a:xfrm>
              <a:off x="4059176" y="3075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17"/>
            <p:cNvSpPr/>
            <p:nvPr/>
          </p:nvSpPr>
          <p:spPr>
            <a:xfrm>
              <a:off x="4059176" y="457548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17"/>
            <p:cNvSpPr/>
            <p:nvPr/>
          </p:nvSpPr>
          <p:spPr>
            <a:xfrm>
              <a:off x="4059176" y="6081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17"/>
            <p:cNvSpPr/>
            <p:nvPr/>
          </p:nvSpPr>
          <p:spPr>
            <a:xfrm>
              <a:off x="4059176" y="758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17"/>
            <p:cNvSpPr/>
            <p:nvPr/>
          </p:nvSpPr>
          <p:spPr>
            <a:xfrm>
              <a:off x="4059176" y="908723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17"/>
            <p:cNvSpPr/>
            <p:nvPr/>
          </p:nvSpPr>
          <p:spPr>
            <a:xfrm>
              <a:off x="4059176" y="105932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8">
    <p:spTree>
      <p:nvGrpSpPr>
        <p:cNvPr id="1" name="Shape 2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0" name="Google Shape;2470;p35"/>
          <p:cNvSpPr txBox="1">
            <a:spLocks noGrp="1"/>
          </p:cNvSpPr>
          <p:nvPr>
            <p:ph type="subTitle" idx="1"/>
          </p:nvPr>
        </p:nvSpPr>
        <p:spPr>
          <a:xfrm>
            <a:off x="1179606" y="1305714"/>
            <a:ext cx="2119500" cy="3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471" name="Google Shape;2471;p35"/>
          <p:cNvSpPr txBox="1">
            <a:spLocks noGrp="1"/>
          </p:cNvSpPr>
          <p:nvPr>
            <p:ph type="subTitle" idx="2"/>
          </p:nvPr>
        </p:nvSpPr>
        <p:spPr>
          <a:xfrm>
            <a:off x="1179595" y="1619916"/>
            <a:ext cx="2119500" cy="5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2" name="Google Shape;2472;p35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473" name="Google Shape;2473;p35"/>
          <p:cNvSpPr txBox="1">
            <a:spLocks noGrp="1"/>
          </p:cNvSpPr>
          <p:nvPr>
            <p:ph type="subTitle" idx="3"/>
          </p:nvPr>
        </p:nvSpPr>
        <p:spPr>
          <a:xfrm>
            <a:off x="1179606" y="2476714"/>
            <a:ext cx="2119500" cy="3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474" name="Google Shape;2474;p35"/>
          <p:cNvSpPr txBox="1">
            <a:spLocks noGrp="1"/>
          </p:cNvSpPr>
          <p:nvPr>
            <p:ph type="subTitle" idx="4"/>
          </p:nvPr>
        </p:nvSpPr>
        <p:spPr>
          <a:xfrm>
            <a:off x="1179595" y="2790867"/>
            <a:ext cx="2119500" cy="5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5" name="Google Shape;2475;p35"/>
          <p:cNvSpPr txBox="1">
            <a:spLocks noGrp="1"/>
          </p:cNvSpPr>
          <p:nvPr>
            <p:ph type="subTitle" idx="5"/>
          </p:nvPr>
        </p:nvSpPr>
        <p:spPr>
          <a:xfrm>
            <a:off x="1179606" y="3647714"/>
            <a:ext cx="2119500" cy="3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476" name="Google Shape;2476;p35"/>
          <p:cNvSpPr txBox="1">
            <a:spLocks noGrp="1"/>
          </p:cNvSpPr>
          <p:nvPr>
            <p:ph type="subTitle" idx="6"/>
          </p:nvPr>
        </p:nvSpPr>
        <p:spPr>
          <a:xfrm>
            <a:off x="1179595" y="3961817"/>
            <a:ext cx="2119500" cy="5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7" name="Google Shape;2477;p35"/>
          <p:cNvSpPr txBox="1">
            <a:spLocks noGrp="1"/>
          </p:cNvSpPr>
          <p:nvPr>
            <p:ph type="subTitle" idx="7"/>
          </p:nvPr>
        </p:nvSpPr>
        <p:spPr>
          <a:xfrm>
            <a:off x="5844905" y="1305714"/>
            <a:ext cx="2119500" cy="3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478" name="Google Shape;2478;p35"/>
          <p:cNvSpPr txBox="1">
            <a:spLocks noGrp="1"/>
          </p:cNvSpPr>
          <p:nvPr>
            <p:ph type="subTitle" idx="8"/>
          </p:nvPr>
        </p:nvSpPr>
        <p:spPr>
          <a:xfrm>
            <a:off x="5844894" y="1619916"/>
            <a:ext cx="2119500" cy="5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9" name="Google Shape;2479;p35"/>
          <p:cNvSpPr txBox="1">
            <a:spLocks noGrp="1"/>
          </p:cNvSpPr>
          <p:nvPr>
            <p:ph type="subTitle" idx="9"/>
          </p:nvPr>
        </p:nvSpPr>
        <p:spPr>
          <a:xfrm>
            <a:off x="5844905" y="2474313"/>
            <a:ext cx="2119500" cy="3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480" name="Google Shape;2480;p35"/>
          <p:cNvSpPr txBox="1">
            <a:spLocks noGrp="1"/>
          </p:cNvSpPr>
          <p:nvPr>
            <p:ph type="subTitle" idx="13"/>
          </p:nvPr>
        </p:nvSpPr>
        <p:spPr>
          <a:xfrm>
            <a:off x="5844894" y="2790867"/>
            <a:ext cx="2119500" cy="5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1" name="Google Shape;2481;p35"/>
          <p:cNvSpPr txBox="1">
            <a:spLocks noGrp="1"/>
          </p:cNvSpPr>
          <p:nvPr>
            <p:ph type="subTitle" idx="14"/>
          </p:nvPr>
        </p:nvSpPr>
        <p:spPr>
          <a:xfrm>
            <a:off x="5844905" y="3647714"/>
            <a:ext cx="2119500" cy="3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2482" name="Google Shape;2482;p35"/>
          <p:cNvSpPr txBox="1">
            <a:spLocks noGrp="1"/>
          </p:cNvSpPr>
          <p:nvPr>
            <p:ph type="subTitle" idx="15"/>
          </p:nvPr>
        </p:nvSpPr>
        <p:spPr>
          <a:xfrm>
            <a:off x="5844894" y="3961817"/>
            <a:ext cx="2119500" cy="5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3" name="Google Shape;2483;p35"/>
          <p:cNvSpPr/>
          <p:nvPr/>
        </p:nvSpPr>
        <p:spPr>
          <a:xfrm>
            <a:off x="78904" y="4440634"/>
            <a:ext cx="552000" cy="552000"/>
          </a:xfrm>
          <a:prstGeom prst="mathPlus">
            <a:avLst>
              <a:gd name="adj1" fmla="val 17232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84" name="Google Shape;2484;p35"/>
          <p:cNvGrpSpPr/>
          <p:nvPr/>
        </p:nvGrpSpPr>
        <p:grpSpPr>
          <a:xfrm>
            <a:off x="7964400" y="-903824"/>
            <a:ext cx="2199799" cy="2058600"/>
            <a:chOff x="7964400" y="-903824"/>
            <a:chExt cx="2199799" cy="2058600"/>
          </a:xfrm>
        </p:grpSpPr>
        <p:sp>
          <p:nvSpPr>
            <p:cNvPr id="2485" name="Google Shape;2485;p35"/>
            <p:cNvSpPr/>
            <p:nvPr/>
          </p:nvSpPr>
          <p:spPr>
            <a:xfrm flipH="1">
              <a:off x="8105599" y="-903824"/>
              <a:ext cx="2058600" cy="20586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6" name="Google Shape;2486;p35"/>
            <p:cNvSpPr/>
            <p:nvPr/>
          </p:nvSpPr>
          <p:spPr>
            <a:xfrm>
              <a:off x="7964400" y="323425"/>
              <a:ext cx="754800" cy="7548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87" name="Google Shape;2487;p35"/>
          <p:cNvGrpSpPr/>
          <p:nvPr/>
        </p:nvGrpSpPr>
        <p:grpSpPr>
          <a:xfrm>
            <a:off x="8682463" y="2822038"/>
            <a:ext cx="904875" cy="1974720"/>
            <a:chOff x="-467250" y="48763"/>
            <a:chExt cx="904875" cy="1974720"/>
          </a:xfrm>
        </p:grpSpPr>
        <p:grpSp>
          <p:nvGrpSpPr>
            <p:cNvPr id="2488" name="Google Shape;2488;p35"/>
            <p:cNvGrpSpPr/>
            <p:nvPr/>
          </p:nvGrpSpPr>
          <p:grpSpPr>
            <a:xfrm>
              <a:off x="-467250" y="48763"/>
              <a:ext cx="904875" cy="928325"/>
              <a:chOff x="1054075" y="2178525"/>
              <a:chExt cx="904875" cy="928325"/>
            </a:xfrm>
          </p:grpSpPr>
          <p:sp>
            <p:nvSpPr>
              <p:cNvPr id="2489" name="Google Shape;2489;p35"/>
              <p:cNvSpPr/>
              <p:nvPr/>
            </p:nvSpPr>
            <p:spPr>
              <a:xfrm>
                <a:off x="1933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0" name="Google Shape;2490;p35"/>
              <p:cNvSpPr/>
              <p:nvPr/>
            </p:nvSpPr>
            <p:spPr>
              <a:xfrm>
                <a:off x="1933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1" name="Google Shape;2491;p35"/>
              <p:cNvSpPr/>
              <p:nvPr/>
            </p:nvSpPr>
            <p:spPr>
              <a:xfrm>
                <a:off x="1933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2" name="Google Shape;2492;p35"/>
              <p:cNvSpPr/>
              <p:nvPr/>
            </p:nvSpPr>
            <p:spPr>
              <a:xfrm>
                <a:off x="1933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3" name="Google Shape;2493;p35"/>
              <p:cNvSpPr/>
              <p:nvPr/>
            </p:nvSpPr>
            <p:spPr>
              <a:xfrm>
                <a:off x="1933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4" name="Google Shape;2494;p35"/>
              <p:cNvSpPr/>
              <p:nvPr/>
            </p:nvSpPr>
            <p:spPr>
              <a:xfrm>
                <a:off x="1933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5" name="Google Shape;2495;p35"/>
              <p:cNvSpPr/>
              <p:nvPr/>
            </p:nvSpPr>
            <p:spPr>
              <a:xfrm>
                <a:off x="1933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6" name="Google Shape;2496;p35"/>
              <p:cNvSpPr/>
              <p:nvPr/>
            </p:nvSpPr>
            <p:spPr>
              <a:xfrm>
                <a:off x="1807725" y="21785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7" name="Google Shape;2497;p35"/>
              <p:cNvSpPr/>
              <p:nvPr/>
            </p:nvSpPr>
            <p:spPr>
              <a:xfrm>
                <a:off x="1807725" y="23291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8" name="Google Shape;2498;p35"/>
              <p:cNvSpPr/>
              <p:nvPr/>
            </p:nvSpPr>
            <p:spPr>
              <a:xfrm>
                <a:off x="1807725" y="2479125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9" name="Google Shape;2499;p35"/>
              <p:cNvSpPr/>
              <p:nvPr/>
            </p:nvSpPr>
            <p:spPr>
              <a:xfrm>
                <a:off x="1807725" y="26297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0" name="Google Shape;2500;p35"/>
              <p:cNvSpPr/>
              <p:nvPr/>
            </p:nvSpPr>
            <p:spPr>
              <a:xfrm>
                <a:off x="1807725" y="27803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1" name="Google Shape;2501;p35"/>
              <p:cNvSpPr/>
              <p:nvPr/>
            </p:nvSpPr>
            <p:spPr>
              <a:xfrm>
                <a:off x="1807725" y="2930300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2" name="Google Shape;2502;p35"/>
              <p:cNvSpPr/>
              <p:nvPr/>
            </p:nvSpPr>
            <p:spPr>
              <a:xfrm>
                <a:off x="1807725" y="3080900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3" name="Google Shape;2503;p35"/>
              <p:cNvSpPr/>
              <p:nvPr/>
            </p:nvSpPr>
            <p:spPr>
              <a:xfrm>
                <a:off x="1681800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4" name="Google Shape;2504;p35"/>
              <p:cNvSpPr/>
              <p:nvPr/>
            </p:nvSpPr>
            <p:spPr>
              <a:xfrm>
                <a:off x="1681800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5" name="Google Shape;2505;p35"/>
              <p:cNvSpPr/>
              <p:nvPr/>
            </p:nvSpPr>
            <p:spPr>
              <a:xfrm>
                <a:off x="1681800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6" name="Google Shape;2506;p35"/>
              <p:cNvSpPr/>
              <p:nvPr/>
            </p:nvSpPr>
            <p:spPr>
              <a:xfrm>
                <a:off x="1681800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7" name="Google Shape;2507;p35"/>
              <p:cNvSpPr/>
              <p:nvPr/>
            </p:nvSpPr>
            <p:spPr>
              <a:xfrm>
                <a:off x="1681800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8" name="Google Shape;2508;p35"/>
              <p:cNvSpPr/>
              <p:nvPr/>
            </p:nvSpPr>
            <p:spPr>
              <a:xfrm>
                <a:off x="1681800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9" name="Google Shape;2509;p35"/>
              <p:cNvSpPr/>
              <p:nvPr/>
            </p:nvSpPr>
            <p:spPr>
              <a:xfrm>
                <a:off x="1681800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0" name="Google Shape;2510;p35"/>
              <p:cNvSpPr/>
              <p:nvPr/>
            </p:nvSpPr>
            <p:spPr>
              <a:xfrm>
                <a:off x="15565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1" name="Google Shape;2511;p35"/>
              <p:cNvSpPr/>
              <p:nvPr/>
            </p:nvSpPr>
            <p:spPr>
              <a:xfrm>
                <a:off x="15565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2" name="Google Shape;2512;p35"/>
              <p:cNvSpPr/>
              <p:nvPr/>
            </p:nvSpPr>
            <p:spPr>
              <a:xfrm>
                <a:off x="15565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3" name="Google Shape;2513;p35"/>
              <p:cNvSpPr/>
              <p:nvPr/>
            </p:nvSpPr>
            <p:spPr>
              <a:xfrm>
                <a:off x="15565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4" name="Google Shape;2514;p35"/>
              <p:cNvSpPr/>
              <p:nvPr/>
            </p:nvSpPr>
            <p:spPr>
              <a:xfrm>
                <a:off x="15565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5" name="Google Shape;2515;p35"/>
              <p:cNvSpPr/>
              <p:nvPr/>
            </p:nvSpPr>
            <p:spPr>
              <a:xfrm>
                <a:off x="15565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6" name="Google Shape;2516;p35"/>
              <p:cNvSpPr/>
              <p:nvPr/>
            </p:nvSpPr>
            <p:spPr>
              <a:xfrm>
                <a:off x="15565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7" name="Google Shape;2517;p35"/>
              <p:cNvSpPr/>
              <p:nvPr/>
            </p:nvSpPr>
            <p:spPr>
              <a:xfrm>
                <a:off x="14312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8" name="Google Shape;2518;p35"/>
              <p:cNvSpPr/>
              <p:nvPr/>
            </p:nvSpPr>
            <p:spPr>
              <a:xfrm>
                <a:off x="14312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9" name="Google Shape;2519;p35"/>
              <p:cNvSpPr/>
              <p:nvPr/>
            </p:nvSpPr>
            <p:spPr>
              <a:xfrm>
                <a:off x="14312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0" name="Google Shape;2520;p35"/>
              <p:cNvSpPr/>
              <p:nvPr/>
            </p:nvSpPr>
            <p:spPr>
              <a:xfrm>
                <a:off x="14312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1" name="Google Shape;2521;p35"/>
              <p:cNvSpPr/>
              <p:nvPr/>
            </p:nvSpPr>
            <p:spPr>
              <a:xfrm>
                <a:off x="14312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2" name="Google Shape;2522;p35"/>
              <p:cNvSpPr/>
              <p:nvPr/>
            </p:nvSpPr>
            <p:spPr>
              <a:xfrm>
                <a:off x="14312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3" name="Google Shape;2523;p35"/>
              <p:cNvSpPr/>
              <p:nvPr/>
            </p:nvSpPr>
            <p:spPr>
              <a:xfrm>
                <a:off x="14312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4" name="Google Shape;2524;p35"/>
              <p:cNvSpPr/>
              <p:nvPr/>
            </p:nvSpPr>
            <p:spPr>
              <a:xfrm>
                <a:off x="13053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5" name="Google Shape;2525;p35"/>
              <p:cNvSpPr/>
              <p:nvPr/>
            </p:nvSpPr>
            <p:spPr>
              <a:xfrm>
                <a:off x="13053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6" name="Google Shape;2526;p35"/>
              <p:cNvSpPr/>
              <p:nvPr/>
            </p:nvSpPr>
            <p:spPr>
              <a:xfrm>
                <a:off x="13053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7" name="Google Shape;2527;p35"/>
              <p:cNvSpPr/>
              <p:nvPr/>
            </p:nvSpPr>
            <p:spPr>
              <a:xfrm>
                <a:off x="13053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8" name="Google Shape;2528;p35"/>
              <p:cNvSpPr/>
              <p:nvPr/>
            </p:nvSpPr>
            <p:spPr>
              <a:xfrm>
                <a:off x="13053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9" name="Google Shape;2529;p35"/>
              <p:cNvSpPr/>
              <p:nvPr/>
            </p:nvSpPr>
            <p:spPr>
              <a:xfrm>
                <a:off x="13053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0" name="Google Shape;2530;p35"/>
              <p:cNvSpPr/>
              <p:nvPr/>
            </p:nvSpPr>
            <p:spPr>
              <a:xfrm>
                <a:off x="13053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1" name="Google Shape;2531;p35"/>
              <p:cNvSpPr/>
              <p:nvPr/>
            </p:nvSpPr>
            <p:spPr>
              <a:xfrm>
                <a:off x="1180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2" name="Google Shape;2532;p35"/>
              <p:cNvSpPr/>
              <p:nvPr/>
            </p:nvSpPr>
            <p:spPr>
              <a:xfrm>
                <a:off x="1180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3" name="Google Shape;2533;p35"/>
              <p:cNvSpPr/>
              <p:nvPr/>
            </p:nvSpPr>
            <p:spPr>
              <a:xfrm>
                <a:off x="1180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4" name="Google Shape;2534;p35"/>
              <p:cNvSpPr/>
              <p:nvPr/>
            </p:nvSpPr>
            <p:spPr>
              <a:xfrm>
                <a:off x="1180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5" name="Google Shape;2535;p35"/>
              <p:cNvSpPr/>
              <p:nvPr/>
            </p:nvSpPr>
            <p:spPr>
              <a:xfrm>
                <a:off x="1180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6" name="Google Shape;2536;p35"/>
              <p:cNvSpPr/>
              <p:nvPr/>
            </p:nvSpPr>
            <p:spPr>
              <a:xfrm>
                <a:off x="1180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7" name="Google Shape;2537;p35"/>
              <p:cNvSpPr/>
              <p:nvPr/>
            </p:nvSpPr>
            <p:spPr>
              <a:xfrm>
                <a:off x="1180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8" name="Google Shape;2538;p35"/>
              <p:cNvSpPr/>
              <p:nvPr/>
            </p:nvSpPr>
            <p:spPr>
              <a:xfrm>
                <a:off x="1054075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9" name="Google Shape;2539;p35"/>
              <p:cNvSpPr/>
              <p:nvPr/>
            </p:nvSpPr>
            <p:spPr>
              <a:xfrm>
                <a:off x="1054075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0" name="Google Shape;2540;p35"/>
              <p:cNvSpPr/>
              <p:nvPr/>
            </p:nvSpPr>
            <p:spPr>
              <a:xfrm>
                <a:off x="1054075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1" name="Google Shape;2541;p35"/>
              <p:cNvSpPr/>
              <p:nvPr/>
            </p:nvSpPr>
            <p:spPr>
              <a:xfrm>
                <a:off x="1054075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2" name="Google Shape;2542;p35"/>
              <p:cNvSpPr/>
              <p:nvPr/>
            </p:nvSpPr>
            <p:spPr>
              <a:xfrm>
                <a:off x="1054075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3" name="Google Shape;2543;p35"/>
              <p:cNvSpPr/>
              <p:nvPr/>
            </p:nvSpPr>
            <p:spPr>
              <a:xfrm>
                <a:off x="1054075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4" name="Google Shape;2544;p35"/>
              <p:cNvSpPr/>
              <p:nvPr/>
            </p:nvSpPr>
            <p:spPr>
              <a:xfrm>
                <a:off x="1054075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45" name="Google Shape;2545;p35"/>
            <p:cNvGrpSpPr/>
            <p:nvPr/>
          </p:nvGrpSpPr>
          <p:grpSpPr>
            <a:xfrm>
              <a:off x="-467250" y="1095158"/>
              <a:ext cx="904875" cy="928325"/>
              <a:chOff x="1054075" y="2178525"/>
              <a:chExt cx="904875" cy="928325"/>
            </a:xfrm>
          </p:grpSpPr>
          <p:sp>
            <p:nvSpPr>
              <p:cNvPr id="2546" name="Google Shape;2546;p35"/>
              <p:cNvSpPr/>
              <p:nvPr/>
            </p:nvSpPr>
            <p:spPr>
              <a:xfrm>
                <a:off x="1933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7" name="Google Shape;2547;p35"/>
              <p:cNvSpPr/>
              <p:nvPr/>
            </p:nvSpPr>
            <p:spPr>
              <a:xfrm>
                <a:off x="1933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8" name="Google Shape;2548;p35"/>
              <p:cNvSpPr/>
              <p:nvPr/>
            </p:nvSpPr>
            <p:spPr>
              <a:xfrm>
                <a:off x="1933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9" name="Google Shape;2549;p35"/>
              <p:cNvSpPr/>
              <p:nvPr/>
            </p:nvSpPr>
            <p:spPr>
              <a:xfrm>
                <a:off x="1933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0" name="Google Shape;2550;p35"/>
              <p:cNvSpPr/>
              <p:nvPr/>
            </p:nvSpPr>
            <p:spPr>
              <a:xfrm>
                <a:off x="1933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1" name="Google Shape;2551;p35"/>
              <p:cNvSpPr/>
              <p:nvPr/>
            </p:nvSpPr>
            <p:spPr>
              <a:xfrm>
                <a:off x="1933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2" name="Google Shape;2552;p35"/>
              <p:cNvSpPr/>
              <p:nvPr/>
            </p:nvSpPr>
            <p:spPr>
              <a:xfrm>
                <a:off x="1933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3" name="Google Shape;2553;p35"/>
              <p:cNvSpPr/>
              <p:nvPr/>
            </p:nvSpPr>
            <p:spPr>
              <a:xfrm>
                <a:off x="1807725" y="21785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4" name="Google Shape;2554;p35"/>
              <p:cNvSpPr/>
              <p:nvPr/>
            </p:nvSpPr>
            <p:spPr>
              <a:xfrm>
                <a:off x="1807725" y="23291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5" name="Google Shape;2555;p35"/>
              <p:cNvSpPr/>
              <p:nvPr/>
            </p:nvSpPr>
            <p:spPr>
              <a:xfrm>
                <a:off x="1807725" y="2479125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6" name="Google Shape;2556;p35"/>
              <p:cNvSpPr/>
              <p:nvPr/>
            </p:nvSpPr>
            <p:spPr>
              <a:xfrm>
                <a:off x="1807725" y="26297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7" name="Google Shape;2557;p35"/>
              <p:cNvSpPr/>
              <p:nvPr/>
            </p:nvSpPr>
            <p:spPr>
              <a:xfrm>
                <a:off x="1807725" y="27803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8" name="Google Shape;2558;p35"/>
              <p:cNvSpPr/>
              <p:nvPr/>
            </p:nvSpPr>
            <p:spPr>
              <a:xfrm>
                <a:off x="1807725" y="2930300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9" name="Google Shape;2559;p35"/>
              <p:cNvSpPr/>
              <p:nvPr/>
            </p:nvSpPr>
            <p:spPr>
              <a:xfrm>
                <a:off x="1807725" y="3080900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0" name="Google Shape;2560;p35"/>
              <p:cNvSpPr/>
              <p:nvPr/>
            </p:nvSpPr>
            <p:spPr>
              <a:xfrm>
                <a:off x="1681800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1" name="Google Shape;2561;p35"/>
              <p:cNvSpPr/>
              <p:nvPr/>
            </p:nvSpPr>
            <p:spPr>
              <a:xfrm>
                <a:off x="1681800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2" name="Google Shape;2562;p35"/>
              <p:cNvSpPr/>
              <p:nvPr/>
            </p:nvSpPr>
            <p:spPr>
              <a:xfrm>
                <a:off x="1681800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3" name="Google Shape;2563;p35"/>
              <p:cNvSpPr/>
              <p:nvPr/>
            </p:nvSpPr>
            <p:spPr>
              <a:xfrm>
                <a:off x="1681800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4" name="Google Shape;2564;p35"/>
              <p:cNvSpPr/>
              <p:nvPr/>
            </p:nvSpPr>
            <p:spPr>
              <a:xfrm>
                <a:off x="1681800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5" name="Google Shape;2565;p35"/>
              <p:cNvSpPr/>
              <p:nvPr/>
            </p:nvSpPr>
            <p:spPr>
              <a:xfrm>
                <a:off x="1681800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6" name="Google Shape;2566;p35"/>
              <p:cNvSpPr/>
              <p:nvPr/>
            </p:nvSpPr>
            <p:spPr>
              <a:xfrm>
                <a:off x="1681800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7" name="Google Shape;2567;p35"/>
              <p:cNvSpPr/>
              <p:nvPr/>
            </p:nvSpPr>
            <p:spPr>
              <a:xfrm>
                <a:off x="15565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8" name="Google Shape;2568;p35"/>
              <p:cNvSpPr/>
              <p:nvPr/>
            </p:nvSpPr>
            <p:spPr>
              <a:xfrm>
                <a:off x="15565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9" name="Google Shape;2569;p35"/>
              <p:cNvSpPr/>
              <p:nvPr/>
            </p:nvSpPr>
            <p:spPr>
              <a:xfrm>
                <a:off x="15565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0" name="Google Shape;2570;p35"/>
              <p:cNvSpPr/>
              <p:nvPr/>
            </p:nvSpPr>
            <p:spPr>
              <a:xfrm>
                <a:off x="15565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1" name="Google Shape;2571;p35"/>
              <p:cNvSpPr/>
              <p:nvPr/>
            </p:nvSpPr>
            <p:spPr>
              <a:xfrm>
                <a:off x="15565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2" name="Google Shape;2572;p35"/>
              <p:cNvSpPr/>
              <p:nvPr/>
            </p:nvSpPr>
            <p:spPr>
              <a:xfrm>
                <a:off x="15565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3" name="Google Shape;2573;p35"/>
              <p:cNvSpPr/>
              <p:nvPr/>
            </p:nvSpPr>
            <p:spPr>
              <a:xfrm>
                <a:off x="15565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4" name="Google Shape;2574;p35"/>
              <p:cNvSpPr/>
              <p:nvPr/>
            </p:nvSpPr>
            <p:spPr>
              <a:xfrm>
                <a:off x="14312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5" name="Google Shape;2575;p35"/>
              <p:cNvSpPr/>
              <p:nvPr/>
            </p:nvSpPr>
            <p:spPr>
              <a:xfrm>
                <a:off x="14312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6" name="Google Shape;2576;p35"/>
              <p:cNvSpPr/>
              <p:nvPr/>
            </p:nvSpPr>
            <p:spPr>
              <a:xfrm>
                <a:off x="14312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7" name="Google Shape;2577;p35"/>
              <p:cNvSpPr/>
              <p:nvPr/>
            </p:nvSpPr>
            <p:spPr>
              <a:xfrm>
                <a:off x="14312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8" name="Google Shape;2578;p35"/>
              <p:cNvSpPr/>
              <p:nvPr/>
            </p:nvSpPr>
            <p:spPr>
              <a:xfrm>
                <a:off x="14312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9" name="Google Shape;2579;p35"/>
              <p:cNvSpPr/>
              <p:nvPr/>
            </p:nvSpPr>
            <p:spPr>
              <a:xfrm>
                <a:off x="14312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0" name="Google Shape;2580;p35"/>
              <p:cNvSpPr/>
              <p:nvPr/>
            </p:nvSpPr>
            <p:spPr>
              <a:xfrm>
                <a:off x="14312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1" name="Google Shape;2581;p35"/>
              <p:cNvSpPr/>
              <p:nvPr/>
            </p:nvSpPr>
            <p:spPr>
              <a:xfrm>
                <a:off x="13053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2" name="Google Shape;2582;p35"/>
              <p:cNvSpPr/>
              <p:nvPr/>
            </p:nvSpPr>
            <p:spPr>
              <a:xfrm>
                <a:off x="13053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3" name="Google Shape;2583;p35"/>
              <p:cNvSpPr/>
              <p:nvPr/>
            </p:nvSpPr>
            <p:spPr>
              <a:xfrm>
                <a:off x="13053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4" name="Google Shape;2584;p35"/>
              <p:cNvSpPr/>
              <p:nvPr/>
            </p:nvSpPr>
            <p:spPr>
              <a:xfrm>
                <a:off x="13053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5" name="Google Shape;2585;p35"/>
              <p:cNvSpPr/>
              <p:nvPr/>
            </p:nvSpPr>
            <p:spPr>
              <a:xfrm>
                <a:off x="13053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6" name="Google Shape;2586;p35"/>
              <p:cNvSpPr/>
              <p:nvPr/>
            </p:nvSpPr>
            <p:spPr>
              <a:xfrm>
                <a:off x="13053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7" name="Google Shape;2587;p35"/>
              <p:cNvSpPr/>
              <p:nvPr/>
            </p:nvSpPr>
            <p:spPr>
              <a:xfrm>
                <a:off x="13053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8" name="Google Shape;2588;p35"/>
              <p:cNvSpPr/>
              <p:nvPr/>
            </p:nvSpPr>
            <p:spPr>
              <a:xfrm>
                <a:off x="1180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9" name="Google Shape;2589;p35"/>
              <p:cNvSpPr/>
              <p:nvPr/>
            </p:nvSpPr>
            <p:spPr>
              <a:xfrm>
                <a:off x="1180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0" name="Google Shape;2590;p35"/>
              <p:cNvSpPr/>
              <p:nvPr/>
            </p:nvSpPr>
            <p:spPr>
              <a:xfrm>
                <a:off x="1180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1" name="Google Shape;2591;p35"/>
              <p:cNvSpPr/>
              <p:nvPr/>
            </p:nvSpPr>
            <p:spPr>
              <a:xfrm>
                <a:off x="1180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2" name="Google Shape;2592;p35"/>
              <p:cNvSpPr/>
              <p:nvPr/>
            </p:nvSpPr>
            <p:spPr>
              <a:xfrm>
                <a:off x="1180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3" name="Google Shape;2593;p35"/>
              <p:cNvSpPr/>
              <p:nvPr/>
            </p:nvSpPr>
            <p:spPr>
              <a:xfrm>
                <a:off x="1180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4" name="Google Shape;2594;p35"/>
              <p:cNvSpPr/>
              <p:nvPr/>
            </p:nvSpPr>
            <p:spPr>
              <a:xfrm>
                <a:off x="1180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5" name="Google Shape;2595;p35"/>
              <p:cNvSpPr/>
              <p:nvPr/>
            </p:nvSpPr>
            <p:spPr>
              <a:xfrm>
                <a:off x="1054075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6" name="Google Shape;2596;p35"/>
              <p:cNvSpPr/>
              <p:nvPr/>
            </p:nvSpPr>
            <p:spPr>
              <a:xfrm>
                <a:off x="1054075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7" name="Google Shape;2597;p35"/>
              <p:cNvSpPr/>
              <p:nvPr/>
            </p:nvSpPr>
            <p:spPr>
              <a:xfrm>
                <a:off x="1054075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8" name="Google Shape;2598;p35"/>
              <p:cNvSpPr/>
              <p:nvPr/>
            </p:nvSpPr>
            <p:spPr>
              <a:xfrm>
                <a:off x="1054075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9" name="Google Shape;2599;p35"/>
              <p:cNvSpPr/>
              <p:nvPr/>
            </p:nvSpPr>
            <p:spPr>
              <a:xfrm>
                <a:off x="1054075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0" name="Google Shape;2600;p35"/>
              <p:cNvSpPr/>
              <p:nvPr/>
            </p:nvSpPr>
            <p:spPr>
              <a:xfrm>
                <a:off x="1054075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1" name="Google Shape;2601;p35"/>
              <p:cNvSpPr/>
              <p:nvPr/>
            </p:nvSpPr>
            <p:spPr>
              <a:xfrm>
                <a:off x="1054075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602" name="Google Shape;2602;p35"/>
          <p:cNvGrpSpPr/>
          <p:nvPr/>
        </p:nvGrpSpPr>
        <p:grpSpPr>
          <a:xfrm>
            <a:off x="-157875" y="-143325"/>
            <a:ext cx="754800" cy="999250"/>
            <a:chOff x="-157875" y="-143325"/>
            <a:chExt cx="754800" cy="999250"/>
          </a:xfrm>
        </p:grpSpPr>
        <p:sp>
          <p:nvSpPr>
            <p:cNvPr id="2603" name="Google Shape;2603;p35"/>
            <p:cNvSpPr/>
            <p:nvPr/>
          </p:nvSpPr>
          <p:spPr>
            <a:xfrm>
              <a:off x="-157875" y="-143325"/>
              <a:ext cx="754800" cy="7548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4" name="Google Shape;2604;p35"/>
            <p:cNvSpPr/>
            <p:nvPr/>
          </p:nvSpPr>
          <p:spPr>
            <a:xfrm>
              <a:off x="116550" y="379225"/>
              <a:ext cx="476700" cy="4767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05" name="Google Shape;2605;p35"/>
          <p:cNvGrpSpPr/>
          <p:nvPr/>
        </p:nvGrpSpPr>
        <p:grpSpPr>
          <a:xfrm>
            <a:off x="340238" y="4698558"/>
            <a:ext cx="1646456" cy="754741"/>
            <a:chOff x="5071203" y="4398918"/>
            <a:chExt cx="1646456" cy="754741"/>
          </a:xfrm>
        </p:grpSpPr>
        <p:sp>
          <p:nvSpPr>
            <p:cNvPr id="2606" name="Google Shape;2606;p35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7" name="Google Shape;2607;p35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8" name="Google Shape;2608;p35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9" name="Google Shape;2609;p35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0" name="Google Shape;2610;p35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1" name="Google Shape;2611;p35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2" name="Google Shape;2612;p35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3" name="Google Shape;2613;p35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4" name="Google Shape;2614;p35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5" name="Google Shape;2615;p35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6" name="Google Shape;2616;p35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7" name="Google Shape;2617;p35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8" name="Google Shape;2618;p35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9" name="Google Shape;2619;p35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0" name="Google Shape;2620;p35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1" name="Google Shape;2621;p35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2" name="Google Shape;2622;p35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3" name="Google Shape;2623;p35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4" name="Google Shape;2624;p35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5" name="Google Shape;2625;p35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6" name="Google Shape;2626;p35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7" name="Google Shape;2627;p35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8" name="Google Shape;2628;p35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9" name="Google Shape;2629;p35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0" name="Google Shape;2630;p35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1" name="Google Shape;2631;p35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2" name="Google Shape;2632;p35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3" name="Google Shape;2633;p35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4" name="Google Shape;2634;p35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5" name="Google Shape;2635;p35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6" name="Google Shape;2636;p35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7" name="Google Shape;2637;p35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8" name="Google Shape;2638;p35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9" name="Google Shape;2639;p35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0" name="Google Shape;2640;p35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1" name="Google Shape;2641;p35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2" name="Google Shape;2642;p35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3" name="Google Shape;2643;p35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4" name="Google Shape;2644;p35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5" name="Google Shape;2645;p35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6" name="Google Shape;2646;p35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7" name="Google Shape;2647;p35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8" name="Google Shape;2648;p35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9" name="Google Shape;2649;p35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0" name="Google Shape;2650;p35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1" name="Google Shape;2651;p35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2" name="Google Shape;2652;p35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3" name="Google Shape;2653;p35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4" name="Google Shape;2654;p35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5" name="Google Shape;2655;p35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6" name="Google Shape;2656;p35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7" name="Google Shape;2657;p35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8" name="Google Shape;2658;p35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9" name="Google Shape;2659;p35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0" name="Google Shape;2660;p35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1" name="Google Shape;2661;p35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2" name="Google Shape;2662;p35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3" name="Google Shape;2663;p35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4" name="Google Shape;2664;p35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5" name="Google Shape;2665;p35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6" name="Google Shape;2666;p35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7" name="Google Shape;2667;p35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8" name="Google Shape;2668;p35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9" name="Google Shape;2669;p35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0" name="Google Shape;2670;p35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1" name="Google Shape;2671;p35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2" name="Google Shape;2672;p35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3" name="Google Shape;2673;p35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4" name="Google Shape;2674;p35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5" name="Google Shape;2675;p35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6" name="Google Shape;2676;p35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7" name="Google Shape;2677;p35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8" name="Google Shape;2678;p35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9" name="Google Shape;2679;p35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0" name="Google Shape;2680;p35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1" name="Google Shape;2681;p35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2" name="Google Shape;2682;p35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3" name="Google Shape;2683;p35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4" name="Google Shape;2684;p35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5" name="Google Shape;2685;p35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6" name="Google Shape;2686;p35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7" name="Google Shape;2687;p35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8" name="Google Shape;2688;p35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9" name="Google Shape;2689;p35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4">
    <p:spTree>
      <p:nvGrpSpPr>
        <p:cNvPr id="1" name="Shape 2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1" name="Google Shape;2691;p36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92" name="Google Shape;2692;p36"/>
          <p:cNvSpPr txBox="1">
            <a:spLocks noGrp="1"/>
          </p:cNvSpPr>
          <p:nvPr>
            <p:ph type="subTitle" idx="1"/>
          </p:nvPr>
        </p:nvSpPr>
        <p:spPr>
          <a:xfrm>
            <a:off x="754575" y="3803397"/>
            <a:ext cx="18201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3" name="Google Shape;2693;p36"/>
          <p:cNvSpPr txBox="1">
            <a:spLocks noGrp="1"/>
          </p:cNvSpPr>
          <p:nvPr>
            <p:ph type="subTitle" idx="2"/>
          </p:nvPr>
        </p:nvSpPr>
        <p:spPr>
          <a:xfrm>
            <a:off x="754575" y="3518149"/>
            <a:ext cx="1820100" cy="3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2694" name="Google Shape;2694;p36"/>
          <p:cNvSpPr txBox="1">
            <a:spLocks noGrp="1"/>
          </p:cNvSpPr>
          <p:nvPr>
            <p:ph type="title" idx="3"/>
          </p:nvPr>
        </p:nvSpPr>
        <p:spPr>
          <a:xfrm>
            <a:off x="1099875" y="1156006"/>
            <a:ext cx="1129500" cy="5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695" name="Google Shape;2695;p36"/>
          <p:cNvSpPr txBox="1">
            <a:spLocks noGrp="1"/>
          </p:cNvSpPr>
          <p:nvPr>
            <p:ph type="subTitle" idx="4"/>
          </p:nvPr>
        </p:nvSpPr>
        <p:spPr>
          <a:xfrm>
            <a:off x="2692825" y="3803397"/>
            <a:ext cx="18201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6" name="Google Shape;2696;p36"/>
          <p:cNvSpPr txBox="1">
            <a:spLocks noGrp="1"/>
          </p:cNvSpPr>
          <p:nvPr>
            <p:ph type="subTitle" idx="5"/>
          </p:nvPr>
        </p:nvSpPr>
        <p:spPr>
          <a:xfrm>
            <a:off x="2692825" y="3518149"/>
            <a:ext cx="1820100" cy="3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2697" name="Google Shape;2697;p36"/>
          <p:cNvSpPr txBox="1">
            <a:spLocks noGrp="1"/>
          </p:cNvSpPr>
          <p:nvPr>
            <p:ph type="title" idx="6"/>
          </p:nvPr>
        </p:nvSpPr>
        <p:spPr>
          <a:xfrm>
            <a:off x="3038125" y="1156006"/>
            <a:ext cx="1129500" cy="5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698" name="Google Shape;2698;p36"/>
          <p:cNvSpPr txBox="1">
            <a:spLocks noGrp="1"/>
          </p:cNvSpPr>
          <p:nvPr>
            <p:ph type="subTitle" idx="7"/>
          </p:nvPr>
        </p:nvSpPr>
        <p:spPr>
          <a:xfrm>
            <a:off x="4631075" y="3803397"/>
            <a:ext cx="18201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9" name="Google Shape;2699;p36"/>
          <p:cNvSpPr txBox="1">
            <a:spLocks noGrp="1"/>
          </p:cNvSpPr>
          <p:nvPr>
            <p:ph type="subTitle" idx="8"/>
          </p:nvPr>
        </p:nvSpPr>
        <p:spPr>
          <a:xfrm>
            <a:off x="4631075" y="3518149"/>
            <a:ext cx="1820100" cy="3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2700" name="Google Shape;2700;p36"/>
          <p:cNvSpPr txBox="1">
            <a:spLocks noGrp="1"/>
          </p:cNvSpPr>
          <p:nvPr>
            <p:ph type="title" idx="9"/>
          </p:nvPr>
        </p:nvSpPr>
        <p:spPr>
          <a:xfrm>
            <a:off x="4976375" y="1156006"/>
            <a:ext cx="1129500" cy="5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701" name="Google Shape;2701;p36"/>
          <p:cNvSpPr txBox="1">
            <a:spLocks noGrp="1"/>
          </p:cNvSpPr>
          <p:nvPr>
            <p:ph type="subTitle" idx="13"/>
          </p:nvPr>
        </p:nvSpPr>
        <p:spPr>
          <a:xfrm>
            <a:off x="6569325" y="3803397"/>
            <a:ext cx="1820100" cy="7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2" name="Google Shape;2702;p36"/>
          <p:cNvSpPr txBox="1">
            <a:spLocks noGrp="1"/>
          </p:cNvSpPr>
          <p:nvPr>
            <p:ph type="subTitle" idx="14"/>
          </p:nvPr>
        </p:nvSpPr>
        <p:spPr>
          <a:xfrm>
            <a:off x="6569325" y="3518149"/>
            <a:ext cx="1820100" cy="3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2703" name="Google Shape;2703;p36"/>
          <p:cNvSpPr txBox="1">
            <a:spLocks noGrp="1"/>
          </p:cNvSpPr>
          <p:nvPr>
            <p:ph type="title" idx="15"/>
          </p:nvPr>
        </p:nvSpPr>
        <p:spPr>
          <a:xfrm>
            <a:off x="6914625" y="1156006"/>
            <a:ext cx="1129500" cy="5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grpSp>
        <p:nvGrpSpPr>
          <p:cNvPr id="2704" name="Google Shape;2704;p36"/>
          <p:cNvGrpSpPr/>
          <p:nvPr/>
        </p:nvGrpSpPr>
        <p:grpSpPr>
          <a:xfrm>
            <a:off x="-89521" y="4718122"/>
            <a:ext cx="1646456" cy="754741"/>
            <a:chOff x="5071203" y="4398918"/>
            <a:chExt cx="1646456" cy="754741"/>
          </a:xfrm>
        </p:grpSpPr>
        <p:sp>
          <p:nvSpPr>
            <p:cNvPr id="2705" name="Google Shape;2705;p36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6" name="Google Shape;2706;p36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7" name="Google Shape;2707;p36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8" name="Google Shape;2708;p36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9" name="Google Shape;2709;p36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0" name="Google Shape;2710;p36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1" name="Google Shape;2711;p36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2" name="Google Shape;2712;p36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3" name="Google Shape;2713;p36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4" name="Google Shape;2714;p36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5" name="Google Shape;2715;p36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6" name="Google Shape;2716;p36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7" name="Google Shape;2717;p36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8" name="Google Shape;2718;p36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9" name="Google Shape;2719;p36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0" name="Google Shape;2720;p36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1" name="Google Shape;2721;p36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2" name="Google Shape;2722;p36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3" name="Google Shape;2723;p36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4" name="Google Shape;2724;p36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5" name="Google Shape;2725;p36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6" name="Google Shape;2726;p36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7" name="Google Shape;2727;p36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8" name="Google Shape;2728;p36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9" name="Google Shape;2729;p36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0" name="Google Shape;2730;p36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1" name="Google Shape;2731;p36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2" name="Google Shape;2732;p36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3" name="Google Shape;2733;p36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4" name="Google Shape;2734;p36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5" name="Google Shape;2735;p36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6" name="Google Shape;2736;p36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7" name="Google Shape;2737;p36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8" name="Google Shape;2738;p36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9" name="Google Shape;2739;p36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0" name="Google Shape;2740;p36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1" name="Google Shape;2741;p36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2" name="Google Shape;2742;p36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3" name="Google Shape;2743;p36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4" name="Google Shape;2744;p36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5" name="Google Shape;2745;p36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6" name="Google Shape;2746;p36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7" name="Google Shape;2747;p36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8" name="Google Shape;2748;p36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9" name="Google Shape;2749;p36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0" name="Google Shape;2750;p36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1" name="Google Shape;2751;p36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2" name="Google Shape;2752;p36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3" name="Google Shape;2753;p36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4" name="Google Shape;2754;p36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5" name="Google Shape;2755;p36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6" name="Google Shape;2756;p36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7" name="Google Shape;2757;p36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8" name="Google Shape;2758;p36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9" name="Google Shape;2759;p36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0" name="Google Shape;2760;p36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1" name="Google Shape;2761;p36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2" name="Google Shape;2762;p36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3" name="Google Shape;2763;p36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4" name="Google Shape;2764;p36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5" name="Google Shape;2765;p36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6" name="Google Shape;2766;p36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7" name="Google Shape;2767;p36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8" name="Google Shape;2768;p36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9" name="Google Shape;2769;p36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0" name="Google Shape;2770;p36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1" name="Google Shape;2771;p36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2" name="Google Shape;2772;p36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3" name="Google Shape;2773;p36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4" name="Google Shape;2774;p36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5" name="Google Shape;2775;p36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6" name="Google Shape;2776;p36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7" name="Google Shape;2777;p36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8" name="Google Shape;2778;p36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9" name="Google Shape;2779;p36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0" name="Google Shape;2780;p36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1" name="Google Shape;2781;p36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2" name="Google Shape;2782;p36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3" name="Google Shape;2783;p36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4" name="Google Shape;2784;p36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5" name="Google Shape;2785;p36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6" name="Google Shape;2786;p36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7" name="Google Shape;2787;p36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8" name="Google Shape;2788;p36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89" name="Google Shape;2789;p36"/>
          <p:cNvGrpSpPr/>
          <p:nvPr/>
        </p:nvGrpSpPr>
        <p:grpSpPr>
          <a:xfrm>
            <a:off x="7997350" y="-515770"/>
            <a:ext cx="1699921" cy="1378500"/>
            <a:chOff x="7997350" y="-515770"/>
            <a:chExt cx="1699921" cy="1378500"/>
          </a:xfrm>
        </p:grpSpPr>
        <p:sp>
          <p:nvSpPr>
            <p:cNvPr id="2790" name="Google Shape;2790;p36"/>
            <p:cNvSpPr/>
            <p:nvPr/>
          </p:nvSpPr>
          <p:spPr>
            <a:xfrm>
              <a:off x="8318771" y="-515770"/>
              <a:ext cx="1378500" cy="13785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1" name="Google Shape;2791;p36"/>
            <p:cNvSpPr/>
            <p:nvPr/>
          </p:nvSpPr>
          <p:spPr>
            <a:xfrm>
              <a:off x="7997350" y="228200"/>
              <a:ext cx="526200" cy="5262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92" name="Google Shape;2792;p36"/>
          <p:cNvGrpSpPr/>
          <p:nvPr/>
        </p:nvGrpSpPr>
        <p:grpSpPr>
          <a:xfrm>
            <a:off x="8579621" y="2160363"/>
            <a:ext cx="904875" cy="1974721"/>
            <a:chOff x="8579621" y="2236563"/>
            <a:chExt cx="904875" cy="1974721"/>
          </a:xfrm>
        </p:grpSpPr>
        <p:grpSp>
          <p:nvGrpSpPr>
            <p:cNvPr id="2793" name="Google Shape;2793;p36"/>
            <p:cNvGrpSpPr/>
            <p:nvPr/>
          </p:nvGrpSpPr>
          <p:grpSpPr>
            <a:xfrm>
              <a:off x="8579621" y="2236563"/>
              <a:ext cx="904875" cy="928325"/>
              <a:chOff x="1054075" y="2178525"/>
              <a:chExt cx="904875" cy="928325"/>
            </a:xfrm>
          </p:grpSpPr>
          <p:sp>
            <p:nvSpPr>
              <p:cNvPr id="2794" name="Google Shape;2794;p36"/>
              <p:cNvSpPr/>
              <p:nvPr/>
            </p:nvSpPr>
            <p:spPr>
              <a:xfrm>
                <a:off x="1933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5" name="Google Shape;2795;p36"/>
              <p:cNvSpPr/>
              <p:nvPr/>
            </p:nvSpPr>
            <p:spPr>
              <a:xfrm>
                <a:off x="1933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6" name="Google Shape;2796;p36"/>
              <p:cNvSpPr/>
              <p:nvPr/>
            </p:nvSpPr>
            <p:spPr>
              <a:xfrm>
                <a:off x="1933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7" name="Google Shape;2797;p36"/>
              <p:cNvSpPr/>
              <p:nvPr/>
            </p:nvSpPr>
            <p:spPr>
              <a:xfrm>
                <a:off x="1933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8" name="Google Shape;2798;p36"/>
              <p:cNvSpPr/>
              <p:nvPr/>
            </p:nvSpPr>
            <p:spPr>
              <a:xfrm>
                <a:off x="1933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9" name="Google Shape;2799;p36"/>
              <p:cNvSpPr/>
              <p:nvPr/>
            </p:nvSpPr>
            <p:spPr>
              <a:xfrm>
                <a:off x="1933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0" name="Google Shape;2800;p36"/>
              <p:cNvSpPr/>
              <p:nvPr/>
            </p:nvSpPr>
            <p:spPr>
              <a:xfrm>
                <a:off x="1933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1" name="Google Shape;2801;p36"/>
              <p:cNvSpPr/>
              <p:nvPr/>
            </p:nvSpPr>
            <p:spPr>
              <a:xfrm>
                <a:off x="1807725" y="21785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2" name="Google Shape;2802;p36"/>
              <p:cNvSpPr/>
              <p:nvPr/>
            </p:nvSpPr>
            <p:spPr>
              <a:xfrm>
                <a:off x="1807725" y="23291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3" name="Google Shape;2803;p36"/>
              <p:cNvSpPr/>
              <p:nvPr/>
            </p:nvSpPr>
            <p:spPr>
              <a:xfrm>
                <a:off x="1807725" y="2479125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4" name="Google Shape;2804;p36"/>
              <p:cNvSpPr/>
              <p:nvPr/>
            </p:nvSpPr>
            <p:spPr>
              <a:xfrm>
                <a:off x="1807725" y="26297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5" name="Google Shape;2805;p36"/>
              <p:cNvSpPr/>
              <p:nvPr/>
            </p:nvSpPr>
            <p:spPr>
              <a:xfrm>
                <a:off x="1807725" y="27803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6" name="Google Shape;2806;p36"/>
              <p:cNvSpPr/>
              <p:nvPr/>
            </p:nvSpPr>
            <p:spPr>
              <a:xfrm>
                <a:off x="1807725" y="2930300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7" name="Google Shape;2807;p36"/>
              <p:cNvSpPr/>
              <p:nvPr/>
            </p:nvSpPr>
            <p:spPr>
              <a:xfrm>
                <a:off x="1807725" y="3080900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8" name="Google Shape;2808;p36"/>
              <p:cNvSpPr/>
              <p:nvPr/>
            </p:nvSpPr>
            <p:spPr>
              <a:xfrm>
                <a:off x="1681800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9" name="Google Shape;2809;p36"/>
              <p:cNvSpPr/>
              <p:nvPr/>
            </p:nvSpPr>
            <p:spPr>
              <a:xfrm>
                <a:off x="1681800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0" name="Google Shape;2810;p36"/>
              <p:cNvSpPr/>
              <p:nvPr/>
            </p:nvSpPr>
            <p:spPr>
              <a:xfrm>
                <a:off x="1681800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1" name="Google Shape;2811;p36"/>
              <p:cNvSpPr/>
              <p:nvPr/>
            </p:nvSpPr>
            <p:spPr>
              <a:xfrm>
                <a:off x="1681800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2" name="Google Shape;2812;p36"/>
              <p:cNvSpPr/>
              <p:nvPr/>
            </p:nvSpPr>
            <p:spPr>
              <a:xfrm>
                <a:off x="1681800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3" name="Google Shape;2813;p36"/>
              <p:cNvSpPr/>
              <p:nvPr/>
            </p:nvSpPr>
            <p:spPr>
              <a:xfrm>
                <a:off x="1681800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4" name="Google Shape;2814;p36"/>
              <p:cNvSpPr/>
              <p:nvPr/>
            </p:nvSpPr>
            <p:spPr>
              <a:xfrm>
                <a:off x="1681800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5" name="Google Shape;2815;p36"/>
              <p:cNvSpPr/>
              <p:nvPr/>
            </p:nvSpPr>
            <p:spPr>
              <a:xfrm>
                <a:off x="15565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6" name="Google Shape;2816;p36"/>
              <p:cNvSpPr/>
              <p:nvPr/>
            </p:nvSpPr>
            <p:spPr>
              <a:xfrm>
                <a:off x="15565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7" name="Google Shape;2817;p36"/>
              <p:cNvSpPr/>
              <p:nvPr/>
            </p:nvSpPr>
            <p:spPr>
              <a:xfrm>
                <a:off x="15565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8" name="Google Shape;2818;p36"/>
              <p:cNvSpPr/>
              <p:nvPr/>
            </p:nvSpPr>
            <p:spPr>
              <a:xfrm>
                <a:off x="15565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9" name="Google Shape;2819;p36"/>
              <p:cNvSpPr/>
              <p:nvPr/>
            </p:nvSpPr>
            <p:spPr>
              <a:xfrm>
                <a:off x="15565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0" name="Google Shape;2820;p36"/>
              <p:cNvSpPr/>
              <p:nvPr/>
            </p:nvSpPr>
            <p:spPr>
              <a:xfrm>
                <a:off x="15565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1" name="Google Shape;2821;p36"/>
              <p:cNvSpPr/>
              <p:nvPr/>
            </p:nvSpPr>
            <p:spPr>
              <a:xfrm>
                <a:off x="15565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2" name="Google Shape;2822;p36"/>
              <p:cNvSpPr/>
              <p:nvPr/>
            </p:nvSpPr>
            <p:spPr>
              <a:xfrm>
                <a:off x="14312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3" name="Google Shape;2823;p36"/>
              <p:cNvSpPr/>
              <p:nvPr/>
            </p:nvSpPr>
            <p:spPr>
              <a:xfrm>
                <a:off x="14312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4" name="Google Shape;2824;p36"/>
              <p:cNvSpPr/>
              <p:nvPr/>
            </p:nvSpPr>
            <p:spPr>
              <a:xfrm>
                <a:off x="14312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5" name="Google Shape;2825;p36"/>
              <p:cNvSpPr/>
              <p:nvPr/>
            </p:nvSpPr>
            <p:spPr>
              <a:xfrm>
                <a:off x="14312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6" name="Google Shape;2826;p36"/>
              <p:cNvSpPr/>
              <p:nvPr/>
            </p:nvSpPr>
            <p:spPr>
              <a:xfrm>
                <a:off x="14312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7" name="Google Shape;2827;p36"/>
              <p:cNvSpPr/>
              <p:nvPr/>
            </p:nvSpPr>
            <p:spPr>
              <a:xfrm>
                <a:off x="14312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8" name="Google Shape;2828;p36"/>
              <p:cNvSpPr/>
              <p:nvPr/>
            </p:nvSpPr>
            <p:spPr>
              <a:xfrm>
                <a:off x="14312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9" name="Google Shape;2829;p36"/>
              <p:cNvSpPr/>
              <p:nvPr/>
            </p:nvSpPr>
            <p:spPr>
              <a:xfrm>
                <a:off x="13053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0" name="Google Shape;2830;p36"/>
              <p:cNvSpPr/>
              <p:nvPr/>
            </p:nvSpPr>
            <p:spPr>
              <a:xfrm>
                <a:off x="13053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1" name="Google Shape;2831;p36"/>
              <p:cNvSpPr/>
              <p:nvPr/>
            </p:nvSpPr>
            <p:spPr>
              <a:xfrm>
                <a:off x="13053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2" name="Google Shape;2832;p36"/>
              <p:cNvSpPr/>
              <p:nvPr/>
            </p:nvSpPr>
            <p:spPr>
              <a:xfrm>
                <a:off x="13053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3" name="Google Shape;2833;p36"/>
              <p:cNvSpPr/>
              <p:nvPr/>
            </p:nvSpPr>
            <p:spPr>
              <a:xfrm>
                <a:off x="13053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4" name="Google Shape;2834;p36"/>
              <p:cNvSpPr/>
              <p:nvPr/>
            </p:nvSpPr>
            <p:spPr>
              <a:xfrm>
                <a:off x="13053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5" name="Google Shape;2835;p36"/>
              <p:cNvSpPr/>
              <p:nvPr/>
            </p:nvSpPr>
            <p:spPr>
              <a:xfrm>
                <a:off x="13053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6" name="Google Shape;2836;p36"/>
              <p:cNvSpPr/>
              <p:nvPr/>
            </p:nvSpPr>
            <p:spPr>
              <a:xfrm>
                <a:off x="1180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7" name="Google Shape;2837;p36"/>
              <p:cNvSpPr/>
              <p:nvPr/>
            </p:nvSpPr>
            <p:spPr>
              <a:xfrm>
                <a:off x="1180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8" name="Google Shape;2838;p36"/>
              <p:cNvSpPr/>
              <p:nvPr/>
            </p:nvSpPr>
            <p:spPr>
              <a:xfrm>
                <a:off x="1180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9" name="Google Shape;2839;p36"/>
              <p:cNvSpPr/>
              <p:nvPr/>
            </p:nvSpPr>
            <p:spPr>
              <a:xfrm>
                <a:off x="1180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0" name="Google Shape;2840;p36"/>
              <p:cNvSpPr/>
              <p:nvPr/>
            </p:nvSpPr>
            <p:spPr>
              <a:xfrm>
                <a:off x="1180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1" name="Google Shape;2841;p36"/>
              <p:cNvSpPr/>
              <p:nvPr/>
            </p:nvSpPr>
            <p:spPr>
              <a:xfrm>
                <a:off x="1180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2" name="Google Shape;2842;p36"/>
              <p:cNvSpPr/>
              <p:nvPr/>
            </p:nvSpPr>
            <p:spPr>
              <a:xfrm>
                <a:off x="1180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3" name="Google Shape;2843;p36"/>
              <p:cNvSpPr/>
              <p:nvPr/>
            </p:nvSpPr>
            <p:spPr>
              <a:xfrm>
                <a:off x="1054075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4" name="Google Shape;2844;p36"/>
              <p:cNvSpPr/>
              <p:nvPr/>
            </p:nvSpPr>
            <p:spPr>
              <a:xfrm>
                <a:off x="1054075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5" name="Google Shape;2845;p36"/>
              <p:cNvSpPr/>
              <p:nvPr/>
            </p:nvSpPr>
            <p:spPr>
              <a:xfrm>
                <a:off x="1054075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6" name="Google Shape;2846;p36"/>
              <p:cNvSpPr/>
              <p:nvPr/>
            </p:nvSpPr>
            <p:spPr>
              <a:xfrm>
                <a:off x="1054075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7" name="Google Shape;2847;p36"/>
              <p:cNvSpPr/>
              <p:nvPr/>
            </p:nvSpPr>
            <p:spPr>
              <a:xfrm>
                <a:off x="1054075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8" name="Google Shape;2848;p36"/>
              <p:cNvSpPr/>
              <p:nvPr/>
            </p:nvSpPr>
            <p:spPr>
              <a:xfrm>
                <a:off x="1054075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9" name="Google Shape;2849;p36"/>
              <p:cNvSpPr/>
              <p:nvPr/>
            </p:nvSpPr>
            <p:spPr>
              <a:xfrm>
                <a:off x="1054075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50" name="Google Shape;2850;p36"/>
            <p:cNvGrpSpPr/>
            <p:nvPr/>
          </p:nvGrpSpPr>
          <p:grpSpPr>
            <a:xfrm>
              <a:off x="8579621" y="3282959"/>
              <a:ext cx="904875" cy="928325"/>
              <a:chOff x="1054075" y="2178525"/>
              <a:chExt cx="904875" cy="928325"/>
            </a:xfrm>
          </p:grpSpPr>
          <p:sp>
            <p:nvSpPr>
              <p:cNvPr id="2851" name="Google Shape;2851;p36"/>
              <p:cNvSpPr/>
              <p:nvPr/>
            </p:nvSpPr>
            <p:spPr>
              <a:xfrm>
                <a:off x="1933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2" name="Google Shape;2852;p36"/>
              <p:cNvSpPr/>
              <p:nvPr/>
            </p:nvSpPr>
            <p:spPr>
              <a:xfrm>
                <a:off x="1933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3" name="Google Shape;2853;p36"/>
              <p:cNvSpPr/>
              <p:nvPr/>
            </p:nvSpPr>
            <p:spPr>
              <a:xfrm>
                <a:off x="1933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4" name="Google Shape;2854;p36"/>
              <p:cNvSpPr/>
              <p:nvPr/>
            </p:nvSpPr>
            <p:spPr>
              <a:xfrm>
                <a:off x="1933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5" name="Google Shape;2855;p36"/>
              <p:cNvSpPr/>
              <p:nvPr/>
            </p:nvSpPr>
            <p:spPr>
              <a:xfrm>
                <a:off x="1933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6" name="Google Shape;2856;p36"/>
              <p:cNvSpPr/>
              <p:nvPr/>
            </p:nvSpPr>
            <p:spPr>
              <a:xfrm>
                <a:off x="1933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7" name="Google Shape;2857;p36"/>
              <p:cNvSpPr/>
              <p:nvPr/>
            </p:nvSpPr>
            <p:spPr>
              <a:xfrm>
                <a:off x="1933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8" name="Google Shape;2858;p36"/>
              <p:cNvSpPr/>
              <p:nvPr/>
            </p:nvSpPr>
            <p:spPr>
              <a:xfrm>
                <a:off x="1807725" y="21785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9" name="Google Shape;2859;p36"/>
              <p:cNvSpPr/>
              <p:nvPr/>
            </p:nvSpPr>
            <p:spPr>
              <a:xfrm>
                <a:off x="1807725" y="23291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0" name="Google Shape;2860;p36"/>
              <p:cNvSpPr/>
              <p:nvPr/>
            </p:nvSpPr>
            <p:spPr>
              <a:xfrm>
                <a:off x="1807725" y="2479125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1" name="Google Shape;2861;p36"/>
              <p:cNvSpPr/>
              <p:nvPr/>
            </p:nvSpPr>
            <p:spPr>
              <a:xfrm>
                <a:off x="1807725" y="26297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2" name="Google Shape;2862;p36"/>
              <p:cNvSpPr/>
              <p:nvPr/>
            </p:nvSpPr>
            <p:spPr>
              <a:xfrm>
                <a:off x="1807725" y="2780325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3" name="Google Shape;2863;p36"/>
              <p:cNvSpPr/>
              <p:nvPr/>
            </p:nvSpPr>
            <p:spPr>
              <a:xfrm>
                <a:off x="1807725" y="2930300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4" name="Google Shape;2864;p36"/>
              <p:cNvSpPr/>
              <p:nvPr/>
            </p:nvSpPr>
            <p:spPr>
              <a:xfrm>
                <a:off x="1807725" y="3080900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5" name="Google Shape;2865;p36"/>
              <p:cNvSpPr/>
              <p:nvPr/>
            </p:nvSpPr>
            <p:spPr>
              <a:xfrm>
                <a:off x="1681800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6" name="Google Shape;2866;p36"/>
              <p:cNvSpPr/>
              <p:nvPr/>
            </p:nvSpPr>
            <p:spPr>
              <a:xfrm>
                <a:off x="1681800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7" name="Google Shape;2867;p36"/>
              <p:cNvSpPr/>
              <p:nvPr/>
            </p:nvSpPr>
            <p:spPr>
              <a:xfrm>
                <a:off x="1681800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8" name="Google Shape;2868;p36"/>
              <p:cNvSpPr/>
              <p:nvPr/>
            </p:nvSpPr>
            <p:spPr>
              <a:xfrm>
                <a:off x="1681800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9" name="Google Shape;2869;p36"/>
              <p:cNvSpPr/>
              <p:nvPr/>
            </p:nvSpPr>
            <p:spPr>
              <a:xfrm>
                <a:off x="1681800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0" name="Google Shape;2870;p36"/>
              <p:cNvSpPr/>
              <p:nvPr/>
            </p:nvSpPr>
            <p:spPr>
              <a:xfrm>
                <a:off x="1681800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1" name="Google Shape;2871;p36"/>
              <p:cNvSpPr/>
              <p:nvPr/>
            </p:nvSpPr>
            <p:spPr>
              <a:xfrm>
                <a:off x="1681800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2" name="Google Shape;2872;p36"/>
              <p:cNvSpPr/>
              <p:nvPr/>
            </p:nvSpPr>
            <p:spPr>
              <a:xfrm>
                <a:off x="15565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3" name="Google Shape;2873;p36"/>
              <p:cNvSpPr/>
              <p:nvPr/>
            </p:nvSpPr>
            <p:spPr>
              <a:xfrm>
                <a:off x="15565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4" name="Google Shape;2874;p36"/>
              <p:cNvSpPr/>
              <p:nvPr/>
            </p:nvSpPr>
            <p:spPr>
              <a:xfrm>
                <a:off x="15565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5" name="Google Shape;2875;p36"/>
              <p:cNvSpPr/>
              <p:nvPr/>
            </p:nvSpPr>
            <p:spPr>
              <a:xfrm>
                <a:off x="15565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6" name="Google Shape;2876;p36"/>
              <p:cNvSpPr/>
              <p:nvPr/>
            </p:nvSpPr>
            <p:spPr>
              <a:xfrm>
                <a:off x="15565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7" name="Google Shape;2877;p36"/>
              <p:cNvSpPr/>
              <p:nvPr/>
            </p:nvSpPr>
            <p:spPr>
              <a:xfrm>
                <a:off x="15565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8" name="Google Shape;2878;p36"/>
              <p:cNvSpPr/>
              <p:nvPr/>
            </p:nvSpPr>
            <p:spPr>
              <a:xfrm>
                <a:off x="15565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9" name="Google Shape;2879;p36"/>
              <p:cNvSpPr/>
              <p:nvPr/>
            </p:nvSpPr>
            <p:spPr>
              <a:xfrm>
                <a:off x="14312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0" name="Google Shape;2880;p36"/>
              <p:cNvSpPr/>
              <p:nvPr/>
            </p:nvSpPr>
            <p:spPr>
              <a:xfrm>
                <a:off x="14312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1" name="Google Shape;2881;p36"/>
              <p:cNvSpPr/>
              <p:nvPr/>
            </p:nvSpPr>
            <p:spPr>
              <a:xfrm>
                <a:off x="14312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2" name="Google Shape;2882;p36"/>
              <p:cNvSpPr/>
              <p:nvPr/>
            </p:nvSpPr>
            <p:spPr>
              <a:xfrm>
                <a:off x="14312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3" name="Google Shape;2883;p36"/>
              <p:cNvSpPr/>
              <p:nvPr/>
            </p:nvSpPr>
            <p:spPr>
              <a:xfrm>
                <a:off x="14312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4" name="Google Shape;2884;p36"/>
              <p:cNvSpPr/>
              <p:nvPr/>
            </p:nvSpPr>
            <p:spPr>
              <a:xfrm>
                <a:off x="14312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5" name="Google Shape;2885;p36"/>
              <p:cNvSpPr/>
              <p:nvPr/>
            </p:nvSpPr>
            <p:spPr>
              <a:xfrm>
                <a:off x="14312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6" name="Google Shape;2886;p36"/>
              <p:cNvSpPr/>
              <p:nvPr/>
            </p:nvSpPr>
            <p:spPr>
              <a:xfrm>
                <a:off x="13053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7" name="Google Shape;2887;p36"/>
              <p:cNvSpPr/>
              <p:nvPr/>
            </p:nvSpPr>
            <p:spPr>
              <a:xfrm>
                <a:off x="13053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8" name="Google Shape;2888;p36"/>
              <p:cNvSpPr/>
              <p:nvPr/>
            </p:nvSpPr>
            <p:spPr>
              <a:xfrm>
                <a:off x="13053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9" name="Google Shape;2889;p36"/>
              <p:cNvSpPr/>
              <p:nvPr/>
            </p:nvSpPr>
            <p:spPr>
              <a:xfrm>
                <a:off x="13053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0" name="Google Shape;2890;p36"/>
              <p:cNvSpPr/>
              <p:nvPr/>
            </p:nvSpPr>
            <p:spPr>
              <a:xfrm>
                <a:off x="13053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1" name="Google Shape;2891;p36"/>
              <p:cNvSpPr/>
              <p:nvPr/>
            </p:nvSpPr>
            <p:spPr>
              <a:xfrm>
                <a:off x="13053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2" name="Google Shape;2892;p36"/>
              <p:cNvSpPr/>
              <p:nvPr/>
            </p:nvSpPr>
            <p:spPr>
              <a:xfrm>
                <a:off x="13053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3" name="Google Shape;2893;p36"/>
              <p:cNvSpPr/>
              <p:nvPr/>
            </p:nvSpPr>
            <p:spPr>
              <a:xfrm>
                <a:off x="1180000" y="21785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4" name="Google Shape;2894;p36"/>
              <p:cNvSpPr/>
              <p:nvPr/>
            </p:nvSpPr>
            <p:spPr>
              <a:xfrm>
                <a:off x="1180000" y="23291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5" name="Google Shape;2895;p36"/>
              <p:cNvSpPr/>
              <p:nvPr/>
            </p:nvSpPr>
            <p:spPr>
              <a:xfrm>
                <a:off x="1180000" y="2479125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6" name="Google Shape;2896;p36"/>
              <p:cNvSpPr/>
              <p:nvPr/>
            </p:nvSpPr>
            <p:spPr>
              <a:xfrm>
                <a:off x="1180000" y="26297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7" name="Google Shape;2897;p36"/>
              <p:cNvSpPr/>
              <p:nvPr/>
            </p:nvSpPr>
            <p:spPr>
              <a:xfrm>
                <a:off x="1180000" y="2780325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8" name="Google Shape;2898;p36"/>
              <p:cNvSpPr/>
              <p:nvPr/>
            </p:nvSpPr>
            <p:spPr>
              <a:xfrm>
                <a:off x="1180000" y="2930300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9" name="Google Shape;2899;p36"/>
              <p:cNvSpPr/>
              <p:nvPr/>
            </p:nvSpPr>
            <p:spPr>
              <a:xfrm>
                <a:off x="1180000" y="3080900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0" name="Google Shape;2900;p36"/>
              <p:cNvSpPr/>
              <p:nvPr/>
            </p:nvSpPr>
            <p:spPr>
              <a:xfrm>
                <a:off x="1054075" y="21785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1" name="Google Shape;2901;p36"/>
              <p:cNvSpPr/>
              <p:nvPr/>
            </p:nvSpPr>
            <p:spPr>
              <a:xfrm>
                <a:off x="1054075" y="23291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2" name="Google Shape;2902;p36"/>
              <p:cNvSpPr/>
              <p:nvPr/>
            </p:nvSpPr>
            <p:spPr>
              <a:xfrm>
                <a:off x="1054075" y="2479125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3" name="Google Shape;2903;p36"/>
              <p:cNvSpPr/>
              <p:nvPr/>
            </p:nvSpPr>
            <p:spPr>
              <a:xfrm>
                <a:off x="1054075" y="26297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4" name="Google Shape;2904;p36"/>
              <p:cNvSpPr/>
              <p:nvPr/>
            </p:nvSpPr>
            <p:spPr>
              <a:xfrm>
                <a:off x="1054075" y="2780325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5" name="Google Shape;2905;p36"/>
              <p:cNvSpPr/>
              <p:nvPr/>
            </p:nvSpPr>
            <p:spPr>
              <a:xfrm>
                <a:off x="1054075" y="2930300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6" name="Google Shape;2906;p36"/>
              <p:cNvSpPr/>
              <p:nvPr/>
            </p:nvSpPr>
            <p:spPr>
              <a:xfrm>
                <a:off x="1054075" y="3080900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BLANK_11">
    <p:spTree>
      <p:nvGrpSpPr>
        <p:cNvPr id="1" name="Shape 2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" name="Google Shape;2908;p37"/>
          <p:cNvSpPr txBox="1">
            <a:spLocks noGrp="1"/>
          </p:cNvSpPr>
          <p:nvPr>
            <p:ph type="title"/>
          </p:nvPr>
        </p:nvSpPr>
        <p:spPr>
          <a:xfrm>
            <a:off x="713101" y="1337525"/>
            <a:ext cx="3995700" cy="15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09" name="Google Shape;2909;p37"/>
          <p:cNvSpPr txBox="1">
            <a:spLocks noGrp="1"/>
          </p:cNvSpPr>
          <p:nvPr>
            <p:ph type="subTitle" idx="1"/>
          </p:nvPr>
        </p:nvSpPr>
        <p:spPr>
          <a:xfrm>
            <a:off x="713100" y="2964800"/>
            <a:ext cx="3995700" cy="8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910" name="Google Shape;2910;p37"/>
          <p:cNvGrpSpPr/>
          <p:nvPr/>
        </p:nvGrpSpPr>
        <p:grpSpPr>
          <a:xfrm>
            <a:off x="-802725" y="-827102"/>
            <a:ext cx="3694208" cy="2067000"/>
            <a:chOff x="-802725" y="-827102"/>
            <a:chExt cx="3694208" cy="2067000"/>
          </a:xfrm>
        </p:grpSpPr>
        <p:sp>
          <p:nvSpPr>
            <p:cNvPr id="2911" name="Google Shape;2911;p37"/>
            <p:cNvSpPr/>
            <p:nvPr/>
          </p:nvSpPr>
          <p:spPr>
            <a:xfrm flipH="1">
              <a:off x="-802725" y="-827102"/>
              <a:ext cx="2067000" cy="20670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2" name="Google Shape;2912;p37"/>
            <p:cNvSpPr/>
            <p:nvPr/>
          </p:nvSpPr>
          <p:spPr>
            <a:xfrm flipH="1">
              <a:off x="303466" y="578035"/>
              <a:ext cx="615900" cy="615900"/>
            </a:xfrm>
            <a:prstGeom prst="mathPlus">
              <a:avLst>
                <a:gd name="adj1" fmla="val 17232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13" name="Google Shape;2913;p37"/>
            <p:cNvGrpSpPr/>
            <p:nvPr/>
          </p:nvGrpSpPr>
          <p:grpSpPr>
            <a:xfrm flipH="1">
              <a:off x="996533" y="-108673"/>
              <a:ext cx="1894950" cy="928325"/>
              <a:chOff x="2658576" y="-68427"/>
              <a:chExt cx="1894950" cy="928325"/>
            </a:xfrm>
          </p:grpSpPr>
          <p:sp>
            <p:nvSpPr>
              <p:cNvPr id="2914" name="Google Shape;2914;p37"/>
              <p:cNvSpPr/>
              <p:nvPr/>
            </p:nvSpPr>
            <p:spPr>
              <a:xfrm>
                <a:off x="45275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5" name="Google Shape;2915;p37"/>
              <p:cNvSpPr/>
              <p:nvPr/>
            </p:nvSpPr>
            <p:spPr>
              <a:xfrm>
                <a:off x="45275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6" name="Google Shape;2916;p37"/>
              <p:cNvSpPr/>
              <p:nvPr/>
            </p:nvSpPr>
            <p:spPr>
              <a:xfrm>
                <a:off x="45275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7" name="Google Shape;2917;p37"/>
              <p:cNvSpPr/>
              <p:nvPr/>
            </p:nvSpPr>
            <p:spPr>
              <a:xfrm>
                <a:off x="45275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8" name="Google Shape;2918;p37"/>
              <p:cNvSpPr/>
              <p:nvPr/>
            </p:nvSpPr>
            <p:spPr>
              <a:xfrm>
                <a:off x="45275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9" name="Google Shape;2919;p37"/>
              <p:cNvSpPr/>
              <p:nvPr/>
            </p:nvSpPr>
            <p:spPr>
              <a:xfrm>
                <a:off x="45275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0" name="Google Shape;2920;p37"/>
              <p:cNvSpPr/>
              <p:nvPr/>
            </p:nvSpPr>
            <p:spPr>
              <a:xfrm>
                <a:off x="45275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1" name="Google Shape;2921;p37"/>
              <p:cNvSpPr/>
              <p:nvPr/>
            </p:nvSpPr>
            <p:spPr>
              <a:xfrm>
                <a:off x="4402301" y="-68427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2" name="Google Shape;2922;p37"/>
              <p:cNvSpPr/>
              <p:nvPr/>
            </p:nvSpPr>
            <p:spPr>
              <a:xfrm>
                <a:off x="4402301" y="821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3" name="Google Shape;2923;p37"/>
              <p:cNvSpPr/>
              <p:nvPr/>
            </p:nvSpPr>
            <p:spPr>
              <a:xfrm>
                <a:off x="4402301" y="232173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4" name="Google Shape;2924;p37"/>
              <p:cNvSpPr/>
              <p:nvPr/>
            </p:nvSpPr>
            <p:spPr>
              <a:xfrm>
                <a:off x="4402301" y="3827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5" name="Google Shape;2925;p37"/>
              <p:cNvSpPr/>
              <p:nvPr/>
            </p:nvSpPr>
            <p:spPr>
              <a:xfrm>
                <a:off x="4402301" y="5333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6" name="Google Shape;2926;p37"/>
              <p:cNvSpPr/>
              <p:nvPr/>
            </p:nvSpPr>
            <p:spPr>
              <a:xfrm>
                <a:off x="4402301" y="683348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7" name="Google Shape;2927;p37"/>
              <p:cNvSpPr/>
              <p:nvPr/>
            </p:nvSpPr>
            <p:spPr>
              <a:xfrm>
                <a:off x="4402301" y="833948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8" name="Google Shape;2928;p37"/>
              <p:cNvSpPr/>
              <p:nvPr/>
            </p:nvSpPr>
            <p:spPr>
              <a:xfrm>
                <a:off x="4276376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9" name="Google Shape;2929;p37"/>
              <p:cNvSpPr/>
              <p:nvPr/>
            </p:nvSpPr>
            <p:spPr>
              <a:xfrm>
                <a:off x="4276376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0" name="Google Shape;2930;p37"/>
              <p:cNvSpPr/>
              <p:nvPr/>
            </p:nvSpPr>
            <p:spPr>
              <a:xfrm>
                <a:off x="4276376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1" name="Google Shape;2931;p37"/>
              <p:cNvSpPr/>
              <p:nvPr/>
            </p:nvSpPr>
            <p:spPr>
              <a:xfrm>
                <a:off x="4276376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2" name="Google Shape;2932;p37"/>
              <p:cNvSpPr/>
              <p:nvPr/>
            </p:nvSpPr>
            <p:spPr>
              <a:xfrm>
                <a:off x="4276376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3" name="Google Shape;2933;p37"/>
              <p:cNvSpPr/>
              <p:nvPr/>
            </p:nvSpPr>
            <p:spPr>
              <a:xfrm>
                <a:off x="4276376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4" name="Google Shape;2934;p37"/>
              <p:cNvSpPr/>
              <p:nvPr/>
            </p:nvSpPr>
            <p:spPr>
              <a:xfrm>
                <a:off x="4276376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5" name="Google Shape;2935;p37"/>
              <p:cNvSpPr/>
              <p:nvPr/>
            </p:nvSpPr>
            <p:spPr>
              <a:xfrm>
                <a:off x="41510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6" name="Google Shape;2936;p37"/>
              <p:cNvSpPr/>
              <p:nvPr/>
            </p:nvSpPr>
            <p:spPr>
              <a:xfrm>
                <a:off x="41510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7" name="Google Shape;2937;p37"/>
              <p:cNvSpPr/>
              <p:nvPr/>
            </p:nvSpPr>
            <p:spPr>
              <a:xfrm>
                <a:off x="41510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8" name="Google Shape;2938;p37"/>
              <p:cNvSpPr/>
              <p:nvPr/>
            </p:nvSpPr>
            <p:spPr>
              <a:xfrm>
                <a:off x="41510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9" name="Google Shape;2939;p37"/>
              <p:cNvSpPr/>
              <p:nvPr/>
            </p:nvSpPr>
            <p:spPr>
              <a:xfrm>
                <a:off x="41510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0" name="Google Shape;2940;p37"/>
              <p:cNvSpPr/>
              <p:nvPr/>
            </p:nvSpPr>
            <p:spPr>
              <a:xfrm>
                <a:off x="41510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1" name="Google Shape;2941;p37"/>
              <p:cNvSpPr/>
              <p:nvPr/>
            </p:nvSpPr>
            <p:spPr>
              <a:xfrm>
                <a:off x="41510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2" name="Google Shape;2942;p37"/>
              <p:cNvSpPr/>
              <p:nvPr/>
            </p:nvSpPr>
            <p:spPr>
              <a:xfrm>
                <a:off x="40257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3" name="Google Shape;2943;p37"/>
              <p:cNvSpPr/>
              <p:nvPr/>
            </p:nvSpPr>
            <p:spPr>
              <a:xfrm>
                <a:off x="40257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4" name="Google Shape;2944;p37"/>
              <p:cNvSpPr/>
              <p:nvPr/>
            </p:nvSpPr>
            <p:spPr>
              <a:xfrm>
                <a:off x="40257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5" name="Google Shape;2945;p37"/>
              <p:cNvSpPr/>
              <p:nvPr/>
            </p:nvSpPr>
            <p:spPr>
              <a:xfrm>
                <a:off x="40257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6" name="Google Shape;2946;p37"/>
              <p:cNvSpPr/>
              <p:nvPr/>
            </p:nvSpPr>
            <p:spPr>
              <a:xfrm>
                <a:off x="40257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7" name="Google Shape;2947;p37"/>
              <p:cNvSpPr/>
              <p:nvPr/>
            </p:nvSpPr>
            <p:spPr>
              <a:xfrm>
                <a:off x="40257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8" name="Google Shape;2948;p37"/>
              <p:cNvSpPr/>
              <p:nvPr/>
            </p:nvSpPr>
            <p:spPr>
              <a:xfrm>
                <a:off x="40257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9" name="Google Shape;2949;p37"/>
              <p:cNvSpPr/>
              <p:nvPr/>
            </p:nvSpPr>
            <p:spPr>
              <a:xfrm>
                <a:off x="38998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0" name="Google Shape;2950;p37"/>
              <p:cNvSpPr/>
              <p:nvPr/>
            </p:nvSpPr>
            <p:spPr>
              <a:xfrm>
                <a:off x="38998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1" name="Google Shape;2951;p37"/>
              <p:cNvSpPr/>
              <p:nvPr/>
            </p:nvSpPr>
            <p:spPr>
              <a:xfrm>
                <a:off x="38998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2" name="Google Shape;2952;p37"/>
              <p:cNvSpPr/>
              <p:nvPr/>
            </p:nvSpPr>
            <p:spPr>
              <a:xfrm>
                <a:off x="38998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3" name="Google Shape;2953;p37"/>
              <p:cNvSpPr/>
              <p:nvPr/>
            </p:nvSpPr>
            <p:spPr>
              <a:xfrm>
                <a:off x="38998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4" name="Google Shape;2954;p37"/>
              <p:cNvSpPr/>
              <p:nvPr/>
            </p:nvSpPr>
            <p:spPr>
              <a:xfrm>
                <a:off x="38998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5" name="Google Shape;2955;p37"/>
              <p:cNvSpPr/>
              <p:nvPr/>
            </p:nvSpPr>
            <p:spPr>
              <a:xfrm>
                <a:off x="38998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6" name="Google Shape;2956;p37"/>
              <p:cNvSpPr/>
              <p:nvPr/>
            </p:nvSpPr>
            <p:spPr>
              <a:xfrm>
                <a:off x="3774576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7" name="Google Shape;2957;p37"/>
              <p:cNvSpPr/>
              <p:nvPr/>
            </p:nvSpPr>
            <p:spPr>
              <a:xfrm>
                <a:off x="3774576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8" name="Google Shape;2958;p37"/>
              <p:cNvSpPr/>
              <p:nvPr/>
            </p:nvSpPr>
            <p:spPr>
              <a:xfrm>
                <a:off x="3774576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9" name="Google Shape;2959;p37"/>
              <p:cNvSpPr/>
              <p:nvPr/>
            </p:nvSpPr>
            <p:spPr>
              <a:xfrm>
                <a:off x="3774576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0" name="Google Shape;2960;p37"/>
              <p:cNvSpPr/>
              <p:nvPr/>
            </p:nvSpPr>
            <p:spPr>
              <a:xfrm>
                <a:off x="3774576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1" name="Google Shape;2961;p37"/>
              <p:cNvSpPr/>
              <p:nvPr/>
            </p:nvSpPr>
            <p:spPr>
              <a:xfrm>
                <a:off x="3774576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2" name="Google Shape;2962;p37"/>
              <p:cNvSpPr/>
              <p:nvPr/>
            </p:nvSpPr>
            <p:spPr>
              <a:xfrm>
                <a:off x="3774576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3" name="Google Shape;2963;p37"/>
              <p:cNvSpPr/>
              <p:nvPr/>
            </p:nvSpPr>
            <p:spPr>
              <a:xfrm>
                <a:off x="3648651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4" name="Google Shape;2964;p37"/>
              <p:cNvSpPr/>
              <p:nvPr/>
            </p:nvSpPr>
            <p:spPr>
              <a:xfrm>
                <a:off x="3648651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5" name="Google Shape;2965;p37"/>
              <p:cNvSpPr/>
              <p:nvPr/>
            </p:nvSpPr>
            <p:spPr>
              <a:xfrm>
                <a:off x="3648651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6" name="Google Shape;2966;p37"/>
              <p:cNvSpPr/>
              <p:nvPr/>
            </p:nvSpPr>
            <p:spPr>
              <a:xfrm>
                <a:off x="3648651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7" name="Google Shape;2967;p37"/>
              <p:cNvSpPr/>
              <p:nvPr/>
            </p:nvSpPr>
            <p:spPr>
              <a:xfrm>
                <a:off x="3648651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8" name="Google Shape;2968;p37"/>
              <p:cNvSpPr/>
              <p:nvPr/>
            </p:nvSpPr>
            <p:spPr>
              <a:xfrm>
                <a:off x="3648651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9" name="Google Shape;2969;p37"/>
              <p:cNvSpPr/>
              <p:nvPr/>
            </p:nvSpPr>
            <p:spPr>
              <a:xfrm>
                <a:off x="3648651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0" name="Google Shape;2970;p37"/>
              <p:cNvSpPr/>
              <p:nvPr/>
            </p:nvSpPr>
            <p:spPr>
              <a:xfrm>
                <a:off x="35375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19" y="1038"/>
                    </a:cubicBezTo>
                    <a:cubicBezTo>
                      <a:pt x="816" y="1038"/>
                      <a:pt x="1038" y="815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1" name="Google Shape;2971;p37"/>
              <p:cNvSpPr/>
              <p:nvPr/>
            </p:nvSpPr>
            <p:spPr>
              <a:xfrm>
                <a:off x="35375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19" y="1038"/>
                    </a:cubicBezTo>
                    <a:cubicBezTo>
                      <a:pt x="816" y="1038"/>
                      <a:pt x="1038" y="791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2" name="Google Shape;2972;p37"/>
              <p:cNvSpPr/>
              <p:nvPr/>
            </p:nvSpPr>
            <p:spPr>
              <a:xfrm>
                <a:off x="35375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19" y="1062"/>
                    </a:cubicBezTo>
                    <a:cubicBezTo>
                      <a:pt x="816" y="1062"/>
                      <a:pt x="1038" y="815"/>
                      <a:pt x="1038" y="519"/>
                    </a:cubicBezTo>
                    <a:cubicBezTo>
                      <a:pt x="1038" y="247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3" name="Google Shape;2973;p37"/>
              <p:cNvSpPr/>
              <p:nvPr/>
            </p:nvSpPr>
            <p:spPr>
              <a:xfrm>
                <a:off x="35375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19" y="1037"/>
                    </a:cubicBezTo>
                    <a:cubicBezTo>
                      <a:pt x="816" y="1037"/>
                      <a:pt x="1038" y="815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4" name="Google Shape;2974;p37"/>
              <p:cNvSpPr/>
              <p:nvPr/>
            </p:nvSpPr>
            <p:spPr>
              <a:xfrm>
                <a:off x="35375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19" y="1037"/>
                    </a:cubicBezTo>
                    <a:cubicBezTo>
                      <a:pt x="816" y="1037"/>
                      <a:pt x="1038" y="790"/>
                      <a:pt x="1038" y="519"/>
                    </a:cubicBezTo>
                    <a:cubicBezTo>
                      <a:pt x="1038" y="223"/>
                      <a:pt x="816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5" name="Google Shape;2975;p37"/>
              <p:cNvSpPr/>
              <p:nvPr/>
            </p:nvSpPr>
            <p:spPr>
              <a:xfrm>
                <a:off x="35375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19" y="1062"/>
                    </a:cubicBezTo>
                    <a:cubicBezTo>
                      <a:pt x="816" y="1062"/>
                      <a:pt x="1038" y="816"/>
                      <a:pt x="1038" y="519"/>
                    </a:cubicBezTo>
                    <a:cubicBezTo>
                      <a:pt x="1038" y="248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6" name="Google Shape;2976;p37"/>
              <p:cNvSpPr/>
              <p:nvPr/>
            </p:nvSpPr>
            <p:spPr>
              <a:xfrm>
                <a:off x="35375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19" y="1038"/>
                    </a:cubicBezTo>
                    <a:cubicBezTo>
                      <a:pt x="816" y="1038"/>
                      <a:pt x="1038" y="816"/>
                      <a:pt x="1038" y="519"/>
                    </a:cubicBezTo>
                    <a:cubicBezTo>
                      <a:pt x="1038" y="223"/>
                      <a:pt x="816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7" name="Google Shape;2977;p37"/>
              <p:cNvSpPr/>
              <p:nvPr/>
            </p:nvSpPr>
            <p:spPr>
              <a:xfrm>
                <a:off x="3412226" y="-68427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5"/>
                      <a:pt x="222" y="1038"/>
                      <a:pt x="518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8" name="Google Shape;2978;p37"/>
              <p:cNvSpPr/>
              <p:nvPr/>
            </p:nvSpPr>
            <p:spPr>
              <a:xfrm>
                <a:off x="3412226" y="821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791"/>
                      <a:pt x="222" y="1038"/>
                      <a:pt x="518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9" name="Google Shape;2979;p37"/>
              <p:cNvSpPr/>
              <p:nvPr/>
            </p:nvSpPr>
            <p:spPr>
              <a:xfrm>
                <a:off x="3412226" y="232173"/>
                <a:ext cx="2592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2" extrusionOk="0">
                    <a:moveTo>
                      <a:pt x="518" y="0"/>
                    </a:moveTo>
                    <a:cubicBezTo>
                      <a:pt x="222" y="0"/>
                      <a:pt x="0" y="247"/>
                      <a:pt x="0" y="519"/>
                    </a:cubicBezTo>
                    <a:cubicBezTo>
                      <a:pt x="0" y="815"/>
                      <a:pt x="222" y="1062"/>
                      <a:pt x="518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0" name="Google Shape;2980;p37"/>
              <p:cNvSpPr/>
              <p:nvPr/>
            </p:nvSpPr>
            <p:spPr>
              <a:xfrm>
                <a:off x="3412226" y="3827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815"/>
                      <a:pt x="222" y="1037"/>
                      <a:pt x="518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1" name="Google Shape;2981;p37"/>
              <p:cNvSpPr/>
              <p:nvPr/>
            </p:nvSpPr>
            <p:spPr>
              <a:xfrm>
                <a:off x="3412226" y="533373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0"/>
                    </a:moveTo>
                    <a:cubicBezTo>
                      <a:pt x="222" y="0"/>
                      <a:pt x="0" y="223"/>
                      <a:pt x="0" y="519"/>
                    </a:cubicBezTo>
                    <a:cubicBezTo>
                      <a:pt x="0" y="790"/>
                      <a:pt x="222" y="1037"/>
                      <a:pt x="518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2" name="Google Shape;2982;p37"/>
              <p:cNvSpPr/>
              <p:nvPr/>
            </p:nvSpPr>
            <p:spPr>
              <a:xfrm>
                <a:off x="3412226" y="683348"/>
                <a:ext cx="2592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63" extrusionOk="0">
                    <a:moveTo>
                      <a:pt x="518" y="1"/>
                    </a:moveTo>
                    <a:cubicBezTo>
                      <a:pt x="222" y="1"/>
                      <a:pt x="0" y="248"/>
                      <a:pt x="0" y="519"/>
                    </a:cubicBezTo>
                    <a:cubicBezTo>
                      <a:pt x="0" y="816"/>
                      <a:pt x="222" y="1062"/>
                      <a:pt x="518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3" name="Google Shape;2983;p37"/>
              <p:cNvSpPr/>
              <p:nvPr/>
            </p:nvSpPr>
            <p:spPr>
              <a:xfrm>
                <a:off x="3412226" y="833948"/>
                <a:ext cx="259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7" h="1038" extrusionOk="0">
                    <a:moveTo>
                      <a:pt x="518" y="1"/>
                    </a:moveTo>
                    <a:cubicBezTo>
                      <a:pt x="222" y="1"/>
                      <a:pt x="0" y="223"/>
                      <a:pt x="0" y="519"/>
                    </a:cubicBezTo>
                    <a:cubicBezTo>
                      <a:pt x="0" y="816"/>
                      <a:pt x="222" y="1038"/>
                      <a:pt x="518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4" name="Google Shape;2984;p37"/>
              <p:cNvSpPr/>
              <p:nvPr/>
            </p:nvSpPr>
            <p:spPr>
              <a:xfrm>
                <a:off x="3286301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62" y="815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5" name="Google Shape;2985;p37"/>
              <p:cNvSpPr/>
              <p:nvPr/>
            </p:nvSpPr>
            <p:spPr>
              <a:xfrm>
                <a:off x="3286301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62" y="791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6" name="Google Shape;2986;p37"/>
              <p:cNvSpPr/>
              <p:nvPr/>
            </p:nvSpPr>
            <p:spPr>
              <a:xfrm>
                <a:off x="3286301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62" y="815"/>
                      <a:pt x="1062" y="519"/>
                    </a:cubicBezTo>
                    <a:cubicBezTo>
                      <a:pt x="1062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7" name="Google Shape;2987;p37"/>
              <p:cNvSpPr/>
              <p:nvPr/>
            </p:nvSpPr>
            <p:spPr>
              <a:xfrm>
                <a:off x="3286301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62" y="815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8" name="Google Shape;2988;p37"/>
              <p:cNvSpPr/>
              <p:nvPr/>
            </p:nvSpPr>
            <p:spPr>
              <a:xfrm>
                <a:off x="3286301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62" y="790"/>
                      <a:pt x="1062" y="519"/>
                    </a:cubicBezTo>
                    <a:cubicBezTo>
                      <a:pt x="1062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9" name="Google Shape;2989;p37"/>
              <p:cNvSpPr/>
              <p:nvPr/>
            </p:nvSpPr>
            <p:spPr>
              <a:xfrm>
                <a:off x="3286301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62" y="816"/>
                      <a:pt x="1062" y="519"/>
                    </a:cubicBezTo>
                    <a:cubicBezTo>
                      <a:pt x="1062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0" name="Google Shape;2990;p37"/>
              <p:cNvSpPr/>
              <p:nvPr/>
            </p:nvSpPr>
            <p:spPr>
              <a:xfrm>
                <a:off x="3286301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62" y="816"/>
                      <a:pt x="1062" y="519"/>
                    </a:cubicBezTo>
                    <a:cubicBezTo>
                      <a:pt x="1062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1" name="Google Shape;2991;p37"/>
              <p:cNvSpPr/>
              <p:nvPr/>
            </p:nvSpPr>
            <p:spPr>
              <a:xfrm>
                <a:off x="31610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815" y="1038"/>
                      <a:pt x="1038" y="815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2" name="Google Shape;2992;p37"/>
              <p:cNvSpPr/>
              <p:nvPr/>
            </p:nvSpPr>
            <p:spPr>
              <a:xfrm>
                <a:off x="31610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815" y="1038"/>
                      <a:pt x="1038" y="791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3" name="Google Shape;2993;p37"/>
              <p:cNvSpPr/>
              <p:nvPr/>
            </p:nvSpPr>
            <p:spPr>
              <a:xfrm>
                <a:off x="31610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815" y="1062"/>
                      <a:pt x="1038" y="815"/>
                      <a:pt x="1038" y="519"/>
                    </a:cubicBezTo>
                    <a:cubicBezTo>
                      <a:pt x="1038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4" name="Google Shape;2994;p37"/>
              <p:cNvSpPr/>
              <p:nvPr/>
            </p:nvSpPr>
            <p:spPr>
              <a:xfrm>
                <a:off x="31610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815" y="1037"/>
                      <a:pt x="1038" y="815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5" name="Google Shape;2995;p37"/>
              <p:cNvSpPr/>
              <p:nvPr/>
            </p:nvSpPr>
            <p:spPr>
              <a:xfrm>
                <a:off x="31610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815" y="1037"/>
                      <a:pt x="1038" y="790"/>
                      <a:pt x="1038" y="519"/>
                    </a:cubicBezTo>
                    <a:cubicBezTo>
                      <a:pt x="1038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6" name="Google Shape;2996;p37"/>
              <p:cNvSpPr/>
              <p:nvPr/>
            </p:nvSpPr>
            <p:spPr>
              <a:xfrm>
                <a:off x="31610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815" y="1062"/>
                      <a:pt x="1038" y="816"/>
                      <a:pt x="1038" y="519"/>
                    </a:cubicBezTo>
                    <a:cubicBezTo>
                      <a:pt x="1038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7" name="Google Shape;2997;p37"/>
              <p:cNvSpPr/>
              <p:nvPr/>
            </p:nvSpPr>
            <p:spPr>
              <a:xfrm>
                <a:off x="31610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815" y="1038"/>
                      <a:pt x="1038" y="816"/>
                      <a:pt x="1038" y="519"/>
                    </a:cubicBezTo>
                    <a:cubicBezTo>
                      <a:pt x="1038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8" name="Google Shape;2998;p37"/>
              <p:cNvSpPr/>
              <p:nvPr/>
            </p:nvSpPr>
            <p:spPr>
              <a:xfrm>
                <a:off x="30357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5"/>
                      <a:pt x="223" y="1038"/>
                      <a:pt x="519" y="1038"/>
                    </a:cubicBezTo>
                    <a:cubicBezTo>
                      <a:pt x="791" y="1038"/>
                      <a:pt x="1038" y="815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9" name="Google Shape;2999;p37"/>
              <p:cNvSpPr/>
              <p:nvPr/>
            </p:nvSpPr>
            <p:spPr>
              <a:xfrm>
                <a:off x="30357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791"/>
                      <a:pt x="223" y="1038"/>
                      <a:pt x="519" y="1038"/>
                    </a:cubicBezTo>
                    <a:cubicBezTo>
                      <a:pt x="791" y="1038"/>
                      <a:pt x="1038" y="791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0" name="Google Shape;3000;p37"/>
              <p:cNvSpPr/>
              <p:nvPr/>
            </p:nvSpPr>
            <p:spPr>
              <a:xfrm>
                <a:off x="30357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1" y="247"/>
                      <a:pt x="1" y="519"/>
                    </a:cubicBezTo>
                    <a:cubicBezTo>
                      <a:pt x="1" y="815"/>
                      <a:pt x="223" y="1062"/>
                      <a:pt x="519" y="1062"/>
                    </a:cubicBezTo>
                    <a:cubicBezTo>
                      <a:pt x="791" y="1062"/>
                      <a:pt x="1038" y="815"/>
                      <a:pt x="1038" y="519"/>
                    </a:cubicBezTo>
                    <a:cubicBezTo>
                      <a:pt x="1038" y="247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1" name="Google Shape;3001;p37"/>
              <p:cNvSpPr/>
              <p:nvPr/>
            </p:nvSpPr>
            <p:spPr>
              <a:xfrm>
                <a:off x="30357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815"/>
                      <a:pt x="223" y="1037"/>
                      <a:pt x="519" y="1037"/>
                    </a:cubicBezTo>
                    <a:cubicBezTo>
                      <a:pt x="791" y="1037"/>
                      <a:pt x="1038" y="815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2" name="Google Shape;3002;p37"/>
              <p:cNvSpPr/>
              <p:nvPr/>
            </p:nvSpPr>
            <p:spPr>
              <a:xfrm>
                <a:off x="30357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1" y="223"/>
                      <a:pt x="1" y="519"/>
                    </a:cubicBezTo>
                    <a:cubicBezTo>
                      <a:pt x="1" y="790"/>
                      <a:pt x="223" y="1037"/>
                      <a:pt x="519" y="1037"/>
                    </a:cubicBezTo>
                    <a:cubicBezTo>
                      <a:pt x="791" y="1037"/>
                      <a:pt x="1038" y="790"/>
                      <a:pt x="1038" y="519"/>
                    </a:cubicBezTo>
                    <a:cubicBezTo>
                      <a:pt x="1038" y="223"/>
                      <a:pt x="791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3" name="Google Shape;3003;p37"/>
              <p:cNvSpPr/>
              <p:nvPr/>
            </p:nvSpPr>
            <p:spPr>
              <a:xfrm>
                <a:off x="30357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1" y="248"/>
                      <a:pt x="1" y="519"/>
                    </a:cubicBezTo>
                    <a:cubicBezTo>
                      <a:pt x="1" y="816"/>
                      <a:pt x="223" y="1062"/>
                      <a:pt x="519" y="1062"/>
                    </a:cubicBezTo>
                    <a:cubicBezTo>
                      <a:pt x="791" y="1062"/>
                      <a:pt x="1038" y="816"/>
                      <a:pt x="1038" y="519"/>
                    </a:cubicBezTo>
                    <a:cubicBezTo>
                      <a:pt x="1038" y="248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4" name="Google Shape;3004;p37"/>
              <p:cNvSpPr/>
              <p:nvPr/>
            </p:nvSpPr>
            <p:spPr>
              <a:xfrm>
                <a:off x="30357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1" y="223"/>
                      <a:pt x="1" y="519"/>
                    </a:cubicBezTo>
                    <a:cubicBezTo>
                      <a:pt x="1" y="816"/>
                      <a:pt x="223" y="1038"/>
                      <a:pt x="519" y="1038"/>
                    </a:cubicBezTo>
                    <a:cubicBezTo>
                      <a:pt x="791" y="1038"/>
                      <a:pt x="1038" y="816"/>
                      <a:pt x="1038" y="519"/>
                    </a:cubicBezTo>
                    <a:cubicBezTo>
                      <a:pt x="1038" y="223"/>
                      <a:pt x="791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5" name="Google Shape;3005;p37"/>
              <p:cNvSpPr/>
              <p:nvPr/>
            </p:nvSpPr>
            <p:spPr>
              <a:xfrm>
                <a:off x="29098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5"/>
                      <a:pt x="247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6" name="Google Shape;3006;p37"/>
              <p:cNvSpPr/>
              <p:nvPr/>
            </p:nvSpPr>
            <p:spPr>
              <a:xfrm>
                <a:off x="29098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791"/>
                      <a:pt x="247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7" name="Google Shape;3007;p37"/>
              <p:cNvSpPr/>
              <p:nvPr/>
            </p:nvSpPr>
            <p:spPr>
              <a:xfrm>
                <a:off x="29098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47" y="0"/>
                      <a:pt x="0" y="247"/>
                      <a:pt x="0" y="519"/>
                    </a:cubicBezTo>
                    <a:cubicBezTo>
                      <a:pt x="0" y="815"/>
                      <a:pt x="247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8" name="Google Shape;3008;p37"/>
              <p:cNvSpPr/>
              <p:nvPr/>
            </p:nvSpPr>
            <p:spPr>
              <a:xfrm>
                <a:off x="29098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815"/>
                      <a:pt x="247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9" name="Google Shape;3009;p37"/>
              <p:cNvSpPr/>
              <p:nvPr/>
            </p:nvSpPr>
            <p:spPr>
              <a:xfrm>
                <a:off x="29098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47" y="0"/>
                      <a:pt x="0" y="223"/>
                      <a:pt x="0" y="519"/>
                    </a:cubicBezTo>
                    <a:cubicBezTo>
                      <a:pt x="0" y="790"/>
                      <a:pt x="247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0" name="Google Shape;3010;p37"/>
              <p:cNvSpPr/>
              <p:nvPr/>
            </p:nvSpPr>
            <p:spPr>
              <a:xfrm>
                <a:off x="29098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47" y="1"/>
                      <a:pt x="0" y="248"/>
                      <a:pt x="0" y="519"/>
                    </a:cubicBezTo>
                    <a:cubicBezTo>
                      <a:pt x="0" y="816"/>
                      <a:pt x="247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1" name="Google Shape;3011;p37"/>
              <p:cNvSpPr/>
              <p:nvPr/>
            </p:nvSpPr>
            <p:spPr>
              <a:xfrm>
                <a:off x="29098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47" y="1"/>
                      <a:pt x="0" y="223"/>
                      <a:pt x="0" y="519"/>
                    </a:cubicBezTo>
                    <a:cubicBezTo>
                      <a:pt x="0" y="816"/>
                      <a:pt x="247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2" name="Google Shape;3012;p37"/>
              <p:cNvSpPr/>
              <p:nvPr/>
            </p:nvSpPr>
            <p:spPr>
              <a:xfrm>
                <a:off x="2784501" y="-68427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5"/>
                      <a:pt x="223" y="1038"/>
                      <a:pt x="519" y="1038"/>
                    </a:cubicBezTo>
                    <a:cubicBezTo>
                      <a:pt x="815" y="1038"/>
                      <a:pt x="1037" y="815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3" name="Google Shape;3013;p37"/>
              <p:cNvSpPr/>
              <p:nvPr/>
            </p:nvSpPr>
            <p:spPr>
              <a:xfrm>
                <a:off x="2784501" y="821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791"/>
                      <a:pt x="223" y="1038"/>
                      <a:pt x="519" y="1038"/>
                    </a:cubicBezTo>
                    <a:cubicBezTo>
                      <a:pt x="815" y="1038"/>
                      <a:pt x="1037" y="791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4" name="Google Shape;3014;p37"/>
              <p:cNvSpPr/>
              <p:nvPr/>
            </p:nvSpPr>
            <p:spPr>
              <a:xfrm>
                <a:off x="2784501" y="232173"/>
                <a:ext cx="259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2" extrusionOk="0">
                    <a:moveTo>
                      <a:pt x="519" y="0"/>
                    </a:moveTo>
                    <a:cubicBezTo>
                      <a:pt x="223" y="0"/>
                      <a:pt x="0" y="247"/>
                      <a:pt x="0" y="519"/>
                    </a:cubicBezTo>
                    <a:cubicBezTo>
                      <a:pt x="0" y="815"/>
                      <a:pt x="223" y="1062"/>
                      <a:pt x="519" y="1062"/>
                    </a:cubicBezTo>
                    <a:cubicBezTo>
                      <a:pt x="815" y="1062"/>
                      <a:pt x="1037" y="815"/>
                      <a:pt x="1037" y="519"/>
                    </a:cubicBezTo>
                    <a:cubicBezTo>
                      <a:pt x="1037" y="247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5" name="Google Shape;3015;p37"/>
              <p:cNvSpPr/>
              <p:nvPr/>
            </p:nvSpPr>
            <p:spPr>
              <a:xfrm>
                <a:off x="2784501" y="3827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815"/>
                      <a:pt x="223" y="1037"/>
                      <a:pt x="519" y="1037"/>
                    </a:cubicBezTo>
                    <a:cubicBezTo>
                      <a:pt x="815" y="1037"/>
                      <a:pt x="1037" y="815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6" name="Google Shape;3016;p37"/>
              <p:cNvSpPr/>
              <p:nvPr/>
            </p:nvSpPr>
            <p:spPr>
              <a:xfrm>
                <a:off x="2784501" y="533373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0"/>
                    </a:moveTo>
                    <a:cubicBezTo>
                      <a:pt x="223" y="0"/>
                      <a:pt x="0" y="223"/>
                      <a:pt x="0" y="519"/>
                    </a:cubicBezTo>
                    <a:cubicBezTo>
                      <a:pt x="0" y="790"/>
                      <a:pt x="223" y="1037"/>
                      <a:pt x="519" y="1037"/>
                    </a:cubicBezTo>
                    <a:cubicBezTo>
                      <a:pt x="815" y="1037"/>
                      <a:pt x="1037" y="790"/>
                      <a:pt x="1037" y="519"/>
                    </a:cubicBezTo>
                    <a:cubicBezTo>
                      <a:pt x="1037" y="223"/>
                      <a:pt x="815" y="0"/>
                      <a:pt x="51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7" name="Google Shape;3017;p37"/>
              <p:cNvSpPr/>
              <p:nvPr/>
            </p:nvSpPr>
            <p:spPr>
              <a:xfrm>
                <a:off x="2784501" y="683348"/>
                <a:ext cx="25950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63" extrusionOk="0">
                    <a:moveTo>
                      <a:pt x="519" y="1"/>
                    </a:moveTo>
                    <a:cubicBezTo>
                      <a:pt x="223" y="1"/>
                      <a:pt x="0" y="248"/>
                      <a:pt x="0" y="519"/>
                    </a:cubicBezTo>
                    <a:cubicBezTo>
                      <a:pt x="0" y="816"/>
                      <a:pt x="223" y="1062"/>
                      <a:pt x="519" y="1062"/>
                    </a:cubicBezTo>
                    <a:cubicBezTo>
                      <a:pt x="815" y="1062"/>
                      <a:pt x="1037" y="816"/>
                      <a:pt x="1037" y="519"/>
                    </a:cubicBezTo>
                    <a:cubicBezTo>
                      <a:pt x="1037" y="248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8" name="Google Shape;3018;p37"/>
              <p:cNvSpPr/>
              <p:nvPr/>
            </p:nvSpPr>
            <p:spPr>
              <a:xfrm>
                <a:off x="2784501" y="833948"/>
                <a:ext cx="25950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1038" extrusionOk="0">
                    <a:moveTo>
                      <a:pt x="519" y="1"/>
                    </a:moveTo>
                    <a:cubicBezTo>
                      <a:pt x="223" y="1"/>
                      <a:pt x="0" y="223"/>
                      <a:pt x="0" y="519"/>
                    </a:cubicBezTo>
                    <a:cubicBezTo>
                      <a:pt x="0" y="816"/>
                      <a:pt x="223" y="1038"/>
                      <a:pt x="519" y="1038"/>
                    </a:cubicBezTo>
                    <a:cubicBezTo>
                      <a:pt x="815" y="1038"/>
                      <a:pt x="1037" y="816"/>
                      <a:pt x="1037" y="519"/>
                    </a:cubicBezTo>
                    <a:cubicBezTo>
                      <a:pt x="1037" y="223"/>
                      <a:pt x="815" y="1"/>
                      <a:pt x="51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9" name="Google Shape;3019;p37"/>
              <p:cNvSpPr/>
              <p:nvPr/>
            </p:nvSpPr>
            <p:spPr>
              <a:xfrm>
                <a:off x="2658576" y="-68427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5"/>
                      <a:pt x="248" y="1038"/>
                      <a:pt x="544" y="1038"/>
                    </a:cubicBezTo>
                    <a:cubicBezTo>
                      <a:pt x="816" y="1038"/>
                      <a:pt x="1062" y="815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0" name="Google Shape;3020;p37"/>
              <p:cNvSpPr/>
              <p:nvPr/>
            </p:nvSpPr>
            <p:spPr>
              <a:xfrm>
                <a:off x="2658576" y="821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791"/>
                      <a:pt x="248" y="1038"/>
                      <a:pt x="544" y="1038"/>
                    </a:cubicBezTo>
                    <a:cubicBezTo>
                      <a:pt x="816" y="1038"/>
                      <a:pt x="1062" y="791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1" name="Google Shape;3021;p37"/>
              <p:cNvSpPr/>
              <p:nvPr/>
            </p:nvSpPr>
            <p:spPr>
              <a:xfrm>
                <a:off x="2658576" y="232173"/>
                <a:ext cx="265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2" extrusionOk="0">
                    <a:moveTo>
                      <a:pt x="544" y="0"/>
                    </a:moveTo>
                    <a:cubicBezTo>
                      <a:pt x="248" y="0"/>
                      <a:pt x="1" y="247"/>
                      <a:pt x="1" y="519"/>
                    </a:cubicBezTo>
                    <a:cubicBezTo>
                      <a:pt x="1" y="815"/>
                      <a:pt x="248" y="1062"/>
                      <a:pt x="544" y="1062"/>
                    </a:cubicBezTo>
                    <a:cubicBezTo>
                      <a:pt x="816" y="1062"/>
                      <a:pt x="1062" y="815"/>
                      <a:pt x="1062" y="519"/>
                    </a:cubicBezTo>
                    <a:cubicBezTo>
                      <a:pt x="1062" y="247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2" name="Google Shape;3022;p37"/>
              <p:cNvSpPr/>
              <p:nvPr/>
            </p:nvSpPr>
            <p:spPr>
              <a:xfrm>
                <a:off x="2658576" y="3827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815"/>
                      <a:pt x="248" y="1037"/>
                      <a:pt x="544" y="1037"/>
                    </a:cubicBezTo>
                    <a:cubicBezTo>
                      <a:pt x="816" y="1037"/>
                      <a:pt x="1062" y="815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3" name="Google Shape;3023;p37"/>
              <p:cNvSpPr/>
              <p:nvPr/>
            </p:nvSpPr>
            <p:spPr>
              <a:xfrm>
                <a:off x="2658576" y="533373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0"/>
                    </a:moveTo>
                    <a:cubicBezTo>
                      <a:pt x="248" y="0"/>
                      <a:pt x="1" y="223"/>
                      <a:pt x="1" y="519"/>
                    </a:cubicBezTo>
                    <a:cubicBezTo>
                      <a:pt x="1" y="790"/>
                      <a:pt x="248" y="1037"/>
                      <a:pt x="544" y="1037"/>
                    </a:cubicBezTo>
                    <a:cubicBezTo>
                      <a:pt x="816" y="1037"/>
                      <a:pt x="1062" y="790"/>
                      <a:pt x="1062" y="519"/>
                    </a:cubicBezTo>
                    <a:cubicBezTo>
                      <a:pt x="1062" y="223"/>
                      <a:pt x="816" y="0"/>
                      <a:pt x="5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4" name="Google Shape;3024;p37"/>
              <p:cNvSpPr/>
              <p:nvPr/>
            </p:nvSpPr>
            <p:spPr>
              <a:xfrm>
                <a:off x="2658576" y="683348"/>
                <a:ext cx="26575" cy="26575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63" extrusionOk="0">
                    <a:moveTo>
                      <a:pt x="544" y="1"/>
                    </a:moveTo>
                    <a:cubicBezTo>
                      <a:pt x="248" y="1"/>
                      <a:pt x="1" y="248"/>
                      <a:pt x="1" y="519"/>
                    </a:cubicBezTo>
                    <a:cubicBezTo>
                      <a:pt x="1" y="816"/>
                      <a:pt x="248" y="1062"/>
                      <a:pt x="544" y="1062"/>
                    </a:cubicBezTo>
                    <a:cubicBezTo>
                      <a:pt x="816" y="1062"/>
                      <a:pt x="1062" y="816"/>
                      <a:pt x="1062" y="519"/>
                    </a:cubicBezTo>
                    <a:cubicBezTo>
                      <a:pt x="1062" y="248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5" name="Google Shape;3025;p37"/>
              <p:cNvSpPr/>
              <p:nvPr/>
            </p:nvSpPr>
            <p:spPr>
              <a:xfrm>
                <a:off x="2658576" y="833948"/>
                <a:ext cx="2657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063" h="1038" extrusionOk="0">
                    <a:moveTo>
                      <a:pt x="544" y="1"/>
                    </a:moveTo>
                    <a:cubicBezTo>
                      <a:pt x="248" y="1"/>
                      <a:pt x="1" y="223"/>
                      <a:pt x="1" y="519"/>
                    </a:cubicBezTo>
                    <a:cubicBezTo>
                      <a:pt x="1" y="816"/>
                      <a:pt x="248" y="1038"/>
                      <a:pt x="544" y="1038"/>
                    </a:cubicBezTo>
                    <a:cubicBezTo>
                      <a:pt x="816" y="1038"/>
                      <a:pt x="1062" y="816"/>
                      <a:pt x="1062" y="519"/>
                    </a:cubicBezTo>
                    <a:cubicBezTo>
                      <a:pt x="1062" y="223"/>
                      <a:pt x="816" y="1"/>
                      <a:pt x="5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026" name="Google Shape;3026;p37"/>
          <p:cNvGrpSpPr/>
          <p:nvPr/>
        </p:nvGrpSpPr>
        <p:grpSpPr>
          <a:xfrm>
            <a:off x="212900" y="4104332"/>
            <a:ext cx="903178" cy="928352"/>
            <a:chOff x="7920525" y="305450"/>
            <a:chExt cx="861400" cy="885325"/>
          </a:xfrm>
        </p:grpSpPr>
        <p:sp>
          <p:nvSpPr>
            <p:cNvPr id="3027" name="Google Shape;3027;p37"/>
            <p:cNvSpPr/>
            <p:nvPr/>
          </p:nvSpPr>
          <p:spPr>
            <a:xfrm>
              <a:off x="7920525" y="442275"/>
              <a:ext cx="748500" cy="748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8" name="Google Shape;3028;p37"/>
            <p:cNvSpPr/>
            <p:nvPr/>
          </p:nvSpPr>
          <p:spPr>
            <a:xfrm>
              <a:off x="8331025" y="305450"/>
              <a:ext cx="450900" cy="450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BLANK_13">
    <p:spTree>
      <p:nvGrpSpPr>
        <p:cNvPr id="1" name="Shape 3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0" name="Google Shape;3030;p38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31" name="Google Shape;3031;p38"/>
          <p:cNvSpPr txBox="1">
            <a:spLocks noGrp="1"/>
          </p:cNvSpPr>
          <p:nvPr>
            <p:ph type="body" idx="1"/>
          </p:nvPr>
        </p:nvSpPr>
        <p:spPr>
          <a:xfrm>
            <a:off x="2015550" y="1481225"/>
            <a:ext cx="5112900" cy="280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79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Nunito Light"/>
              <a:buChar char="●"/>
              <a:defRPr/>
            </a:lvl1pPr>
            <a:lvl2pPr marL="914400" lvl="1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Nunito Light"/>
              <a:buChar char="○"/>
              <a:defRPr/>
            </a:lvl2pPr>
            <a:lvl3pPr marL="1371600" lvl="2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800"/>
              </a:buClr>
              <a:buSzPts val="1200"/>
              <a:buFont typeface="Nunito Light"/>
              <a:buChar char="■"/>
              <a:defRPr/>
            </a:lvl3pPr>
            <a:lvl4pPr marL="1828800" lvl="3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800"/>
              </a:buClr>
              <a:buSzPts val="1200"/>
              <a:buFont typeface="Nunito Light"/>
              <a:buChar char="●"/>
              <a:defRPr/>
            </a:lvl4pPr>
            <a:lvl5pPr marL="2286000" lvl="4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○"/>
              <a:defRPr/>
            </a:lvl5pPr>
            <a:lvl6pPr marL="2743200" lvl="5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■"/>
              <a:defRPr/>
            </a:lvl6pPr>
            <a:lvl7pPr marL="3200400" lvl="6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●"/>
              <a:defRPr/>
            </a:lvl7pPr>
            <a:lvl8pPr marL="3657600" lvl="7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○"/>
              <a:defRPr/>
            </a:lvl8pPr>
            <a:lvl9pPr marL="4114800" lvl="8" indent="-30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■"/>
              <a:defRPr/>
            </a:lvl9pPr>
          </a:lstStyle>
          <a:p>
            <a:endParaRPr/>
          </a:p>
        </p:txBody>
      </p:sp>
      <p:grpSp>
        <p:nvGrpSpPr>
          <p:cNvPr id="3032" name="Google Shape;3032;p38"/>
          <p:cNvGrpSpPr/>
          <p:nvPr/>
        </p:nvGrpSpPr>
        <p:grpSpPr>
          <a:xfrm>
            <a:off x="-79410" y="4442503"/>
            <a:ext cx="2227488" cy="684900"/>
            <a:chOff x="-79410" y="4442503"/>
            <a:chExt cx="2227488" cy="684900"/>
          </a:xfrm>
        </p:grpSpPr>
        <p:sp>
          <p:nvSpPr>
            <p:cNvPr id="3033" name="Google Shape;3033;p38"/>
            <p:cNvSpPr/>
            <p:nvPr/>
          </p:nvSpPr>
          <p:spPr>
            <a:xfrm flipH="1">
              <a:off x="-79410" y="44756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4" name="Google Shape;3034;p38"/>
            <p:cNvSpPr/>
            <p:nvPr/>
          </p:nvSpPr>
          <p:spPr>
            <a:xfrm flipH="1">
              <a:off x="-79410" y="46262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5" name="Google Shape;3035;p38"/>
            <p:cNvSpPr/>
            <p:nvPr/>
          </p:nvSpPr>
          <p:spPr>
            <a:xfrm flipH="1">
              <a:off x="-79410" y="4776270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6" name="Google Shape;3036;p38"/>
            <p:cNvSpPr/>
            <p:nvPr/>
          </p:nvSpPr>
          <p:spPr>
            <a:xfrm flipH="1">
              <a:off x="-79410" y="49268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7" name="Google Shape;3037;p38"/>
            <p:cNvSpPr/>
            <p:nvPr/>
          </p:nvSpPr>
          <p:spPr>
            <a:xfrm flipH="1">
              <a:off x="-79410" y="50774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8" name="Google Shape;3038;p38"/>
            <p:cNvSpPr/>
            <p:nvPr/>
          </p:nvSpPr>
          <p:spPr>
            <a:xfrm flipH="1">
              <a:off x="45890" y="447567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9" name="Google Shape;3039;p38"/>
            <p:cNvSpPr/>
            <p:nvPr/>
          </p:nvSpPr>
          <p:spPr>
            <a:xfrm flipH="1">
              <a:off x="45890" y="462627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0" name="Google Shape;3040;p38"/>
            <p:cNvSpPr/>
            <p:nvPr/>
          </p:nvSpPr>
          <p:spPr>
            <a:xfrm flipH="1">
              <a:off x="45890" y="4776270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1" name="Google Shape;3041;p38"/>
            <p:cNvSpPr/>
            <p:nvPr/>
          </p:nvSpPr>
          <p:spPr>
            <a:xfrm flipH="1">
              <a:off x="45890" y="492687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2" name="Google Shape;3042;p38"/>
            <p:cNvSpPr/>
            <p:nvPr/>
          </p:nvSpPr>
          <p:spPr>
            <a:xfrm flipH="1">
              <a:off x="45890" y="507747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3" name="Google Shape;3043;p38"/>
            <p:cNvSpPr/>
            <p:nvPr/>
          </p:nvSpPr>
          <p:spPr>
            <a:xfrm flipH="1">
              <a:off x="171165" y="44756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4" name="Google Shape;3044;p38"/>
            <p:cNvSpPr/>
            <p:nvPr/>
          </p:nvSpPr>
          <p:spPr>
            <a:xfrm flipH="1">
              <a:off x="171165" y="46262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5" name="Google Shape;3045;p38"/>
            <p:cNvSpPr/>
            <p:nvPr/>
          </p:nvSpPr>
          <p:spPr>
            <a:xfrm flipH="1">
              <a:off x="171165" y="4776270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6" name="Google Shape;3046;p38"/>
            <p:cNvSpPr/>
            <p:nvPr/>
          </p:nvSpPr>
          <p:spPr>
            <a:xfrm flipH="1">
              <a:off x="171165" y="49268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7" name="Google Shape;3047;p38"/>
            <p:cNvSpPr/>
            <p:nvPr/>
          </p:nvSpPr>
          <p:spPr>
            <a:xfrm flipH="1">
              <a:off x="171165" y="50774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8" name="Google Shape;3048;p38"/>
            <p:cNvSpPr/>
            <p:nvPr/>
          </p:nvSpPr>
          <p:spPr>
            <a:xfrm flipH="1">
              <a:off x="297090" y="44756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9" name="Google Shape;3049;p38"/>
            <p:cNvSpPr/>
            <p:nvPr/>
          </p:nvSpPr>
          <p:spPr>
            <a:xfrm flipH="1">
              <a:off x="297090" y="46262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0" name="Google Shape;3050;p38"/>
            <p:cNvSpPr/>
            <p:nvPr/>
          </p:nvSpPr>
          <p:spPr>
            <a:xfrm flipH="1">
              <a:off x="297090" y="4776270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1" name="Google Shape;3051;p38"/>
            <p:cNvSpPr/>
            <p:nvPr/>
          </p:nvSpPr>
          <p:spPr>
            <a:xfrm flipH="1">
              <a:off x="297090" y="49268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2" name="Google Shape;3052;p38"/>
            <p:cNvSpPr/>
            <p:nvPr/>
          </p:nvSpPr>
          <p:spPr>
            <a:xfrm flipH="1">
              <a:off x="297090" y="50774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3" name="Google Shape;3053;p38"/>
            <p:cNvSpPr/>
            <p:nvPr/>
          </p:nvSpPr>
          <p:spPr>
            <a:xfrm flipH="1">
              <a:off x="422390" y="44756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4" name="Google Shape;3054;p38"/>
            <p:cNvSpPr/>
            <p:nvPr/>
          </p:nvSpPr>
          <p:spPr>
            <a:xfrm flipH="1">
              <a:off x="422390" y="46262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5" name="Google Shape;3055;p38"/>
            <p:cNvSpPr/>
            <p:nvPr/>
          </p:nvSpPr>
          <p:spPr>
            <a:xfrm flipH="1">
              <a:off x="422390" y="4776270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6" name="Google Shape;3056;p38"/>
            <p:cNvSpPr/>
            <p:nvPr/>
          </p:nvSpPr>
          <p:spPr>
            <a:xfrm flipH="1">
              <a:off x="422390" y="49268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7" name="Google Shape;3057;p38"/>
            <p:cNvSpPr/>
            <p:nvPr/>
          </p:nvSpPr>
          <p:spPr>
            <a:xfrm flipH="1">
              <a:off x="422390" y="50774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8" name="Google Shape;3058;p38"/>
            <p:cNvSpPr/>
            <p:nvPr/>
          </p:nvSpPr>
          <p:spPr>
            <a:xfrm flipH="1">
              <a:off x="548290" y="44756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9" name="Google Shape;3059;p38"/>
            <p:cNvSpPr/>
            <p:nvPr/>
          </p:nvSpPr>
          <p:spPr>
            <a:xfrm flipH="1">
              <a:off x="548290" y="46262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0" name="Google Shape;3060;p38"/>
            <p:cNvSpPr/>
            <p:nvPr/>
          </p:nvSpPr>
          <p:spPr>
            <a:xfrm flipH="1">
              <a:off x="548290" y="4776270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1" name="Google Shape;3061;p38"/>
            <p:cNvSpPr/>
            <p:nvPr/>
          </p:nvSpPr>
          <p:spPr>
            <a:xfrm flipH="1">
              <a:off x="548290" y="49268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2" name="Google Shape;3062;p38"/>
            <p:cNvSpPr/>
            <p:nvPr/>
          </p:nvSpPr>
          <p:spPr>
            <a:xfrm flipH="1">
              <a:off x="548290" y="50774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3" name="Google Shape;3063;p38"/>
            <p:cNvSpPr/>
            <p:nvPr/>
          </p:nvSpPr>
          <p:spPr>
            <a:xfrm flipH="1">
              <a:off x="673590" y="44756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4" name="Google Shape;3064;p38"/>
            <p:cNvSpPr/>
            <p:nvPr/>
          </p:nvSpPr>
          <p:spPr>
            <a:xfrm flipH="1">
              <a:off x="673590" y="46262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5" name="Google Shape;3065;p38"/>
            <p:cNvSpPr/>
            <p:nvPr/>
          </p:nvSpPr>
          <p:spPr>
            <a:xfrm flipH="1">
              <a:off x="673590" y="4776270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6" name="Google Shape;3066;p38"/>
            <p:cNvSpPr/>
            <p:nvPr/>
          </p:nvSpPr>
          <p:spPr>
            <a:xfrm flipH="1">
              <a:off x="673590" y="49268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7" name="Google Shape;3067;p38"/>
            <p:cNvSpPr/>
            <p:nvPr/>
          </p:nvSpPr>
          <p:spPr>
            <a:xfrm flipH="1">
              <a:off x="673590" y="50774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8" name="Google Shape;3068;p38"/>
            <p:cNvSpPr/>
            <p:nvPr/>
          </p:nvSpPr>
          <p:spPr>
            <a:xfrm flipH="1">
              <a:off x="798890" y="44756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9" name="Google Shape;3069;p38"/>
            <p:cNvSpPr/>
            <p:nvPr/>
          </p:nvSpPr>
          <p:spPr>
            <a:xfrm flipH="1">
              <a:off x="798890" y="46262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0" name="Google Shape;3070;p38"/>
            <p:cNvSpPr/>
            <p:nvPr/>
          </p:nvSpPr>
          <p:spPr>
            <a:xfrm flipH="1">
              <a:off x="798890" y="4776270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1" name="Google Shape;3071;p38"/>
            <p:cNvSpPr/>
            <p:nvPr/>
          </p:nvSpPr>
          <p:spPr>
            <a:xfrm flipH="1">
              <a:off x="798890" y="49268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2" name="Google Shape;3072;p38"/>
            <p:cNvSpPr/>
            <p:nvPr/>
          </p:nvSpPr>
          <p:spPr>
            <a:xfrm flipH="1">
              <a:off x="798890" y="50774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3" name="Google Shape;3073;p38"/>
            <p:cNvSpPr/>
            <p:nvPr/>
          </p:nvSpPr>
          <p:spPr>
            <a:xfrm flipH="1">
              <a:off x="910665" y="44756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4" name="Google Shape;3074;p38"/>
            <p:cNvSpPr/>
            <p:nvPr/>
          </p:nvSpPr>
          <p:spPr>
            <a:xfrm flipH="1">
              <a:off x="910665" y="46262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5" name="Google Shape;3075;p38"/>
            <p:cNvSpPr/>
            <p:nvPr/>
          </p:nvSpPr>
          <p:spPr>
            <a:xfrm flipH="1">
              <a:off x="910665" y="4776270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6" name="Google Shape;3076;p38"/>
            <p:cNvSpPr/>
            <p:nvPr/>
          </p:nvSpPr>
          <p:spPr>
            <a:xfrm flipH="1">
              <a:off x="910665" y="49268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7" name="Google Shape;3077;p38"/>
            <p:cNvSpPr/>
            <p:nvPr/>
          </p:nvSpPr>
          <p:spPr>
            <a:xfrm flipH="1">
              <a:off x="910665" y="50774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8" name="Google Shape;3078;p38"/>
            <p:cNvSpPr/>
            <p:nvPr/>
          </p:nvSpPr>
          <p:spPr>
            <a:xfrm flipH="1">
              <a:off x="1035965" y="447567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9" name="Google Shape;3079;p38"/>
            <p:cNvSpPr/>
            <p:nvPr/>
          </p:nvSpPr>
          <p:spPr>
            <a:xfrm flipH="1">
              <a:off x="1035965" y="462627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0" name="Google Shape;3080;p38"/>
            <p:cNvSpPr/>
            <p:nvPr/>
          </p:nvSpPr>
          <p:spPr>
            <a:xfrm flipH="1">
              <a:off x="1035965" y="4776270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1" name="Google Shape;3081;p38"/>
            <p:cNvSpPr/>
            <p:nvPr/>
          </p:nvSpPr>
          <p:spPr>
            <a:xfrm flipH="1">
              <a:off x="1035965" y="492687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2" name="Google Shape;3082;p38"/>
            <p:cNvSpPr/>
            <p:nvPr/>
          </p:nvSpPr>
          <p:spPr>
            <a:xfrm flipH="1">
              <a:off x="1035965" y="507747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3" name="Google Shape;3083;p38"/>
            <p:cNvSpPr/>
            <p:nvPr/>
          </p:nvSpPr>
          <p:spPr>
            <a:xfrm flipH="1">
              <a:off x="1161240" y="44756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4" name="Google Shape;3084;p38"/>
            <p:cNvSpPr/>
            <p:nvPr/>
          </p:nvSpPr>
          <p:spPr>
            <a:xfrm flipH="1">
              <a:off x="1161240" y="46262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5" name="Google Shape;3085;p38"/>
            <p:cNvSpPr/>
            <p:nvPr/>
          </p:nvSpPr>
          <p:spPr>
            <a:xfrm flipH="1">
              <a:off x="1161240" y="4776270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6" name="Google Shape;3086;p38"/>
            <p:cNvSpPr/>
            <p:nvPr/>
          </p:nvSpPr>
          <p:spPr>
            <a:xfrm flipH="1">
              <a:off x="1161240" y="49268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7" name="Google Shape;3087;p38"/>
            <p:cNvSpPr/>
            <p:nvPr/>
          </p:nvSpPr>
          <p:spPr>
            <a:xfrm flipH="1">
              <a:off x="1161240" y="50774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8" name="Google Shape;3088;p38"/>
            <p:cNvSpPr/>
            <p:nvPr/>
          </p:nvSpPr>
          <p:spPr>
            <a:xfrm flipH="1">
              <a:off x="1287165" y="44756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9" name="Google Shape;3089;p38"/>
            <p:cNvSpPr/>
            <p:nvPr/>
          </p:nvSpPr>
          <p:spPr>
            <a:xfrm flipH="1">
              <a:off x="1287165" y="46262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0" name="Google Shape;3090;p38"/>
            <p:cNvSpPr/>
            <p:nvPr/>
          </p:nvSpPr>
          <p:spPr>
            <a:xfrm flipH="1">
              <a:off x="1287165" y="4776270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1" name="Google Shape;3091;p38"/>
            <p:cNvSpPr/>
            <p:nvPr/>
          </p:nvSpPr>
          <p:spPr>
            <a:xfrm flipH="1">
              <a:off x="1287165" y="49268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2" name="Google Shape;3092;p38"/>
            <p:cNvSpPr/>
            <p:nvPr/>
          </p:nvSpPr>
          <p:spPr>
            <a:xfrm flipH="1">
              <a:off x="1287165" y="50774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3" name="Google Shape;3093;p38"/>
            <p:cNvSpPr/>
            <p:nvPr/>
          </p:nvSpPr>
          <p:spPr>
            <a:xfrm flipH="1">
              <a:off x="1412465" y="44756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4" name="Google Shape;3094;p38"/>
            <p:cNvSpPr/>
            <p:nvPr/>
          </p:nvSpPr>
          <p:spPr>
            <a:xfrm flipH="1">
              <a:off x="1412465" y="46262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5" name="Google Shape;3095;p38"/>
            <p:cNvSpPr/>
            <p:nvPr/>
          </p:nvSpPr>
          <p:spPr>
            <a:xfrm flipH="1">
              <a:off x="1412465" y="4776270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6" name="Google Shape;3096;p38"/>
            <p:cNvSpPr/>
            <p:nvPr/>
          </p:nvSpPr>
          <p:spPr>
            <a:xfrm flipH="1">
              <a:off x="1412465" y="49268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7" name="Google Shape;3097;p38"/>
            <p:cNvSpPr/>
            <p:nvPr/>
          </p:nvSpPr>
          <p:spPr>
            <a:xfrm flipH="1">
              <a:off x="1412465" y="50774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8" name="Google Shape;3098;p38"/>
            <p:cNvSpPr/>
            <p:nvPr/>
          </p:nvSpPr>
          <p:spPr>
            <a:xfrm flipH="1">
              <a:off x="1538365" y="44756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9" name="Google Shape;3099;p38"/>
            <p:cNvSpPr/>
            <p:nvPr/>
          </p:nvSpPr>
          <p:spPr>
            <a:xfrm flipH="1">
              <a:off x="1538365" y="46262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0" name="Google Shape;3100;p38"/>
            <p:cNvSpPr/>
            <p:nvPr/>
          </p:nvSpPr>
          <p:spPr>
            <a:xfrm flipH="1">
              <a:off x="1538365" y="49268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1" name="Google Shape;3101;p38"/>
            <p:cNvSpPr/>
            <p:nvPr/>
          </p:nvSpPr>
          <p:spPr>
            <a:xfrm flipH="1">
              <a:off x="1538365" y="50774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2" name="Google Shape;3102;p38"/>
            <p:cNvSpPr/>
            <p:nvPr/>
          </p:nvSpPr>
          <p:spPr>
            <a:xfrm flipH="1">
              <a:off x="1663665" y="44756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3" name="Google Shape;3103;p38"/>
            <p:cNvSpPr/>
            <p:nvPr/>
          </p:nvSpPr>
          <p:spPr>
            <a:xfrm flipH="1">
              <a:off x="1663665" y="46262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4" name="Google Shape;3104;p38"/>
            <p:cNvSpPr/>
            <p:nvPr/>
          </p:nvSpPr>
          <p:spPr>
            <a:xfrm flipH="1">
              <a:off x="1663665" y="4776270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5" name="Google Shape;3105;p38"/>
            <p:cNvSpPr/>
            <p:nvPr/>
          </p:nvSpPr>
          <p:spPr>
            <a:xfrm flipH="1">
              <a:off x="1663665" y="49268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6" name="Google Shape;3106;p38"/>
            <p:cNvSpPr/>
            <p:nvPr/>
          </p:nvSpPr>
          <p:spPr>
            <a:xfrm flipH="1">
              <a:off x="1663665" y="507747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7" name="Google Shape;3107;p38"/>
            <p:cNvSpPr/>
            <p:nvPr/>
          </p:nvSpPr>
          <p:spPr>
            <a:xfrm flipH="1">
              <a:off x="1788965" y="44756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8" name="Google Shape;3108;p38"/>
            <p:cNvSpPr/>
            <p:nvPr/>
          </p:nvSpPr>
          <p:spPr>
            <a:xfrm flipH="1">
              <a:off x="1788965" y="46262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9" name="Google Shape;3109;p38"/>
            <p:cNvSpPr/>
            <p:nvPr/>
          </p:nvSpPr>
          <p:spPr>
            <a:xfrm flipH="1">
              <a:off x="1788965" y="4776270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0" name="Google Shape;3110;p38"/>
            <p:cNvSpPr/>
            <p:nvPr/>
          </p:nvSpPr>
          <p:spPr>
            <a:xfrm flipH="1">
              <a:off x="1788965" y="49268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1" name="Google Shape;3111;p38"/>
            <p:cNvSpPr/>
            <p:nvPr/>
          </p:nvSpPr>
          <p:spPr>
            <a:xfrm flipH="1">
              <a:off x="1788965" y="507747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2" name="Google Shape;3112;p38"/>
            <p:cNvSpPr/>
            <p:nvPr/>
          </p:nvSpPr>
          <p:spPr>
            <a:xfrm flipH="1">
              <a:off x="1463178" y="4442503"/>
              <a:ext cx="684900" cy="684900"/>
            </a:xfrm>
            <a:prstGeom prst="mathPlus">
              <a:avLst>
                <a:gd name="adj1" fmla="val 1723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13" name="Google Shape;3113;p38"/>
          <p:cNvGrpSpPr/>
          <p:nvPr/>
        </p:nvGrpSpPr>
        <p:grpSpPr>
          <a:xfrm>
            <a:off x="3864425" y="-67078"/>
            <a:ext cx="1966678" cy="402451"/>
            <a:chOff x="3712025" y="-67078"/>
            <a:chExt cx="1966678" cy="402451"/>
          </a:xfrm>
        </p:grpSpPr>
        <p:sp>
          <p:nvSpPr>
            <p:cNvPr id="3114" name="Google Shape;3114;p38"/>
            <p:cNvSpPr/>
            <p:nvPr/>
          </p:nvSpPr>
          <p:spPr>
            <a:xfrm rot="5400000">
              <a:off x="4614400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5" name="Google Shape;3115;p38"/>
            <p:cNvSpPr/>
            <p:nvPr/>
          </p:nvSpPr>
          <p:spPr>
            <a:xfrm rot="5400000">
              <a:off x="4463800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6" name="Google Shape;3116;p38"/>
            <p:cNvSpPr/>
            <p:nvPr/>
          </p:nvSpPr>
          <p:spPr>
            <a:xfrm rot="5400000">
              <a:off x="4313500" y="309122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7" name="Google Shape;3117;p38"/>
            <p:cNvSpPr/>
            <p:nvPr/>
          </p:nvSpPr>
          <p:spPr>
            <a:xfrm rot="5400000">
              <a:off x="4163200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8" name="Google Shape;3118;p38"/>
            <p:cNvSpPr/>
            <p:nvPr/>
          </p:nvSpPr>
          <p:spPr>
            <a:xfrm rot="5400000">
              <a:off x="4012600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9" name="Google Shape;3119;p38"/>
            <p:cNvSpPr/>
            <p:nvPr/>
          </p:nvSpPr>
          <p:spPr>
            <a:xfrm rot="5400000">
              <a:off x="3862313" y="309109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0" name="Google Shape;3120;p38"/>
            <p:cNvSpPr/>
            <p:nvPr/>
          </p:nvSpPr>
          <p:spPr>
            <a:xfrm rot="5400000">
              <a:off x="3712025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1" name="Google Shape;3121;p38"/>
            <p:cNvSpPr/>
            <p:nvPr/>
          </p:nvSpPr>
          <p:spPr>
            <a:xfrm rot="5400000">
              <a:off x="4614413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2" name="Google Shape;3122;p38"/>
            <p:cNvSpPr/>
            <p:nvPr/>
          </p:nvSpPr>
          <p:spPr>
            <a:xfrm rot="5400000">
              <a:off x="4463813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3" name="Google Shape;3123;p38"/>
            <p:cNvSpPr/>
            <p:nvPr/>
          </p:nvSpPr>
          <p:spPr>
            <a:xfrm rot="5400000">
              <a:off x="4313513" y="183834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4" name="Google Shape;3124;p38"/>
            <p:cNvSpPr/>
            <p:nvPr/>
          </p:nvSpPr>
          <p:spPr>
            <a:xfrm rot="5400000">
              <a:off x="4163213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5" name="Google Shape;3125;p38"/>
            <p:cNvSpPr/>
            <p:nvPr/>
          </p:nvSpPr>
          <p:spPr>
            <a:xfrm rot="5400000">
              <a:off x="4012613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6" name="Google Shape;3126;p38"/>
            <p:cNvSpPr/>
            <p:nvPr/>
          </p:nvSpPr>
          <p:spPr>
            <a:xfrm rot="5400000">
              <a:off x="3862325" y="183822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7" name="Google Shape;3127;p38"/>
            <p:cNvSpPr/>
            <p:nvPr/>
          </p:nvSpPr>
          <p:spPr>
            <a:xfrm rot="5400000">
              <a:off x="3712038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8" name="Google Shape;3128;p38"/>
            <p:cNvSpPr/>
            <p:nvPr/>
          </p:nvSpPr>
          <p:spPr>
            <a:xfrm rot="5400000">
              <a:off x="4614088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9" name="Google Shape;3129;p38"/>
            <p:cNvSpPr/>
            <p:nvPr/>
          </p:nvSpPr>
          <p:spPr>
            <a:xfrm rot="5400000">
              <a:off x="4463488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0" name="Google Shape;3130;p38"/>
            <p:cNvSpPr/>
            <p:nvPr/>
          </p:nvSpPr>
          <p:spPr>
            <a:xfrm rot="5400000">
              <a:off x="4313188" y="58234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1" name="Google Shape;3131;p38"/>
            <p:cNvSpPr/>
            <p:nvPr/>
          </p:nvSpPr>
          <p:spPr>
            <a:xfrm rot="5400000">
              <a:off x="4162888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2" name="Google Shape;3132;p38"/>
            <p:cNvSpPr/>
            <p:nvPr/>
          </p:nvSpPr>
          <p:spPr>
            <a:xfrm rot="5400000">
              <a:off x="4012288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3" name="Google Shape;3133;p38"/>
            <p:cNvSpPr/>
            <p:nvPr/>
          </p:nvSpPr>
          <p:spPr>
            <a:xfrm rot="5400000">
              <a:off x="3862000" y="58222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4" name="Google Shape;3134;p38"/>
            <p:cNvSpPr/>
            <p:nvPr/>
          </p:nvSpPr>
          <p:spPr>
            <a:xfrm rot="5400000">
              <a:off x="3711713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5" name="Google Shape;3135;p38"/>
            <p:cNvSpPr/>
            <p:nvPr/>
          </p:nvSpPr>
          <p:spPr>
            <a:xfrm rot="5400000">
              <a:off x="4614400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6" name="Google Shape;3136;p38"/>
            <p:cNvSpPr/>
            <p:nvPr/>
          </p:nvSpPr>
          <p:spPr>
            <a:xfrm rot="5400000">
              <a:off x="4463800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7" name="Google Shape;3137;p38"/>
            <p:cNvSpPr/>
            <p:nvPr/>
          </p:nvSpPr>
          <p:spPr>
            <a:xfrm rot="5400000">
              <a:off x="4313500" y="-6737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8" name="Google Shape;3138;p38"/>
            <p:cNvSpPr/>
            <p:nvPr/>
          </p:nvSpPr>
          <p:spPr>
            <a:xfrm rot="5400000">
              <a:off x="4163200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9" name="Google Shape;3139;p38"/>
            <p:cNvSpPr/>
            <p:nvPr/>
          </p:nvSpPr>
          <p:spPr>
            <a:xfrm rot="5400000">
              <a:off x="4012600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0" name="Google Shape;3140;p38"/>
            <p:cNvSpPr/>
            <p:nvPr/>
          </p:nvSpPr>
          <p:spPr>
            <a:xfrm rot="5400000">
              <a:off x="3862313" y="-67391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1" name="Google Shape;3141;p38"/>
            <p:cNvSpPr/>
            <p:nvPr/>
          </p:nvSpPr>
          <p:spPr>
            <a:xfrm rot="5400000">
              <a:off x="3712025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2" name="Google Shape;3142;p38"/>
            <p:cNvSpPr/>
            <p:nvPr/>
          </p:nvSpPr>
          <p:spPr>
            <a:xfrm rot="5400000">
              <a:off x="5652753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3" name="Google Shape;3143;p38"/>
            <p:cNvSpPr/>
            <p:nvPr/>
          </p:nvSpPr>
          <p:spPr>
            <a:xfrm rot="5400000">
              <a:off x="5502153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4" name="Google Shape;3144;p38"/>
            <p:cNvSpPr/>
            <p:nvPr/>
          </p:nvSpPr>
          <p:spPr>
            <a:xfrm rot="5400000">
              <a:off x="5351853" y="309122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5" name="Google Shape;3145;p38"/>
            <p:cNvSpPr/>
            <p:nvPr/>
          </p:nvSpPr>
          <p:spPr>
            <a:xfrm rot="5400000">
              <a:off x="5201553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6" name="Google Shape;3146;p38"/>
            <p:cNvSpPr/>
            <p:nvPr/>
          </p:nvSpPr>
          <p:spPr>
            <a:xfrm rot="5400000">
              <a:off x="5050953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7" name="Google Shape;3147;p38"/>
            <p:cNvSpPr/>
            <p:nvPr/>
          </p:nvSpPr>
          <p:spPr>
            <a:xfrm rot="5400000">
              <a:off x="4900665" y="309109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8" name="Google Shape;3148;p38"/>
            <p:cNvSpPr/>
            <p:nvPr/>
          </p:nvSpPr>
          <p:spPr>
            <a:xfrm rot="5400000">
              <a:off x="4750378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9" name="Google Shape;3149;p38"/>
            <p:cNvSpPr/>
            <p:nvPr/>
          </p:nvSpPr>
          <p:spPr>
            <a:xfrm rot="5400000">
              <a:off x="5652765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0" name="Google Shape;3150;p38"/>
            <p:cNvSpPr/>
            <p:nvPr/>
          </p:nvSpPr>
          <p:spPr>
            <a:xfrm rot="5400000">
              <a:off x="5502165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1" name="Google Shape;3151;p38"/>
            <p:cNvSpPr/>
            <p:nvPr/>
          </p:nvSpPr>
          <p:spPr>
            <a:xfrm rot="5400000">
              <a:off x="5351865" y="183834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2" name="Google Shape;3152;p38"/>
            <p:cNvSpPr/>
            <p:nvPr/>
          </p:nvSpPr>
          <p:spPr>
            <a:xfrm rot="5400000">
              <a:off x="5201565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3" name="Google Shape;3153;p38"/>
            <p:cNvSpPr/>
            <p:nvPr/>
          </p:nvSpPr>
          <p:spPr>
            <a:xfrm rot="5400000">
              <a:off x="5050965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4" name="Google Shape;3154;p38"/>
            <p:cNvSpPr/>
            <p:nvPr/>
          </p:nvSpPr>
          <p:spPr>
            <a:xfrm rot="5400000">
              <a:off x="4900678" y="183822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5" name="Google Shape;3155;p38"/>
            <p:cNvSpPr/>
            <p:nvPr/>
          </p:nvSpPr>
          <p:spPr>
            <a:xfrm rot="5400000">
              <a:off x="4750390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6" name="Google Shape;3156;p38"/>
            <p:cNvSpPr/>
            <p:nvPr/>
          </p:nvSpPr>
          <p:spPr>
            <a:xfrm rot="5400000">
              <a:off x="5652440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7" name="Google Shape;3157;p38"/>
            <p:cNvSpPr/>
            <p:nvPr/>
          </p:nvSpPr>
          <p:spPr>
            <a:xfrm rot="5400000">
              <a:off x="5501840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8" name="Google Shape;3158;p38"/>
            <p:cNvSpPr/>
            <p:nvPr/>
          </p:nvSpPr>
          <p:spPr>
            <a:xfrm rot="5400000">
              <a:off x="5351540" y="58234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9" name="Google Shape;3159;p38"/>
            <p:cNvSpPr/>
            <p:nvPr/>
          </p:nvSpPr>
          <p:spPr>
            <a:xfrm rot="5400000">
              <a:off x="5201240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0" name="Google Shape;3160;p38"/>
            <p:cNvSpPr/>
            <p:nvPr/>
          </p:nvSpPr>
          <p:spPr>
            <a:xfrm rot="5400000">
              <a:off x="5050640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1" name="Google Shape;3161;p38"/>
            <p:cNvSpPr/>
            <p:nvPr/>
          </p:nvSpPr>
          <p:spPr>
            <a:xfrm rot="5400000">
              <a:off x="4900353" y="58222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2" name="Google Shape;3162;p38"/>
            <p:cNvSpPr/>
            <p:nvPr/>
          </p:nvSpPr>
          <p:spPr>
            <a:xfrm rot="5400000">
              <a:off x="4750065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3" name="Google Shape;3163;p38"/>
            <p:cNvSpPr/>
            <p:nvPr/>
          </p:nvSpPr>
          <p:spPr>
            <a:xfrm rot="5400000">
              <a:off x="5652753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4" name="Google Shape;3164;p38"/>
            <p:cNvSpPr/>
            <p:nvPr/>
          </p:nvSpPr>
          <p:spPr>
            <a:xfrm rot="5400000">
              <a:off x="5502153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5" name="Google Shape;3165;p38"/>
            <p:cNvSpPr/>
            <p:nvPr/>
          </p:nvSpPr>
          <p:spPr>
            <a:xfrm rot="5400000">
              <a:off x="5351853" y="-6737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6" name="Google Shape;3166;p38"/>
            <p:cNvSpPr/>
            <p:nvPr/>
          </p:nvSpPr>
          <p:spPr>
            <a:xfrm rot="5400000">
              <a:off x="5201553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7" name="Google Shape;3167;p38"/>
            <p:cNvSpPr/>
            <p:nvPr/>
          </p:nvSpPr>
          <p:spPr>
            <a:xfrm rot="5400000">
              <a:off x="5050953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8" name="Google Shape;3168;p38"/>
            <p:cNvSpPr/>
            <p:nvPr/>
          </p:nvSpPr>
          <p:spPr>
            <a:xfrm rot="5400000">
              <a:off x="4900665" y="-67391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9" name="Google Shape;3169;p38"/>
            <p:cNvSpPr/>
            <p:nvPr/>
          </p:nvSpPr>
          <p:spPr>
            <a:xfrm rot="5400000">
              <a:off x="4750378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70" name="Google Shape;3170;p38"/>
          <p:cNvGrpSpPr/>
          <p:nvPr/>
        </p:nvGrpSpPr>
        <p:grpSpPr>
          <a:xfrm>
            <a:off x="289366" y="2835382"/>
            <a:ext cx="847459" cy="833893"/>
            <a:chOff x="420666" y="3004432"/>
            <a:chExt cx="847459" cy="833893"/>
          </a:xfrm>
        </p:grpSpPr>
        <p:sp>
          <p:nvSpPr>
            <p:cNvPr id="3171" name="Google Shape;3171;p38"/>
            <p:cNvSpPr/>
            <p:nvPr/>
          </p:nvSpPr>
          <p:spPr>
            <a:xfrm>
              <a:off x="420666" y="3004432"/>
              <a:ext cx="684900" cy="684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2" name="Google Shape;3172;p38"/>
            <p:cNvSpPr/>
            <p:nvPr/>
          </p:nvSpPr>
          <p:spPr>
            <a:xfrm>
              <a:off x="828625" y="3398825"/>
              <a:ext cx="439500" cy="439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BLANK_15">
    <p:spTree>
      <p:nvGrpSpPr>
        <p:cNvPr id="1" name="Shape 3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" name="Google Shape;3174;p39"/>
          <p:cNvSpPr txBox="1">
            <a:spLocks noGrp="1"/>
          </p:cNvSpPr>
          <p:nvPr>
            <p:ph type="title"/>
          </p:nvPr>
        </p:nvSpPr>
        <p:spPr>
          <a:xfrm>
            <a:off x="4783201" y="1629300"/>
            <a:ext cx="3425100" cy="9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75" name="Google Shape;3175;p39"/>
          <p:cNvSpPr txBox="1">
            <a:spLocks noGrp="1"/>
          </p:cNvSpPr>
          <p:nvPr>
            <p:ph type="subTitle" idx="1"/>
          </p:nvPr>
        </p:nvSpPr>
        <p:spPr>
          <a:xfrm>
            <a:off x="4783201" y="2673000"/>
            <a:ext cx="3425100" cy="8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176" name="Google Shape;3176;p39"/>
          <p:cNvGrpSpPr/>
          <p:nvPr/>
        </p:nvGrpSpPr>
        <p:grpSpPr>
          <a:xfrm>
            <a:off x="-467250" y="2868163"/>
            <a:ext cx="904875" cy="928325"/>
            <a:chOff x="1054075" y="2178525"/>
            <a:chExt cx="904875" cy="928325"/>
          </a:xfrm>
        </p:grpSpPr>
        <p:sp>
          <p:nvSpPr>
            <p:cNvPr id="3177" name="Google Shape;3177;p39"/>
            <p:cNvSpPr/>
            <p:nvPr/>
          </p:nvSpPr>
          <p:spPr>
            <a:xfrm>
              <a:off x="1933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8" name="Google Shape;3178;p39"/>
            <p:cNvSpPr/>
            <p:nvPr/>
          </p:nvSpPr>
          <p:spPr>
            <a:xfrm>
              <a:off x="1933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9" name="Google Shape;3179;p39"/>
            <p:cNvSpPr/>
            <p:nvPr/>
          </p:nvSpPr>
          <p:spPr>
            <a:xfrm>
              <a:off x="1933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0" name="Google Shape;3180;p39"/>
            <p:cNvSpPr/>
            <p:nvPr/>
          </p:nvSpPr>
          <p:spPr>
            <a:xfrm>
              <a:off x="1933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1" name="Google Shape;3181;p39"/>
            <p:cNvSpPr/>
            <p:nvPr/>
          </p:nvSpPr>
          <p:spPr>
            <a:xfrm>
              <a:off x="1933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2" name="Google Shape;3182;p39"/>
            <p:cNvSpPr/>
            <p:nvPr/>
          </p:nvSpPr>
          <p:spPr>
            <a:xfrm>
              <a:off x="1933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3" name="Google Shape;3183;p39"/>
            <p:cNvSpPr/>
            <p:nvPr/>
          </p:nvSpPr>
          <p:spPr>
            <a:xfrm>
              <a:off x="1933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4" name="Google Shape;3184;p39"/>
            <p:cNvSpPr/>
            <p:nvPr/>
          </p:nvSpPr>
          <p:spPr>
            <a:xfrm>
              <a:off x="1807725" y="21785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5" name="Google Shape;3185;p39"/>
            <p:cNvSpPr/>
            <p:nvPr/>
          </p:nvSpPr>
          <p:spPr>
            <a:xfrm>
              <a:off x="1807725" y="23291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6" name="Google Shape;3186;p39"/>
            <p:cNvSpPr/>
            <p:nvPr/>
          </p:nvSpPr>
          <p:spPr>
            <a:xfrm>
              <a:off x="1807725" y="2479125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7" name="Google Shape;3187;p39"/>
            <p:cNvSpPr/>
            <p:nvPr/>
          </p:nvSpPr>
          <p:spPr>
            <a:xfrm>
              <a:off x="1807725" y="26297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8" name="Google Shape;3188;p39"/>
            <p:cNvSpPr/>
            <p:nvPr/>
          </p:nvSpPr>
          <p:spPr>
            <a:xfrm>
              <a:off x="1807725" y="27803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9" name="Google Shape;3189;p39"/>
            <p:cNvSpPr/>
            <p:nvPr/>
          </p:nvSpPr>
          <p:spPr>
            <a:xfrm>
              <a:off x="1807725" y="2930300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0" name="Google Shape;3190;p39"/>
            <p:cNvSpPr/>
            <p:nvPr/>
          </p:nvSpPr>
          <p:spPr>
            <a:xfrm>
              <a:off x="1807725" y="308090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1" name="Google Shape;3191;p39"/>
            <p:cNvSpPr/>
            <p:nvPr/>
          </p:nvSpPr>
          <p:spPr>
            <a:xfrm>
              <a:off x="1681800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2" name="Google Shape;3192;p39"/>
            <p:cNvSpPr/>
            <p:nvPr/>
          </p:nvSpPr>
          <p:spPr>
            <a:xfrm>
              <a:off x="1681800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3" name="Google Shape;3193;p39"/>
            <p:cNvSpPr/>
            <p:nvPr/>
          </p:nvSpPr>
          <p:spPr>
            <a:xfrm>
              <a:off x="1681800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4" name="Google Shape;3194;p39"/>
            <p:cNvSpPr/>
            <p:nvPr/>
          </p:nvSpPr>
          <p:spPr>
            <a:xfrm>
              <a:off x="1681800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5" name="Google Shape;3195;p39"/>
            <p:cNvSpPr/>
            <p:nvPr/>
          </p:nvSpPr>
          <p:spPr>
            <a:xfrm>
              <a:off x="1681800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6" name="Google Shape;3196;p39"/>
            <p:cNvSpPr/>
            <p:nvPr/>
          </p:nvSpPr>
          <p:spPr>
            <a:xfrm>
              <a:off x="1681800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7" name="Google Shape;3197;p39"/>
            <p:cNvSpPr/>
            <p:nvPr/>
          </p:nvSpPr>
          <p:spPr>
            <a:xfrm>
              <a:off x="1681800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8" name="Google Shape;3198;p39"/>
            <p:cNvSpPr/>
            <p:nvPr/>
          </p:nvSpPr>
          <p:spPr>
            <a:xfrm>
              <a:off x="15565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9" name="Google Shape;3199;p39"/>
            <p:cNvSpPr/>
            <p:nvPr/>
          </p:nvSpPr>
          <p:spPr>
            <a:xfrm>
              <a:off x="15565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0" name="Google Shape;3200;p39"/>
            <p:cNvSpPr/>
            <p:nvPr/>
          </p:nvSpPr>
          <p:spPr>
            <a:xfrm>
              <a:off x="15565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1" name="Google Shape;3201;p39"/>
            <p:cNvSpPr/>
            <p:nvPr/>
          </p:nvSpPr>
          <p:spPr>
            <a:xfrm>
              <a:off x="15565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2" name="Google Shape;3202;p39"/>
            <p:cNvSpPr/>
            <p:nvPr/>
          </p:nvSpPr>
          <p:spPr>
            <a:xfrm>
              <a:off x="15565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3" name="Google Shape;3203;p39"/>
            <p:cNvSpPr/>
            <p:nvPr/>
          </p:nvSpPr>
          <p:spPr>
            <a:xfrm>
              <a:off x="15565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4" name="Google Shape;3204;p39"/>
            <p:cNvSpPr/>
            <p:nvPr/>
          </p:nvSpPr>
          <p:spPr>
            <a:xfrm>
              <a:off x="15565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5" name="Google Shape;3205;p39"/>
            <p:cNvSpPr/>
            <p:nvPr/>
          </p:nvSpPr>
          <p:spPr>
            <a:xfrm>
              <a:off x="14312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6" name="Google Shape;3206;p39"/>
            <p:cNvSpPr/>
            <p:nvPr/>
          </p:nvSpPr>
          <p:spPr>
            <a:xfrm>
              <a:off x="14312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7" name="Google Shape;3207;p39"/>
            <p:cNvSpPr/>
            <p:nvPr/>
          </p:nvSpPr>
          <p:spPr>
            <a:xfrm>
              <a:off x="14312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8" name="Google Shape;3208;p39"/>
            <p:cNvSpPr/>
            <p:nvPr/>
          </p:nvSpPr>
          <p:spPr>
            <a:xfrm>
              <a:off x="14312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9" name="Google Shape;3209;p39"/>
            <p:cNvSpPr/>
            <p:nvPr/>
          </p:nvSpPr>
          <p:spPr>
            <a:xfrm>
              <a:off x="14312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0" name="Google Shape;3210;p39"/>
            <p:cNvSpPr/>
            <p:nvPr/>
          </p:nvSpPr>
          <p:spPr>
            <a:xfrm>
              <a:off x="14312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1" name="Google Shape;3211;p39"/>
            <p:cNvSpPr/>
            <p:nvPr/>
          </p:nvSpPr>
          <p:spPr>
            <a:xfrm>
              <a:off x="14312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2" name="Google Shape;3212;p39"/>
            <p:cNvSpPr/>
            <p:nvPr/>
          </p:nvSpPr>
          <p:spPr>
            <a:xfrm>
              <a:off x="13053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3" name="Google Shape;3213;p39"/>
            <p:cNvSpPr/>
            <p:nvPr/>
          </p:nvSpPr>
          <p:spPr>
            <a:xfrm>
              <a:off x="13053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4" name="Google Shape;3214;p39"/>
            <p:cNvSpPr/>
            <p:nvPr/>
          </p:nvSpPr>
          <p:spPr>
            <a:xfrm>
              <a:off x="13053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5" name="Google Shape;3215;p39"/>
            <p:cNvSpPr/>
            <p:nvPr/>
          </p:nvSpPr>
          <p:spPr>
            <a:xfrm>
              <a:off x="13053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6" name="Google Shape;3216;p39"/>
            <p:cNvSpPr/>
            <p:nvPr/>
          </p:nvSpPr>
          <p:spPr>
            <a:xfrm>
              <a:off x="13053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7" name="Google Shape;3217;p39"/>
            <p:cNvSpPr/>
            <p:nvPr/>
          </p:nvSpPr>
          <p:spPr>
            <a:xfrm>
              <a:off x="13053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8" name="Google Shape;3218;p39"/>
            <p:cNvSpPr/>
            <p:nvPr/>
          </p:nvSpPr>
          <p:spPr>
            <a:xfrm>
              <a:off x="13053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9" name="Google Shape;3219;p39"/>
            <p:cNvSpPr/>
            <p:nvPr/>
          </p:nvSpPr>
          <p:spPr>
            <a:xfrm>
              <a:off x="1180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0" name="Google Shape;3220;p39"/>
            <p:cNvSpPr/>
            <p:nvPr/>
          </p:nvSpPr>
          <p:spPr>
            <a:xfrm>
              <a:off x="1180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1" name="Google Shape;3221;p39"/>
            <p:cNvSpPr/>
            <p:nvPr/>
          </p:nvSpPr>
          <p:spPr>
            <a:xfrm>
              <a:off x="1180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2" name="Google Shape;3222;p39"/>
            <p:cNvSpPr/>
            <p:nvPr/>
          </p:nvSpPr>
          <p:spPr>
            <a:xfrm>
              <a:off x="1180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3" name="Google Shape;3223;p39"/>
            <p:cNvSpPr/>
            <p:nvPr/>
          </p:nvSpPr>
          <p:spPr>
            <a:xfrm>
              <a:off x="1180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4" name="Google Shape;3224;p39"/>
            <p:cNvSpPr/>
            <p:nvPr/>
          </p:nvSpPr>
          <p:spPr>
            <a:xfrm>
              <a:off x="1180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5" name="Google Shape;3225;p39"/>
            <p:cNvSpPr/>
            <p:nvPr/>
          </p:nvSpPr>
          <p:spPr>
            <a:xfrm>
              <a:off x="1180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6" name="Google Shape;3226;p39"/>
            <p:cNvSpPr/>
            <p:nvPr/>
          </p:nvSpPr>
          <p:spPr>
            <a:xfrm>
              <a:off x="1054075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7" name="Google Shape;3227;p39"/>
            <p:cNvSpPr/>
            <p:nvPr/>
          </p:nvSpPr>
          <p:spPr>
            <a:xfrm>
              <a:off x="1054075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8" name="Google Shape;3228;p39"/>
            <p:cNvSpPr/>
            <p:nvPr/>
          </p:nvSpPr>
          <p:spPr>
            <a:xfrm>
              <a:off x="1054075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9" name="Google Shape;3229;p39"/>
            <p:cNvSpPr/>
            <p:nvPr/>
          </p:nvSpPr>
          <p:spPr>
            <a:xfrm>
              <a:off x="1054075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0" name="Google Shape;3230;p39"/>
            <p:cNvSpPr/>
            <p:nvPr/>
          </p:nvSpPr>
          <p:spPr>
            <a:xfrm>
              <a:off x="1054075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1" name="Google Shape;3231;p39"/>
            <p:cNvSpPr/>
            <p:nvPr/>
          </p:nvSpPr>
          <p:spPr>
            <a:xfrm>
              <a:off x="1054075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2" name="Google Shape;3232;p39"/>
            <p:cNvSpPr/>
            <p:nvPr/>
          </p:nvSpPr>
          <p:spPr>
            <a:xfrm>
              <a:off x="1054075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33" name="Google Shape;3233;p39"/>
          <p:cNvGrpSpPr/>
          <p:nvPr/>
        </p:nvGrpSpPr>
        <p:grpSpPr>
          <a:xfrm>
            <a:off x="7739704" y="-627451"/>
            <a:ext cx="2069594" cy="1702200"/>
            <a:chOff x="7739704" y="-627451"/>
            <a:chExt cx="2069594" cy="1702200"/>
          </a:xfrm>
        </p:grpSpPr>
        <p:sp>
          <p:nvSpPr>
            <p:cNvPr id="3234" name="Google Shape;3234;p39"/>
            <p:cNvSpPr/>
            <p:nvPr/>
          </p:nvSpPr>
          <p:spPr>
            <a:xfrm>
              <a:off x="8107098" y="-627451"/>
              <a:ext cx="1702200" cy="17022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5" name="Google Shape;3235;p39"/>
            <p:cNvSpPr/>
            <p:nvPr/>
          </p:nvSpPr>
          <p:spPr>
            <a:xfrm>
              <a:off x="7739704" y="285909"/>
              <a:ext cx="691200" cy="6912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36" name="Google Shape;3236;p39"/>
          <p:cNvGrpSpPr/>
          <p:nvPr/>
        </p:nvGrpSpPr>
        <p:grpSpPr>
          <a:xfrm rot="10800000">
            <a:off x="2048903" y="-88016"/>
            <a:ext cx="1646456" cy="754741"/>
            <a:chOff x="5071203" y="4398918"/>
            <a:chExt cx="1646456" cy="754741"/>
          </a:xfrm>
        </p:grpSpPr>
        <p:sp>
          <p:nvSpPr>
            <p:cNvPr id="3237" name="Google Shape;3237;p39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8" name="Google Shape;3238;p39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9" name="Google Shape;3239;p39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0" name="Google Shape;3240;p39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1" name="Google Shape;3241;p39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2" name="Google Shape;3242;p39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3" name="Google Shape;3243;p39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4" name="Google Shape;3244;p39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5" name="Google Shape;3245;p39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6" name="Google Shape;3246;p39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7" name="Google Shape;3247;p39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8" name="Google Shape;3248;p39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9" name="Google Shape;3249;p39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0" name="Google Shape;3250;p39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1" name="Google Shape;3251;p39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2" name="Google Shape;3252;p39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3" name="Google Shape;3253;p39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4" name="Google Shape;3254;p39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5" name="Google Shape;3255;p39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6" name="Google Shape;3256;p39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7" name="Google Shape;3257;p39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8" name="Google Shape;3258;p39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9" name="Google Shape;3259;p39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0" name="Google Shape;3260;p39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1" name="Google Shape;3261;p39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2" name="Google Shape;3262;p39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3" name="Google Shape;3263;p39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4" name="Google Shape;3264;p39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5" name="Google Shape;3265;p39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6" name="Google Shape;3266;p39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7" name="Google Shape;3267;p39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8" name="Google Shape;3268;p39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9" name="Google Shape;3269;p39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0" name="Google Shape;3270;p39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1" name="Google Shape;3271;p39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2" name="Google Shape;3272;p39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3" name="Google Shape;3273;p39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4" name="Google Shape;3274;p39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5" name="Google Shape;3275;p39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6" name="Google Shape;3276;p39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7" name="Google Shape;3277;p39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8" name="Google Shape;3278;p39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9" name="Google Shape;3279;p39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0" name="Google Shape;3280;p39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1" name="Google Shape;3281;p39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2" name="Google Shape;3282;p39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3" name="Google Shape;3283;p39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4" name="Google Shape;3284;p39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5" name="Google Shape;3285;p39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6" name="Google Shape;3286;p39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7" name="Google Shape;3287;p39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8" name="Google Shape;3288;p39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9" name="Google Shape;3289;p39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0" name="Google Shape;3290;p39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1" name="Google Shape;3291;p39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2" name="Google Shape;3292;p39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3" name="Google Shape;3293;p39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4" name="Google Shape;3294;p39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5" name="Google Shape;3295;p39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6" name="Google Shape;3296;p39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7" name="Google Shape;3297;p39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8" name="Google Shape;3298;p39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9" name="Google Shape;3299;p39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0" name="Google Shape;3300;p39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1" name="Google Shape;3301;p39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2" name="Google Shape;3302;p39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3" name="Google Shape;3303;p39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4" name="Google Shape;3304;p39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5" name="Google Shape;3305;p39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6" name="Google Shape;3306;p39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7" name="Google Shape;3307;p39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8" name="Google Shape;3308;p39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9" name="Google Shape;3309;p39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0" name="Google Shape;3310;p39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1" name="Google Shape;3311;p39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2" name="Google Shape;3312;p39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3" name="Google Shape;3313;p39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4" name="Google Shape;3314;p39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5" name="Google Shape;3315;p39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6" name="Google Shape;3316;p39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7" name="Google Shape;3317;p39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8" name="Google Shape;3318;p39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9" name="Google Shape;3319;p39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0" name="Google Shape;3320;p39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21" name="Google Shape;3321;p39"/>
          <p:cNvSpPr/>
          <p:nvPr/>
        </p:nvSpPr>
        <p:spPr>
          <a:xfrm>
            <a:off x="3802848" y="4382427"/>
            <a:ext cx="1702200" cy="1702200"/>
          </a:xfrm>
          <a:prstGeom prst="donut">
            <a:avLst>
              <a:gd name="adj" fmla="val 29191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2" name="Google Shape;3322;p39"/>
          <p:cNvSpPr/>
          <p:nvPr/>
        </p:nvSpPr>
        <p:spPr>
          <a:xfrm>
            <a:off x="5206329" y="4752736"/>
            <a:ext cx="691200" cy="6912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3">
    <p:spTree>
      <p:nvGrpSpPr>
        <p:cNvPr id="1" name="Shape 3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24" name="Google Shape;3324;p40"/>
          <p:cNvGrpSpPr/>
          <p:nvPr/>
        </p:nvGrpSpPr>
        <p:grpSpPr>
          <a:xfrm>
            <a:off x="679526" y="-74427"/>
            <a:ext cx="1894950" cy="477125"/>
            <a:chOff x="679526" y="-74427"/>
            <a:chExt cx="1894950" cy="477125"/>
          </a:xfrm>
        </p:grpSpPr>
        <p:sp>
          <p:nvSpPr>
            <p:cNvPr id="3325" name="Google Shape;3325;p40"/>
            <p:cNvSpPr/>
            <p:nvPr/>
          </p:nvSpPr>
          <p:spPr>
            <a:xfrm>
              <a:off x="2548526" y="-74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6" name="Google Shape;3326;p40"/>
            <p:cNvSpPr/>
            <p:nvPr/>
          </p:nvSpPr>
          <p:spPr>
            <a:xfrm>
              <a:off x="2548526" y="76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7" name="Google Shape;3327;p40"/>
            <p:cNvSpPr/>
            <p:nvPr/>
          </p:nvSpPr>
          <p:spPr>
            <a:xfrm>
              <a:off x="2548526" y="2261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8" name="Google Shape;3328;p40"/>
            <p:cNvSpPr/>
            <p:nvPr/>
          </p:nvSpPr>
          <p:spPr>
            <a:xfrm>
              <a:off x="2548526" y="376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9" name="Google Shape;3329;p40"/>
            <p:cNvSpPr/>
            <p:nvPr/>
          </p:nvSpPr>
          <p:spPr>
            <a:xfrm>
              <a:off x="2423251" y="-74427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0" name="Google Shape;3330;p40"/>
            <p:cNvSpPr/>
            <p:nvPr/>
          </p:nvSpPr>
          <p:spPr>
            <a:xfrm>
              <a:off x="2423251" y="7617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1" name="Google Shape;3331;p40"/>
            <p:cNvSpPr/>
            <p:nvPr/>
          </p:nvSpPr>
          <p:spPr>
            <a:xfrm>
              <a:off x="2423251" y="226148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2" name="Google Shape;3332;p40"/>
            <p:cNvSpPr/>
            <p:nvPr/>
          </p:nvSpPr>
          <p:spPr>
            <a:xfrm>
              <a:off x="2423251" y="3767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3" name="Google Shape;3333;p40"/>
            <p:cNvSpPr/>
            <p:nvPr/>
          </p:nvSpPr>
          <p:spPr>
            <a:xfrm>
              <a:off x="2297326" y="-74427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4" name="Google Shape;3334;p40"/>
            <p:cNvSpPr/>
            <p:nvPr/>
          </p:nvSpPr>
          <p:spPr>
            <a:xfrm>
              <a:off x="2297326" y="761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5" name="Google Shape;3335;p40"/>
            <p:cNvSpPr/>
            <p:nvPr/>
          </p:nvSpPr>
          <p:spPr>
            <a:xfrm>
              <a:off x="2297326" y="226148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6" name="Google Shape;3336;p40"/>
            <p:cNvSpPr/>
            <p:nvPr/>
          </p:nvSpPr>
          <p:spPr>
            <a:xfrm>
              <a:off x="2297326" y="376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7" name="Google Shape;3337;p40"/>
            <p:cNvSpPr/>
            <p:nvPr/>
          </p:nvSpPr>
          <p:spPr>
            <a:xfrm>
              <a:off x="2172026" y="-74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8" name="Google Shape;3338;p40"/>
            <p:cNvSpPr/>
            <p:nvPr/>
          </p:nvSpPr>
          <p:spPr>
            <a:xfrm>
              <a:off x="2172026" y="76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9" name="Google Shape;3339;p40"/>
            <p:cNvSpPr/>
            <p:nvPr/>
          </p:nvSpPr>
          <p:spPr>
            <a:xfrm>
              <a:off x="2172026" y="2261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0" name="Google Shape;3340;p40"/>
            <p:cNvSpPr/>
            <p:nvPr/>
          </p:nvSpPr>
          <p:spPr>
            <a:xfrm>
              <a:off x="2172026" y="376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1" name="Google Shape;3341;p40"/>
            <p:cNvSpPr/>
            <p:nvPr/>
          </p:nvSpPr>
          <p:spPr>
            <a:xfrm>
              <a:off x="2046726" y="-74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2" name="Google Shape;3342;p40"/>
            <p:cNvSpPr/>
            <p:nvPr/>
          </p:nvSpPr>
          <p:spPr>
            <a:xfrm>
              <a:off x="2046726" y="76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3" name="Google Shape;3343;p40"/>
            <p:cNvSpPr/>
            <p:nvPr/>
          </p:nvSpPr>
          <p:spPr>
            <a:xfrm>
              <a:off x="2046726" y="2261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4" name="Google Shape;3344;p40"/>
            <p:cNvSpPr/>
            <p:nvPr/>
          </p:nvSpPr>
          <p:spPr>
            <a:xfrm>
              <a:off x="2046726" y="376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5" name="Google Shape;3345;p40"/>
            <p:cNvSpPr/>
            <p:nvPr/>
          </p:nvSpPr>
          <p:spPr>
            <a:xfrm>
              <a:off x="1920826" y="-74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6" name="Google Shape;3346;p40"/>
            <p:cNvSpPr/>
            <p:nvPr/>
          </p:nvSpPr>
          <p:spPr>
            <a:xfrm>
              <a:off x="1920826" y="76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7" name="Google Shape;3347;p40"/>
            <p:cNvSpPr/>
            <p:nvPr/>
          </p:nvSpPr>
          <p:spPr>
            <a:xfrm>
              <a:off x="1920826" y="2261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8" name="Google Shape;3348;p40"/>
            <p:cNvSpPr/>
            <p:nvPr/>
          </p:nvSpPr>
          <p:spPr>
            <a:xfrm>
              <a:off x="1920826" y="376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9" name="Google Shape;3349;p40"/>
            <p:cNvSpPr/>
            <p:nvPr/>
          </p:nvSpPr>
          <p:spPr>
            <a:xfrm>
              <a:off x="1795526" y="-74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0" name="Google Shape;3350;p40"/>
            <p:cNvSpPr/>
            <p:nvPr/>
          </p:nvSpPr>
          <p:spPr>
            <a:xfrm>
              <a:off x="1795526" y="76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1" name="Google Shape;3351;p40"/>
            <p:cNvSpPr/>
            <p:nvPr/>
          </p:nvSpPr>
          <p:spPr>
            <a:xfrm>
              <a:off x="1795526" y="2261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2" name="Google Shape;3352;p40"/>
            <p:cNvSpPr/>
            <p:nvPr/>
          </p:nvSpPr>
          <p:spPr>
            <a:xfrm>
              <a:off x="1795526" y="376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3" name="Google Shape;3353;p40"/>
            <p:cNvSpPr/>
            <p:nvPr/>
          </p:nvSpPr>
          <p:spPr>
            <a:xfrm>
              <a:off x="1669601" y="-74427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4" name="Google Shape;3354;p40"/>
            <p:cNvSpPr/>
            <p:nvPr/>
          </p:nvSpPr>
          <p:spPr>
            <a:xfrm>
              <a:off x="1669601" y="761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5" name="Google Shape;3355;p40"/>
            <p:cNvSpPr/>
            <p:nvPr/>
          </p:nvSpPr>
          <p:spPr>
            <a:xfrm>
              <a:off x="1669601" y="226148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6" name="Google Shape;3356;p40"/>
            <p:cNvSpPr/>
            <p:nvPr/>
          </p:nvSpPr>
          <p:spPr>
            <a:xfrm>
              <a:off x="1669601" y="376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7" name="Google Shape;3357;p40"/>
            <p:cNvSpPr/>
            <p:nvPr/>
          </p:nvSpPr>
          <p:spPr>
            <a:xfrm>
              <a:off x="1558451" y="-74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8" name="Google Shape;3358;p40"/>
            <p:cNvSpPr/>
            <p:nvPr/>
          </p:nvSpPr>
          <p:spPr>
            <a:xfrm>
              <a:off x="1558451" y="76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9" name="Google Shape;3359;p40"/>
            <p:cNvSpPr/>
            <p:nvPr/>
          </p:nvSpPr>
          <p:spPr>
            <a:xfrm>
              <a:off x="1558451" y="2261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0" name="Google Shape;3360;p40"/>
            <p:cNvSpPr/>
            <p:nvPr/>
          </p:nvSpPr>
          <p:spPr>
            <a:xfrm>
              <a:off x="1558451" y="376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1" name="Google Shape;3361;p40"/>
            <p:cNvSpPr/>
            <p:nvPr/>
          </p:nvSpPr>
          <p:spPr>
            <a:xfrm>
              <a:off x="1433176" y="-74427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2" name="Google Shape;3362;p40"/>
            <p:cNvSpPr/>
            <p:nvPr/>
          </p:nvSpPr>
          <p:spPr>
            <a:xfrm>
              <a:off x="1433176" y="7617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3" name="Google Shape;3363;p40"/>
            <p:cNvSpPr/>
            <p:nvPr/>
          </p:nvSpPr>
          <p:spPr>
            <a:xfrm>
              <a:off x="1433176" y="226148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4" name="Google Shape;3364;p40"/>
            <p:cNvSpPr/>
            <p:nvPr/>
          </p:nvSpPr>
          <p:spPr>
            <a:xfrm>
              <a:off x="1433176" y="3767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5" name="Google Shape;3365;p40"/>
            <p:cNvSpPr/>
            <p:nvPr/>
          </p:nvSpPr>
          <p:spPr>
            <a:xfrm>
              <a:off x="1307251" y="-74427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6" name="Google Shape;3366;p40"/>
            <p:cNvSpPr/>
            <p:nvPr/>
          </p:nvSpPr>
          <p:spPr>
            <a:xfrm>
              <a:off x="1307251" y="761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7" name="Google Shape;3367;p40"/>
            <p:cNvSpPr/>
            <p:nvPr/>
          </p:nvSpPr>
          <p:spPr>
            <a:xfrm>
              <a:off x="1307251" y="226148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8" name="Google Shape;3368;p40"/>
            <p:cNvSpPr/>
            <p:nvPr/>
          </p:nvSpPr>
          <p:spPr>
            <a:xfrm>
              <a:off x="1307251" y="376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9" name="Google Shape;3369;p40"/>
            <p:cNvSpPr/>
            <p:nvPr/>
          </p:nvSpPr>
          <p:spPr>
            <a:xfrm>
              <a:off x="1181951" y="-74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0" name="Google Shape;3370;p40"/>
            <p:cNvSpPr/>
            <p:nvPr/>
          </p:nvSpPr>
          <p:spPr>
            <a:xfrm>
              <a:off x="1181951" y="76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1" name="Google Shape;3371;p40"/>
            <p:cNvSpPr/>
            <p:nvPr/>
          </p:nvSpPr>
          <p:spPr>
            <a:xfrm>
              <a:off x="1181951" y="2261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2" name="Google Shape;3372;p40"/>
            <p:cNvSpPr/>
            <p:nvPr/>
          </p:nvSpPr>
          <p:spPr>
            <a:xfrm>
              <a:off x="1181951" y="376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3" name="Google Shape;3373;p40"/>
            <p:cNvSpPr/>
            <p:nvPr/>
          </p:nvSpPr>
          <p:spPr>
            <a:xfrm>
              <a:off x="1056651" y="-74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4" name="Google Shape;3374;p40"/>
            <p:cNvSpPr/>
            <p:nvPr/>
          </p:nvSpPr>
          <p:spPr>
            <a:xfrm>
              <a:off x="1056651" y="76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5" name="Google Shape;3375;p40"/>
            <p:cNvSpPr/>
            <p:nvPr/>
          </p:nvSpPr>
          <p:spPr>
            <a:xfrm>
              <a:off x="1056651" y="2261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6" name="Google Shape;3376;p40"/>
            <p:cNvSpPr/>
            <p:nvPr/>
          </p:nvSpPr>
          <p:spPr>
            <a:xfrm>
              <a:off x="1056651" y="376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7" name="Google Shape;3377;p40"/>
            <p:cNvSpPr/>
            <p:nvPr/>
          </p:nvSpPr>
          <p:spPr>
            <a:xfrm>
              <a:off x="930751" y="-74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8" name="Google Shape;3378;p40"/>
            <p:cNvSpPr/>
            <p:nvPr/>
          </p:nvSpPr>
          <p:spPr>
            <a:xfrm>
              <a:off x="930751" y="76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9" name="Google Shape;3379;p40"/>
            <p:cNvSpPr/>
            <p:nvPr/>
          </p:nvSpPr>
          <p:spPr>
            <a:xfrm>
              <a:off x="930751" y="2261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0" name="Google Shape;3380;p40"/>
            <p:cNvSpPr/>
            <p:nvPr/>
          </p:nvSpPr>
          <p:spPr>
            <a:xfrm>
              <a:off x="930751" y="376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1" name="Google Shape;3381;p40"/>
            <p:cNvSpPr/>
            <p:nvPr/>
          </p:nvSpPr>
          <p:spPr>
            <a:xfrm>
              <a:off x="805451" y="-74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2" name="Google Shape;3382;p40"/>
            <p:cNvSpPr/>
            <p:nvPr/>
          </p:nvSpPr>
          <p:spPr>
            <a:xfrm>
              <a:off x="805451" y="76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3" name="Google Shape;3383;p40"/>
            <p:cNvSpPr/>
            <p:nvPr/>
          </p:nvSpPr>
          <p:spPr>
            <a:xfrm>
              <a:off x="805451" y="2261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4" name="Google Shape;3384;p40"/>
            <p:cNvSpPr/>
            <p:nvPr/>
          </p:nvSpPr>
          <p:spPr>
            <a:xfrm>
              <a:off x="805451" y="376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5" name="Google Shape;3385;p40"/>
            <p:cNvSpPr/>
            <p:nvPr/>
          </p:nvSpPr>
          <p:spPr>
            <a:xfrm>
              <a:off x="679526" y="-74427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6" name="Google Shape;3386;p40"/>
            <p:cNvSpPr/>
            <p:nvPr/>
          </p:nvSpPr>
          <p:spPr>
            <a:xfrm>
              <a:off x="679526" y="761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7" name="Google Shape;3387;p40"/>
            <p:cNvSpPr/>
            <p:nvPr/>
          </p:nvSpPr>
          <p:spPr>
            <a:xfrm>
              <a:off x="679526" y="226148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8" name="Google Shape;3388;p40"/>
            <p:cNvSpPr/>
            <p:nvPr/>
          </p:nvSpPr>
          <p:spPr>
            <a:xfrm>
              <a:off x="679526" y="376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89" name="Google Shape;3389;p40"/>
          <p:cNvGrpSpPr/>
          <p:nvPr/>
        </p:nvGrpSpPr>
        <p:grpSpPr>
          <a:xfrm>
            <a:off x="-497631" y="3869545"/>
            <a:ext cx="1429321" cy="1469108"/>
            <a:chOff x="7920525" y="305450"/>
            <a:chExt cx="861400" cy="885325"/>
          </a:xfrm>
        </p:grpSpPr>
        <p:sp>
          <p:nvSpPr>
            <p:cNvPr id="3390" name="Google Shape;3390;p40"/>
            <p:cNvSpPr/>
            <p:nvPr/>
          </p:nvSpPr>
          <p:spPr>
            <a:xfrm>
              <a:off x="7920525" y="442275"/>
              <a:ext cx="748500" cy="748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1" name="Google Shape;3391;p40"/>
            <p:cNvSpPr/>
            <p:nvPr/>
          </p:nvSpPr>
          <p:spPr>
            <a:xfrm>
              <a:off x="8331025" y="305450"/>
              <a:ext cx="450900" cy="450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92" name="Google Shape;3392;p40"/>
          <p:cNvGrpSpPr/>
          <p:nvPr/>
        </p:nvGrpSpPr>
        <p:grpSpPr>
          <a:xfrm rot="-5400000">
            <a:off x="7637209" y="3888106"/>
            <a:ext cx="1907790" cy="1012665"/>
            <a:chOff x="-73496" y="4212034"/>
            <a:chExt cx="1907790" cy="1012665"/>
          </a:xfrm>
        </p:grpSpPr>
        <p:grpSp>
          <p:nvGrpSpPr>
            <p:cNvPr id="3393" name="Google Shape;3393;p40"/>
            <p:cNvGrpSpPr/>
            <p:nvPr/>
          </p:nvGrpSpPr>
          <p:grpSpPr>
            <a:xfrm flipH="1">
              <a:off x="-73496" y="4469958"/>
              <a:ext cx="1646456" cy="754741"/>
              <a:chOff x="5071203" y="4398918"/>
              <a:chExt cx="1646456" cy="754741"/>
            </a:xfrm>
          </p:grpSpPr>
          <p:sp>
            <p:nvSpPr>
              <p:cNvPr id="3394" name="Google Shape;3394;p40"/>
              <p:cNvSpPr/>
              <p:nvPr/>
            </p:nvSpPr>
            <p:spPr>
              <a:xfrm>
                <a:off x="5071203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2" y="2148"/>
                    </a:cubicBezTo>
                    <a:cubicBezTo>
                      <a:pt x="1655" y="2148"/>
                      <a:pt x="2149" y="1679"/>
                      <a:pt x="2149" y="1087"/>
                    </a:cubicBezTo>
                    <a:cubicBezTo>
                      <a:pt x="2149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5" name="Google Shape;3395;p40"/>
              <p:cNvSpPr/>
              <p:nvPr/>
            </p:nvSpPr>
            <p:spPr>
              <a:xfrm>
                <a:off x="518670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94"/>
                      <a:pt x="1" y="1087"/>
                    </a:cubicBezTo>
                    <a:cubicBezTo>
                      <a:pt x="1" y="1679"/>
                      <a:pt x="495" y="2148"/>
                      <a:pt x="1087" y="2148"/>
                    </a:cubicBezTo>
                    <a:cubicBezTo>
                      <a:pt x="1680" y="2148"/>
                      <a:pt x="2149" y="1679"/>
                      <a:pt x="2149" y="1087"/>
                    </a:cubicBezTo>
                    <a:cubicBezTo>
                      <a:pt x="2149" y="494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6" name="Google Shape;3396;p40"/>
              <p:cNvSpPr/>
              <p:nvPr/>
            </p:nvSpPr>
            <p:spPr>
              <a:xfrm>
                <a:off x="5302521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87" y="2148"/>
                    </a:cubicBezTo>
                    <a:cubicBezTo>
                      <a:pt x="1679" y="2148"/>
                      <a:pt x="2149" y="1679"/>
                      <a:pt x="2149" y="1087"/>
                    </a:cubicBezTo>
                    <a:cubicBezTo>
                      <a:pt x="2149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7" name="Google Shape;3397;p40"/>
              <p:cNvSpPr/>
              <p:nvPr/>
            </p:nvSpPr>
            <p:spPr>
              <a:xfrm>
                <a:off x="5418334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8" name="Google Shape;3398;p40"/>
              <p:cNvSpPr/>
              <p:nvPr/>
            </p:nvSpPr>
            <p:spPr>
              <a:xfrm>
                <a:off x="5534146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9" name="Google Shape;3399;p40"/>
              <p:cNvSpPr/>
              <p:nvPr/>
            </p:nvSpPr>
            <p:spPr>
              <a:xfrm>
                <a:off x="5649652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94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0" name="Google Shape;3400;p40"/>
              <p:cNvSpPr/>
              <p:nvPr/>
            </p:nvSpPr>
            <p:spPr>
              <a:xfrm>
                <a:off x="5765465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1" name="Google Shape;3401;p40"/>
              <p:cNvSpPr/>
              <p:nvPr/>
            </p:nvSpPr>
            <p:spPr>
              <a:xfrm>
                <a:off x="5071203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2" y="2148"/>
                    </a:cubicBezTo>
                    <a:cubicBezTo>
                      <a:pt x="1655" y="2148"/>
                      <a:pt x="2149" y="1655"/>
                      <a:pt x="2149" y="1062"/>
                    </a:cubicBezTo>
                    <a:cubicBezTo>
                      <a:pt x="2149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2" name="Google Shape;3402;p40"/>
              <p:cNvSpPr/>
              <p:nvPr/>
            </p:nvSpPr>
            <p:spPr>
              <a:xfrm>
                <a:off x="5302521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94" y="2148"/>
                      <a:pt x="1087" y="2148"/>
                    </a:cubicBezTo>
                    <a:cubicBezTo>
                      <a:pt x="1679" y="2148"/>
                      <a:pt x="2149" y="1655"/>
                      <a:pt x="2149" y="1062"/>
                    </a:cubicBezTo>
                    <a:cubicBezTo>
                      <a:pt x="2149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3" name="Google Shape;3403;p40"/>
              <p:cNvSpPr/>
              <p:nvPr/>
            </p:nvSpPr>
            <p:spPr>
              <a:xfrm>
                <a:off x="5534146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5" y="2148"/>
                      <a:pt x="2148" y="1655"/>
                      <a:pt x="2148" y="1062"/>
                    </a:cubicBezTo>
                    <a:cubicBezTo>
                      <a:pt x="2148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4" name="Google Shape;3404;p40"/>
              <p:cNvSpPr/>
              <p:nvPr/>
            </p:nvSpPr>
            <p:spPr>
              <a:xfrm>
                <a:off x="5765465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70"/>
                      <a:pt x="0" y="1062"/>
                    </a:cubicBezTo>
                    <a:cubicBezTo>
                      <a:pt x="0" y="1655"/>
                      <a:pt x="470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5" name="Google Shape;3405;p40"/>
              <p:cNvSpPr/>
              <p:nvPr/>
            </p:nvSpPr>
            <p:spPr>
              <a:xfrm>
                <a:off x="5071203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70" y="2148"/>
                      <a:pt x="1062" y="2148"/>
                    </a:cubicBezTo>
                    <a:cubicBezTo>
                      <a:pt x="1655" y="2148"/>
                      <a:pt x="2149" y="1654"/>
                      <a:pt x="2149" y="1062"/>
                    </a:cubicBezTo>
                    <a:cubicBezTo>
                      <a:pt x="2149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6" name="Google Shape;3406;p40"/>
              <p:cNvSpPr/>
              <p:nvPr/>
            </p:nvSpPr>
            <p:spPr>
              <a:xfrm>
                <a:off x="518670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69"/>
                      <a:pt x="1" y="1062"/>
                    </a:cubicBezTo>
                    <a:cubicBezTo>
                      <a:pt x="1" y="1654"/>
                      <a:pt x="495" y="2148"/>
                      <a:pt x="1087" y="2148"/>
                    </a:cubicBezTo>
                    <a:cubicBezTo>
                      <a:pt x="1680" y="2148"/>
                      <a:pt x="2149" y="1654"/>
                      <a:pt x="2149" y="1062"/>
                    </a:cubicBezTo>
                    <a:cubicBezTo>
                      <a:pt x="2149" y="469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7" name="Google Shape;3407;p40"/>
              <p:cNvSpPr/>
              <p:nvPr/>
            </p:nvSpPr>
            <p:spPr>
              <a:xfrm>
                <a:off x="5302521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94" y="2148"/>
                      <a:pt x="1087" y="2148"/>
                    </a:cubicBezTo>
                    <a:cubicBezTo>
                      <a:pt x="1679" y="2148"/>
                      <a:pt x="2149" y="1654"/>
                      <a:pt x="2149" y="1062"/>
                    </a:cubicBezTo>
                    <a:cubicBezTo>
                      <a:pt x="2149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8" name="Google Shape;3408;p40"/>
              <p:cNvSpPr/>
              <p:nvPr/>
            </p:nvSpPr>
            <p:spPr>
              <a:xfrm>
                <a:off x="5418334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69"/>
                      <a:pt x="0" y="1062"/>
                    </a:cubicBezTo>
                    <a:cubicBezTo>
                      <a:pt x="0" y="1654"/>
                      <a:pt x="470" y="2148"/>
                      <a:pt x="1062" y="2148"/>
                    </a:cubicBezTo>
                    <a:cubicBezTo>
                      <a:pt x="1655" y="2148"/>
                      <a:pt x="2148" y="1654"/>
                      <a:pt x="2148" y="1062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9" name="Google Shape;3409;p40"/>
              <p:cNvSpPr/>
              <p:nvPr/>
            </p:nvSpPr>
            <p:spPr>
              <a:xfrm>
                <a:off x="5534146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5" y="2148"/>
                      <a:pt x="2148" y="1654"/>
                      <a:pt x="2148" y="1062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0" name="Google Shape;3410;p40"/>
              <p:cNvSpPr/>
              <p:nvPr/>
            </p:nvSpPr>
            <p:spPr>
              <a:xfrm>
                <a:off x="5649652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69"/>
                      <a:pt x="1" y="1062"/>
                    </a:cubicBezTo>
                    <a:cubicBezTo>
                      <a:pt x="1" y="1654"/>
                      <a:pt x="494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1" name="Google Shape;3411;p40"/>
              <p:cNvSpPr/>
              <p:nvPr/>
            </p:nvSpPr>
            <p:spPr>
              <a:xfrm>
                <a:off x="5765465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69"/>
                      <a:pt x="0" y="1062"/>
                    </a:cubicBezTo>
                    <a:cubicBezTo>
                      <a:pt x="0" y="1654"/>
                      <a:pt x="470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2" name="Google Shape;3412;p40"/>
              <p:cNvSpPr/>
              <p:nvPr/>
            </p:nvSpPr>
            <p:spPr>
              <a:xfrm>
                <a:off x="5071203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62" y="2149"/>
                    </a:cubicBezTo>
                    <a:cubicBezTo>
                      <a:pt x="1655" y="2149"/>
                      <a:pt x="2149" y="1655"/>
                      <a:pt x="2149" y="1062"/>
                    </a:cubicBezTo>
                    <a:cubicBezTo>
                      <a:pt x="2149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3" name="Google Shape;3413;p40"/>
              <p:cNvSpPr/>
              <p:nvPr/>
            </p:nvSpPr>
            <p:spPr>
              <a:xfrm>
                <a:off x="5302521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87" y="2149"/>
                    </a:cubicBezTo>
                    <a:cubicBezTo>
                      <a:pt x="1679" y="2149"/>
                      <a:pt x="2149" y="1655"/>
                      <a:pt x="2149" y="1062"/>
                    </a:cubicBezTo>
                    <a:cubicBezTo>
                      <a:pt x="2149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4" name="Google Shape;3414;p40"/>
              <p:cNvSpPr/>
              <p:nvPr/>
            </p:nvSpPr>
            <p:spPr>
              <a:xfrm>
                <a:off x="5534146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55" y="2149"/>
                      <a:pt x="2148" y="1655"/>
                      <a:pt x="2148" y="1062"/>
                    </a:cubicBezTo>
                    <a:cubicBezTo>
                      <a:pt x="2148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5" name="Google Shape;3415;p40"/>
              <p:cNvSpPr/>
              <p:nvPr/>
            </p:nvSpPr>
            <p:spPr>
              <a:xfrm>
                <a:off x="5765465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70"/>
                      <a:pt x="0" y="1062"/>
                    </a:cubicBezTo>
                    <a:cubicBezTo>
                      <a:pt x="0" y="1655"/>
                      <a:pt x="470" y="2149"/>
                      <a:pt x="1087" y="2149"/>
                    </a:cubicBezTo>
                    <a:cubicBezTo>
                      <a:pt x="1679" y="2149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6" name="Google Shape;3416;p40"/>
              <p:cNvSpPr/>
              <p:nvPr/>
            </p:nvSpPr>
            <p:spPr>
              <a:xfrm>
                <a:off x="5071203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70" y="2148"/>
                      <a:pt x="1062" y="2148"/>
                    </a:cubicBezTo>
                    <a:cubicBezTo>
                      <a:pt x="1655" y="2148"/>
                      <a:pt x="2149" y="1679"/>
                      <a:pt x="2149" y="1087"/>
                    </a:cubicBezTo>
                    <a:cubicBezTo>
                      <a:pt x="2149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7" name="Google Shape;3417;p40"/>
              <p:cNvSpPr/>
              <p:nvPr/>
            </p:nvSpPr>
            <p:spPr>
              <a:xfrm>
                <a:off x="518670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69"/>
                      <a:pt x="1" y="1087"/>
                    </a:cubicBezTo>
                    <a:cubicBezTo>
                      <a:pt x="1" y="1679"/>
                      <a:pt x="495" y="2148"/>
                      <a:pt x="1087" y="2148"/>
                    </a:cubicBezTo>
                    <a:cubicBezTo>
                      <a:pt x="1680" y="2148"/>
                      <a:pt x="2149" y="1679"/>
                      <a:pt x="2149" y="1087"/>
                    </a:cubicBezTo>
                    <a:cubicBezTo>
                      <a:pt x="2149" y="469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8" name="Google Shape;3418;p40"/>
              <p:cNvSpPr/>
              <p:nvPr/>
            </p:nvSpPr>
            <p:spPr>
              <a:xfrm>
                <a:off x="5302521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9" y="1679"/>
                      <a:pt x="2149" y="1087"/>
                    </a:cubicBezTo>
                    <a:cubicBezTo>
                      <a:pt x="2149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9" name="Google Shape;3419;p40"/>
              <p:cNvSpPr/>
              <p:nvPr/>
            </p:nvSpPr>
            <p:spPr>
              <a:xfrm>
                <a:off x="5418334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69"/>
                      <a:pt x="0" y="1087"/>
                    </a:cubicBezTo>
                    <a:cubicBezTo>
                      <a:pt x="0" y="1679"/>
                      <a:pt x="470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0" name="Google Shape;3420;p40"/>
              <p:cNvSpPr/>
              <p:nvPr/>
            </p:nvSpPr>
            <p:spPr>
              <a:xfrm>
                <a:off x="5534146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1" name="Google Shape;3421;p40"/>
              <p:cNvSpPr/>
              <p:nvPr/>
            </p:nvSpPr>
            <p:spPr>
              <a:xfrm>
                <a:off x="5649652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69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2" name="Google Shape;3422;p40"/>
              <p:cNvSpPr/>
              <p:nvPr/>
            </p:nvSpPr>
            <p:spPr>
              <a:xfrm>
                <a:off x="5765465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69"/>
                      <a:pt x="0" y="1087"/>
                    </a:cubicBezTo>
                    <a:cubicBezTo>
                      <a:pt x="0" y="1679"/>
                      <a:pt x="470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3" name="Google Shape;3423;p40"/>
              <p:cNvSpPr/>
              <p:nvPr/>
            </p:nvSpPr>
            <p:spPr>
              <a:xfrm>
                <a:off x="5071203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70" y="2149"/>
                      <a:pt x="1062" y="2149"/>
                    </a:cubicBezTo>
                    <a:cubicBezTo>
                      <a:pt x="1655" y="2149"/>
                      <a:pt x="2149" y="1680"/>
                      <a:pt x="2149" y="1087"/>
                    </a:cubicBezTo>
                    <a:cubicBezTo>
                      <a:pt x="2149" y="495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4" name="Google Shape;3424;p40"/>
              <p:cNvSpPr/>
              <p:nvPr/>
            </p:nvSpPr>
            <p:spPr>
              <a:xfrm>
                <a:off x="5302521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94" y="2149"/>
                      <a:pt x="1087" y="2149"/>
                    </a:cubicBezTo>
                    <a:cubicBezTo>
                      <a:pt x="1679" y="2149"/>
                      <a:pt x="2149" y="1680"/>
                      <a:pt x="2149" y="1087"/>
                    </a:cubicBezTo>
                    <a:cubicBezTo>
                      <a:pt x="2149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5" name="Google Shape;3425;p40"/>
              <p:cNvSpPr/>
              <p:nvPr/>
            </p:nvSpPr>
            <p:spPr>
              <a:xfrm>
                <a:off x="5534146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55" y="2149"/>
                      <a:pt x="2148" y="1680"/>
                      <a:pt x="2148" y="1087"/>
                    </a:cubicBezTo>
                    <a:cubicBezTo>
                      <a:pt x="2148" y="495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6" name="Google Shape;3426;p40"/>
              <p:cNvSpPr/>
              <p:nvPr/>
            </p:nvSpPr>
            <p:spPr>
              <a:xfrm>
                <a:off x="5765465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95"/>
                      <a:pt x="0" y="1087"/>
                    </a:cubicBezTo>
                    <a:cubicBezTo>
                      <a:pt x="0" y="1680"/>
                      <a:pt x="470" y="2149"/>
                      <a:pt x="1087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7" name="Google Shape;3427;p40"/>
              <p:cNvSpPr/>
              <p:nvPr/>
            </p:nvSpPr>
            <p:spPr>
              <a:xfrm>
                <a:off x="5071203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62" y="2346"/>
                    </a:cubicBezTo>
                    <a:cubicBezTo>
                      <a:pt x="1655" y="2346"/>
                      <a:pt x="2149" y="1852"/>
                      <a:pt x="2149" y="1259"/>
                    </a:cubicBezTo>
                    <a:cubicBezTo>
                      <a:pt x="2149" y="1235"/>
                      <a:pt x="2124" y="1210"/>
                      <a:pt x="2124" y="1161"/>
                    </a:cubicBezTo>
                    <a:cubicBezTo>
                      <a:pt x="2124" y="1136"/>
                      <a:pt x="2149" y="1111"/>
                      <a:pt x="2149" y="1087"/>
                    </a:cubicBezTo>
                    <a:cubicBezTo>
                      <a:pt x="2149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8" name="Google Shape;3428;p40"/>
              <p:cNvSpPr/>
              <p:nvPr/>
            </p:nvSpPr>
            <p:spPr>
              <a:xfrm>
                <a:off x="518670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5" y="0"/>
                      <a:pt x="1" y="494"/>
                      <a:pt x="1" y="1087"/>
                    </a:cubicBezTo>
                    <a:cubicBezTo>
                      <a:pt x="1" y="1111"/>
                      <a:pt x="25" y="1136"/>
                      <a:pt x="25" y="1161"/>
                    </a:cubicBezTo>
                    <a:cubicBezTo>
                      <a:pt x="25" y="1210"/>
                      <a:pt x="1" y="1235"/>
                      <a:pt x="1" y="1259"/>
                    </a:cubicBezTo>
                    <a:cubicBezTo>
                      <a:pt x="1" y="1852"/>
                      <a:pt x="495" y="2346"/>
                      <a:pt x="1087" y="2346"/>
                    </a:cubicBezTo>
                    <a:cubicBezTo>
                      <a:pt x="1680" y="2346"/>
                      <a:pt x="2149" y="1852"/>
                      <a:pt x="2149" y="1259"/>
                    </a:cubicBezTo>
                    <a:cubicBezTo>
                      <a:pt x="2149" y="1235"/>
                      <a:pt x="2149" y="1210"/>
                      <a:pt x="2149" y="1161"/>
                    </a:cubicBezTo>
                    <a:cubicBezTo>
                      <a:pt x="2149" y="1136"/>
                      <a:pt x="2149" y="1111"/>
                      <a:pt x="2149" y="1087"/>
                    </a:cubicBezTo>
                    <a:cubicBezTo>
                      <a:pt x="2149" y="494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9" name="Google Shape;3429;p40"/>
              <p:cNvSpPr/>
              <p:nvPr/>
            </p:nvSpPr>
            <p:spPr>
              <a:xfrm>
                <a:off x="5302521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87" y="2346"/>
                    </a:cubicBezTo>
                    <a:cubicBezTo>
                      <a:pt x="1679" y="2346"/>
                      <a:pt x="2149" y="1852"/>
                      <a:pt x="2149" y="1259"/>
                    </a:cubicBezTo>
                    <a:cubicBezTo>
                      <a:pt x="2149" y="1235"/>
                      <a:pt x="2149" y="1210"/>
                      <a:pt x="2149" y="1161"/>
                    </a:cubicBezTo>
                    <a:cubicBezTo>
                      <a:pt x="2149" y="1136"/>
                      <a:pt x="2149" y="1111"/>
                      <a:pt x="2149" y="1087"/>
                    </a:cubicBezTo>
                    <a:cubicBezTo>
                      <a:pt x="2149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0" name="Google Shape;3430;p40"/>
              <p:cNvSpPr/>
              <p:nvPr/>
            </p:nvSpPr>
            <p:spPr>
              <a:xfrm>
                <a:off x="5418334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70" y="2346"/>
                      <a:pt x="1062" y="2346"/>
                    </a:cubicBezTo>
                    <a:cubicBezTo>
                      <a:pt x="1655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1" name="Google Shape;3431;p40"/>
              <p:cNvSpPr/>
              <p:nvPr/>
            </p:nvSpPr>
            <p:spPr>
              <a:xfrm>
                <a:off x="5534146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5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2" name="Google Shape;3432;p40"/>
              <p:cNvSpPr/>
              <p:nvPr/>
            </p:nvSpPr>
            <p:spPr>
              <a:xfrm>
                <a:off x="5649652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4" y="0"/>
                      <a:pt x="1" y="494"/>
                      <a:pt x="1" y="1087"/>
                    </a:cubicBezTo>
                    <a:cubicBezTo>
                      <a:pt x="1" y="1111"/>
                      <a:pt x="25" y="1136"/>
                      <a:pt x="25" y="1161"/>
                    </a:cubicBezTo>
                    <a:cubicBezTo>
                      <a:pt x="25" y="1210"/>
                      <a:pt x="1" y="1235"/>
                      <a:pt x="1" y="1259"/>
                    </a:cubicBezTo>
                    <a:cubicBezTo>
                      <a:pt x="1" y="1852"/>
                      <a:pt x="494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3" name="Google Shape;3433;p40"/>
              <p:cNvSpPr/>
              <p:nvPr/>
            </p:nvSpPr>
            <p:spPr>
              <a:xfrm>
                <a:off x="5765465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70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4" name="Google Shape;3434;p40"/>
              <p:cNvSpPr/>
              <p:nvPr/>
            </p:nvSpPr>
            <p:spPr>
              <a:xfrm>
                <a:off x="6691351" y="5124926"/>
                <a:ext cx="26308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5" name="Google Shape;3435;p40"/>
              <p:cNvSpPr/>
              <p:nvPr/>
            </p:nvSpPr>
            <p:spPr>
              <a:xfrm>
                <a:off x="657553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6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111"/>
                      <a:pt x="25" y="1136"/>
                      <a:pt x="25" y="1161"/>
                    </a:cubicBezTo>
                    <a:cubicBezTo>
                      <a:pt x="25" y="1210"/>
                      <a:pt x="0" y="1235"/>
                      <a:pt x="0" y="1259"/>
                    </a:cubicBezTo>
                    <a:cubicBezTo>
                      <a:pt x="0" y="1852"/>
                      <a:pt x="494" y="2346"/>
                      <a:pt x="1086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6" name="Google Shape;3436;p40"/>
              <p:cNvSpPr/>
              <p:nvPr/>
            </p:nvSpPr>
            <p:spPr>
              <a:xfrm>
                <a:off x="6460020" y="5124926"/>
                <a:ext cx="26026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346" extrusionOk="0">
                    <a:moveTo>
                      <a:pt x="1063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63" y="2346"/>
                    </a:cubicBezTo>
                    <a:cubicBezTo>
                      <a:pt x="1655" y="2346"/>
                      <a:pt x="2124" y="1852"/>
                      <a:pt x="2124" y="1259"/>
                    </a:cubicBezTo>
                    <a:cubicBezTo>
                      <a:pt x="2124" y="1235"/>
                      <a:pt x="2124" y="1210"/>
                      <a:pt x="2124" y="1161"/>
                    </a:cubicBezTo>
                    <a:cubicBezTo>
                      <a:pt x="2124" y="1136"/>
                      <a:pt x="2124" y="1111"/>
                      <a:pt x="2124" y="1087"/>
                    </a:cubicBezTo>
                    <a:cubicBezTo>
                      <a:pt x="2124" y="494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7" name="Google Shape;3437;p40"/>
              <p:cNvSpPr/>
              <p:nvPr/>
            </p:nvSpPr>
            <p:spPr>
              <a:xfrm>
                <a:off x="6344220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48" y="1852"/>
                      <a:pt x="2148" y="1259"/>
                    </a:cubicBezTo>
                    <a:cubicBezTo>
                      <a:pt x="2148" y="1235"/>
                      <a:pt x="2123" y="1210"/>
                      <a:pt x="2123" y="1161"/>
                    </a:cubicBezTo>
                    <a:cubicBezTo>
                      <a:pt x="2123" y="1136"/>
                      <a:pt x="2148" y="1111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8" name="Google Shape;3438;p40"/>
              <p:cNvSpPr/>
              <p:nvPr/>
            </p:nvSpPr>
            <p:spPr>
              <a:xfrm>
                <a:off x="6228408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9" name="Google Shape;3439;p40"/>
              <p:cNvSpPr/>
              <p:nvPr/>
            </p:nvSpPr>
            <p:spPr>
              <a:xfrm>
                <a:off x="6112595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111"/>
                      <a:pt x="25" y="1136"/>
                      <a:pt x="25" y="1161"/>
                    </a:cubicBezTo>
                    <a:cubicBezTo>
                      <a:pt x="25" y="1210"/>
                      <a:pt x="0" y="1235"/>
                      <a:pt x="0" y="1259"/>
                    </a:cubicBezTo>
                    <a:cubicBezTo>
                      <a:pt x="0" y="1852"/>
                      <a:pt x="494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0" name="Google Shape;3440;p40"/>
              <p:cNvSpPr/>
              <p:nvPr/>
            </p:nvSpPr>
            <p:spPr>
              <a:xfrm>
                <a:off x="599708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23" y="1852"/>
                      <a:pt x="2123" y="1259"/>
                    </a:cubicBezTo>
                    <a:cubicBezTo>
                      <a:pt x="2123" y="1235"/>
                      <a:pt x="2123" y="1210"/>
                      <a:pt x="2123" y="1161"/>
                    </a:cubicBezTo>
                    <a:cubicBezTo>
                      <a:pt x="2123" y="1136"/>
                      <a:pt x="2123" y="1111"/>
                      <a:pt x="2123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1" name="Google Shape;3441;p40"/>
              <p:cNvSpPr/>
              <p:nvPr/>
            </p:nvSpPr>
            <p:spPr>
              <a:xfrm>
                <a:off x="5881277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2" name="Google Shape;3442;p40"/>
              <p:cNvSpPr/>
              <p:nvPr/>
            </p:nvSpPr>
            <p:spPr>
              <a:xfrm>
                <a:off x="6691351" y="50039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3" name="Google Shape;3443;p40"/>
              <p:cNvSpPr/>
              <p:nvPr/>
            </p:nvSpPr>
            <p:spPr>
              <a:xfrm>
                <a:off x="6460020" y="50039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70" y="2149"/>
                      <a:pt x="1063" y="2149"/>
                    </a:cubicBezTo>
                    <a:cubicBezTo>
                      <a:pt x="1655" y="2149"/>
                      <a:pt x="2124" y="1680"/>
                      <a:pt x="2124" y="1087"/>
                    </a:cubicBezTo>
                    <a:cubicBezTo>
                      <a:pt x="2124" y="495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4" name="Google Shape;3444;p40"/>
              <p:cNvSpPr/>
              <p:nvPr/>
            </p:nvSpPr>
            <p:spPr>
              <a:xfrm>
                <a:off x="6228408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87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5" name="Google Shape;3445;p40"/>
              <p:cNvSpPr/>
              <p:nvPr/>
            </p:nvSpPr>
            <p:spPr>
              <a:xfrm>
                <a:off x="5997089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54" y="2149"/>
                      <a:pt x="2148" y="1680"/>
                      <a:pt x="2148" y="1087"/>
                    </a:cubicBezTo>
                    <a:cubicBezTo>
                      <a:pt x="2148" y="495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6" name="Google Shape;3446;p40"/>
              <p:cNvSpPr/>
              <p:nvPr/>
            </p:nvSpPr>
            <p:spPr>
              <a:xfrm>
                <a:off x="6691351" y="4883025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7" name="Google Shape;3447;p40"/>
              <p:cNvSpPr/>
              <p:nvPr/>
            </p:nvSpPr>
            <p:spPr>
              <a:xfrm>
                <a:off x="657553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69"/>
                      <a:pt x="0" y="1087"/>
                    </a:cubicBezTo>
                    <a:cubicBezTo>
                      <a:pt x="0" y="1679"/>
                      <a:pt x="494" y="2148"/>
                      <a:pt x="1086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8" name="Google Shape;3448;p40"/>
              <p:cNvSpPr/>
              <p:nvPr/>
            </p:nvSpPr>
            <p:spPr>
              <a:xfrm>
                <a:off x="6460020" y="4883025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70" y="2148"/>
                      <a:pt x="1063" y="2148"/>
                    </a:cubicBezTo>
                    <a:cubicBezTo>
                      <a:pt x="1655" y="2148"/>
                      <a:pt x="2124" y="1679"/>
                      <a:pt x="2124" y="1087"/>
                    </a:cubicBezTo>
                    <a:cubicBezTo>
                      <a:pt x="2124" y="469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9" name="Google Shape;3449;p40"/>
              <p:cNvSpPr/>
              <p:nvPr/>
            </p:nvSpPr>
            <p:spPr>
              <a:xfrm>
                <a:off x="6344220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0" name="Google Shape;3450;p40"/>
              <p:cNvSpPr/>
              <p:nvPr/>
            </p:nvSpPr>
            <p:spPr>
              <a:xfrm>
                <a:off x="6228408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1" name="Google Shape;3451;p40"/>
              <p:cNvSpPr/>
              <p:nvPr/>
            </p:nvSpPr>
            <p:spPr>
              <a:xfrm>
                <a:off x="6112595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69"/>
                      <a:pt x="0" y="1087"/>
                    </a:cubicBezTo>
                    <a:cubicBezTo>
                      <a:pt x="0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2" name="Google Shape;3452;p40"/>
              <p:cNvSpPr/>
              <p:nvPr/>
            </p:nvSpPr>
            <p:spPr>
              <a:xfrm>
                <a:off x="599708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23" y="1679"/>
                      <a:pt x="2123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3" name="Google Shape;3453;p40"/>
              <p:cNvSpPr/>
              <p:nvPr/>
            </p:nvSpPr>
            <p:spPr>
              <a:xfrm>
                <a:off x="5881277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4" name="Google Shape;3454;p40"/>
              <p:cNvSpPr/>
              <p:nvPr/>
            </p:nvSpPr>
            <p:spPr>
              <a:xfrm>
                <a:off x="6691351" y="47620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79" y="2149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5" name="Google Shape;3455;p40"/>
              <p:cNvSpPr/>
              <p:nvPr/>
            </p:nvSpPr>
            <p:spPr>
              <a:xfrm>
                <a:off x="6460020" y="47620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63" y="2149"/>
                    </a:cubicBezTo>
                    <a:cubicBezTo>
                      <a:pt x="1655" y="2149"/>
                      <a:pt x="2124" y="1655"/>
                      <a:pt x="2124" y="1062"/>
                    </a:cubicBezTo>
                    <a:cubicBezTo>
                      <a:pt x="2124" y="470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6" name="Google Shape;3456;p40"/>
              <p:cNvSpPr/>
              <p:nvPr/>
            </p:nvSpPr>
            <p:spPr>
              <a:xfrm>
                <a:off x="6227195" y="4762143"/>
                <a:ext cx="28733" cy="26173"/>
              </a:xfrm>
              <a:custGeom>
                <a:avLst/>
                <a:gdLst/>
                <a:ahLst/>
                <a:cxnLst/>
                <a:rect l="l" t="t" r="r" b="b"/>
                <a:pathLst>
                  <a:path w="2346" h="2137" extrusionOk="0">
                    <a:moveTo>
                      <a:pt x="1173" y="1"/>
                    </a:moveTo>
                    <a:cubicBezTo>
                      <a:pt x="902" y="1"/>
                      <a:pt x="630" y="106"/>
                      <a:pt x="420" y="316"/>
                    </a:cubicBezTo>
                    <a:cubicBezTo>
                      <a:pt x="0" y="735"/>
                      <a:pt x="0" y="1402"/>
                      <a:pt x="420" y="1822"/>
                    </a:cubicBezTo>
                    <a:cubicBezTo>
                      <a:pt x="630" y="2031"/>
                      <a:pt x="902" y="2136"/>
                      <a:pt x="1173" y="2136"/>
                    </a:cubicBezTo>
                    <a:cubicBezTo>
                      <a:pt x="1445" y="2136"/>
                      <a:pt x="1716" y="2031"/>
                      <a:pt x="1926" y="1822"/>
                    </a:cubicBezTo>
                    <a:cubicBezTo>
                      <a:pt x="2346" y="1402"/>
                      <a:pt x="2346" y="735"/>
                      <a:pt x="1926" y="316"/>
                    </a:cubicBezTo>
                    <a:cubicBezTo>
                      <a:pt x="1716" y="106"/>
                      <a:pt x="1445" y="1"/>
                      <a:pt x="117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7" name="Google Shape;3457;p40"/>
              <p:cNvSpPr/>
              <p:nvPr/>
            </p:nvSpPr>
            <p:spPr>
              <a:xfrm>
                <a:off x="5997089" y="4762069"/>
                <a:ext cx="26014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54" y="2149"/>
                      <a:pt x="2123" y="1655"/>
                      <a:pt x="2123" y="1062"/>
                    </a:cubicBezTo>
                    <a:cubicBezTo>
                      <a:pt x="2123" y="470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8" name="Google Shape;3458;p40"/>
              <p:cNvSpPr/>
              <p:nvPr/>
            </p:nvSpPr>
            <p:spPr>
              <a:xfrm>
                <a:off x="6691351" y="4641125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9" name="Google Shape;3459;p40"/>
              <p:cNvSpPr/>
              <p:nvPr/>
            </p:nvSpPr>
            <p:spPr>
              <a:xfrm>
                <a:off x="657553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69"/>
                      <a:pt x="0" y="1062"/>
                    </a:cubicBezTo>
                    <a:cubicBezTo>
                      <a:pt x="0" y="1654"/>
                      <a:pt x="494" y="2148"/>
                      <a:pt x="1086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0" name="Google Shape;3460;p40"/>
              <p:cNvSpPr/>
              <p:nvPr/>
            </p:nvSpPr>
            <p:spPr>
              <a:xfrm>
                <a:off x="6460020" y="4641125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70" y="2148"/>
                      <a:pt x="1063" y="2148"/>
                    </a:cubicBezTo>
                    <a:cubicBezTo>
                      <a:pt x="1655" y="2148"/>
                      <a:pt x="2124" y="1654"/>
                      <a:pt x="2124" y="1062"/>
                    </a:cubicBezTo>
                    <a:cubicBezTo>
                      <a:pt x="2124" y="469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1" name="Google Shape;3461;p40"/>
              <p:cNvSpPr/>
              <p:nvPr/>
            </p:nvSpPr>
            <p:spPr>
              <a:xfrm>
                <a:off x="6344220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2" name="Google Shape;3462;p40"/>
              <p:cNvSpPr/>
              <p:nvPr/>
            </p:nvSpPr>
            <p:spPr>
              <a:xfrm>
                <a:off x="6228408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3" name="Google Shape;3463;p40"/>
              <p:cNvSpPr/>
              <p:nvPr/>
            </p:nvSpPr>
            <p:spPr>
              <a:xfrm>
                <a:off x="6112595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69"/>
                      <a:pt x="0" y="1062"/>
                    </a:cubicBezTo>
                    <a:cubicBezTo>
                      <a:pt x="0" y="1654"/>
                      <a:pt x="494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4" name="Google Shape;3464;p40"/>
              <p:cNvSpPr/>
              <p:nvPr/>
            </p:nvSpPr>
            <p:spPr>
              <a:xfrm>
                <a:off x="599708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5" name="Google Shape;3465;p40"/>
              <p:cNvSpPr/>
              <p:nvPr/>
            </p:nvSpPr>
            <p:spPr>
              <a:xfrm>
                <a:off x="5881277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6" name="Google Shape;3466;p40"/>
              <p:cNvSpPr/>
              <p:nvPr/>
            </p:nvSpPr>
            <p:spPr>
              <a:xfrm>
                <a:off x="6691351" y="45201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7" name="Google Shape;3467;p40"/>
              <p:cNvSpPr/>
              <p:nvPr/>
            </p:nvSpPr>
            <p:spPr>
              <a:xfrm>
                <a:off x="6460020" y="45201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3" y="2148"/>
                    </a:cubicBezTo>
                    <a:cubicBezTo>
                      <a:pt x="1655" y="2148"/>
                      <a:pt x="2124" y="1655"/>
                      <a:pt x="2124" y="1062"/>
                    </a:cubicBezTo>
                    <a:cubicBezTo>
                      <a:pt x="2124" y="470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8" name="Google Shape;3468;p40"/>
              <p:cNvSpPr/>
              <p:nvPr/>
            </p:nvSpPr>
            <p:spPr>
              <a:xfrm>
                <a:off x="6228408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9" name="Google Shape;3469;p40"/>
              <p:cNvSpPr/>
              <p:nvPr/>
            </p:nvSpPr>
            <p:spPr>
              <a:xfrm>
                <a:off x="5997089" y="4520169"/>
                <a:ext cx="26014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4" y="2148"/>
                      <a:pt x="2123" y="1655"/>
                      <a:pt x="2123" y="1062"/>
                    </a:cubicBezTo>
                    <a:cubicBezTo>
                      <a:pt x="2123" y="470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0" name="Google Shape;3470;p40"/>
              <p:cNvSpPr/>
              <p:nvPr/>
            </p:nvSpPr>
            <p:spPr>
              <a:xfrm>
                <a:off x="6691351" y="4398918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1" name="Google Shape;3471;p40"/>
              <p:cNvSpPr/>
              <p:nvPr/>
            </p:nvSpPr>
            <p:spPr>
              <a:xfrm>
                <a:off x="657553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6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2" name="Google Shape;3472;p40"/>
              <p:cNvSpPr/>
              <p:nvPr/>
            </p:nvSpPr>
            <p:spPr>
              <a:xfrm>
                <a:off x="6460020" y="4398918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3" y="2148"/>
                    </a:cubicBezTo>
                    <a:cubicBezTo>
                      <a:pt x="1655" y="2148"/>
                      <a:pt x="2124" y="1679"/>
                      <a:pt x="2124" y="1087"/>
                    </a:cubicBezTo>
                    <a:cubicBezTo>
                      <a:pt x="2124" y="494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3" name="Google Shape;3473;p40"/>
              <p:cNvSpPr/>
              <p:nvPr/>
            </p:nvSpPr>
            <p:spPr>
              <a:xfrm>
                <a:off x="6344220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4" name="Google Shape;3474;p40"/>
              <p:cNvSpPr/>
              <p:nvPr/>
            </p:nvSpPr>
            <p:spPr>
              <a:xfrm>
                <a:off x="6228408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5" name="Google Shape;3475;p40"/>
              <p:cNvSpPr/>
              <p:nvPr/>
            </p:nvSpPr>
            <p:spPr>
              <a:xfrm>
                <a:off x="6112595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6" name="Google Shape;3476;p40"/>
              <p:cNvSpPr/>
              <p:nvPr/>
            </p:nvSpPr>
            <p:spPr>
              <a:xfrm>
                <a:off x="599708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23" y="1679"/>
                      <a:pt x="2123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7" name="Google Shape;3477;p40"/>
              <p:cNvSpPr/>
              <p:nvPr/>
            </p:nvSpPr>
            <p:spPr>
              <a:xfrm>
                <a:off x="5881277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478" name="Google Shape;3478;p40"/>
            <p:cNvSpPr/>
            <p:nvPr/>
          </p:nvSpPr>
          <p:spPr>
            <a:xfrm flipH="1">
              <a:off x="1282294" y="4212034"/>
              <a:ext cx="552000" cy="552000"/>
            </a:xfrm>
            <a:prstGeom prst="mathPlus">
              <a:avLst>
                <a:gd name="adj1" fmla="val 1723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79" name="Google Shape;3479;p40"/>
          <p:cNvGrpSpPr/>
          <p:nvPr/>
        </p:nvGrpSpPr>
        <p:grpSpPr>
          <a:xfrm>
            <a:off x="7739823" y="-965627"/>
            <a:ext cx="1997450" cy="1933974"/>
            <a:chOff x="7739823" y="-965627"/>
            <a:chExt cx="1997450" cy="1933974"/>
          </a:xfrm>
        </p:grpSpPr>
        <p:sp>
          <p:nvSpPr>
            <p:cNvPr id="3480" name="Google Shape;3480;p40"/>
            <p:cNvSpPr/>
            <p:nvPr/>
          </p:nvSpPr>
          <p:spPr>
            <a:xfrm>
              <a:off x="7881473" y="-965627"/>
              <a:ext cx="1855800" cy="18558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1" name="Google Shape;3481;p40"/>
            <p:cNvSpPr/>
            <p:nvPr/>
          </p:nvSpPr>
          <p:spPr>
            <a:xfrm>
              <a:off x="7739823" y="220147"/>
              <a:ext cx="748200" cy="7482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2">
    <p:spTree>
      <p:nvGrpSpPr>
        <p:cNvPr id="1" name="Shape 3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" name="Google Shape;3483;p41"/>
          <p:cNvSpPr/>
          <p:nvPr/>
        </p:nvSpPr>
        <p:spPr>
          <a:xfrm>
            <a:off x="-770951" y="4043399"/>
            <a:ext cx="2012400" cy="2012400"/>
          </a:xfrm>
          <a:prstGeom prst="donut">
            <a:avLst>
              <a:gd name="adj" fmla="val 29191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4" name="Google Shape;3484;p41"/>
          <p:cNvSpPr/>
          <p:nvPr/>
        </p:nvSpPr>
        <p:spPr>
          <a:xfrm flipH="1">
            <a:off x="803847" y="4719323"/>
            <a:ext cx="904800" cy="9048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5" name="Google Shape;3485;p41"/>
          <p:cNvSpPr/>
          <p:nvPr/>
        </p:nvSpPr>
        <p:spPr>
          <a:xfrm flipH="1">
            <a:off x="7516173" y="4719320"/>
            <a:ext cx="748200" cy="7482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86" name="Google Shape;3486;p41"/>
          <p:cNvGrpSpPr/>
          <p:nvPr/>
        </p:nvGrpSpPr>
        <p:grpSpPr>
          <a:xfrm>
            <a:off x="-328756" y="279198"/>
            <a:ext cx="904875" cy="928325"/>
            <a:chOff x="4059176" y="156948"/>
            <a:chExt cx="904875" cy="928325"/>
          </a:xfrm>
        </p:grpSpPr>
        <p:sp>
          <p:nvSpPr>
            <p:cNvPr id="3487" name="Google Shape;3487;p41"/>
            <p:cNvSpPr/>
            <p:nvPr/>
          </p:nvSpPr>
          <p:spPr>
            <a:xfrm>
              <a:off x="49381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8" name="Google Shape;3488;p41"/>
            <p:cNvSpPr/>
            <p:nvPr/>
          </p:nvSpPr>
          <p:spPr>
            <a:xfrm>
              <a:off x="49381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9" name="Google Shape;3489;p41"/>
            <p:cNvSpPr/>
            <p:nvPr/>
          </p:nvSpPr>
          <p:spPr>
            <a:xfrm>
              <a:off x="49381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0" name="Google Shape;3490;p41"/>
            <p:cNvSpPr/>
            <p:nvPr/>
          </p:nvSpPr>
          <p:spPr>
            <a:xfrm>
              <a:off x="49381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1" name="Google Shape;3491;p41"/>
            <p:cNvSpPr/>
            <p:nvPr/>
          </p:nvSpPr>
          <p:spPr>
            <a:xfrm>
              <a:off x="49381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2" name="Google Shape;3492;p41"/>
            <p:cNvSpPr/>
            <p:nvPr/>
          </p:nvSpPr>
          <p:spPr>
            <a:xfrm>
              <a:off x="49381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3" name="Google Shape;3493;p41"/>
            <p:cNvSpPr/>
            <p:nvPr/>
          </p:nvSpPr>
          <p:spPr>
            <a:xfrm>
              <a:off x="49381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4" name="Google Shape;3494;p41"/>
            <p:cNvSpPr/>
            <p:nvPr/>
          </p:nvSpPr>
          <p:spPr>
            <a:xfrm>
              <a:off x="4812826" y="1569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5" name="Google Shape;3495;p41"/>
            <p:cNvSpPr/>
            <p:nvPr/>
          </p:nvSpPr>
          <p:spPr>
            <a:xfrm>
              <a:off x="4812826" y="3075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6" name="Google Shape;3496;p41"/>
            <p:cNvSpPr/>
            <p:nvPr/>
          </p:nvSpPr>
          <p:spPr>
            <a:xfrm>
              <a:off x="4812826" y="457548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7" name="Google Shape;3497;p41"/>
            <p:cNvSpPr/>
            <p:nvPr/>
          </p:nvSpPr>
          <p:spPr>
            <a:xfrm>
              <a:off x="4812826" y="6081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8" name="Google Shape;3498;p41"/>
            <p:cNvSpPr/>
            <p:nvPr/>
          </p:nvSpPr>
          <p:spPr>
            <a:xfrm>
              <a:off x="4812826" y="7587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9" name="Google Shape;3499;p41"/>
            <p:cNvSpPr/>
            <p:nvPr/>
          </p:nvSpPr>
          <p:spPr>
            <a:xfrm>
              <a:off x="4812826" y="908723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0" name="Google Shape;3500;p41"/>
            <p:cNvSpPr/>
            <p:nvPr/>
          </p:nvSpPr>
          <p:spPr>
            <a:xfrm>
              <a:off x="4812826" y="105932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1" name="Google Shape;3501;p41"/>
            <p:cNvSpPr/>
            <p:nvPr/>
          </p:nvSpPr>
          <p:spPr>
            <a:xfrm>
              <a:off x="4686901" y="156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2" name="Google Shape;3502;p41"/>
            <p:cNvSpPr/>
            <p:nvPr/>
          </p:nvSpPr>
          <p:spPr>
            <a:xfrm>
              <a:off x="4686901" y="3075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3" name="Google Shape;3503;p41"/>
            <p:cNvSpPr/>
            <p:nvPr/>
          </p:nvSpPr>
          <p:spPr>
            <a:xfrm>
              <a:off x="4686901" y="457548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4" name="Google Shape;3504;p41"/>
            <p:cNvSpPr/>
            <p:nvPr/>
          </p:nvSpPr>
          <p:spPr>
            <a:xfrm>
              <a:off x="4686901" y="6081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5" name="Google Shape;3505;p41"/>
            <p:cNvSpPr/>
            <p:nvPr/>
          </p:nvSpPr>
          <p:spPr>
            <a:xfrm>
              <a:off x="4686901" y="758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6" name="Google Shape;3506;p41"/>
            <p:cNvSpPr/>
            <p:nvPr/>
          </p:nvSpPr>
          <p:spPr>
            <a:xfrm>
              <a:off x="4686901" y="908723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7" name="Google Shape;3507;p41"/>
            <p:cNvSpPr/>
            <p:nvPr/>
          </p:nvSpPr>
          <p:spPr>
            <a:xfrm>
              <a:off x="4686901" y="105932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8" name="Google Shape;3508;p41"/>
            <p:cNvSpPr/>
            <p:nvPr/>
          </p:nvSpPr>
          <p:spPr>
            <a:xfrm>
              <a:off x="45616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9" name="Google Shape;3509;p41"/>
            <p:cNvSpPr/>
            <p:nvPr/>
          </p:nvSpPr>
          <p:spPr>
            <a:xfrm>
              <a:off x="45616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0" name="Google Shape;3510;p41"/>
            <p:cNvSpPr/>
            <p:nvPr/>
          </p:nvSpPr>
          <p:spPr>
            <a:xfrm>
              <a:off x="45616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1" name="Google Shape;3511;p41"/>
            <p:cNvSpPr/>
            <p:nvPr/>
          </p:nvSpPr>
          <p:spPr>
            <a:xfrm>
              <a:off x="45616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2" name="Google Shape;3512;p41"/>
            <p:cNvSpPr/>
            <p:nvPr/>
          </p:nvSpPr>
          <p:spPr>
            <a:xfrm>
              <a:off x="45616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3" name="Google Shape;3513;p41"/>
            <p:cNvSpPr/>
            <p:nvPr/>
          </p:nvSpPr>
          <p:spPr>
            <a:xfrm>
              <a:off x="45616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4" name="Google Shape;3514;p41"/>
            <p:cNvSpPr/>
            <p:nvPr/>
          </p:nvSpPr>
          <p:spPr>
            <a:xfrm>
              <a:off x="45616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5" name="Google Shape;3515;p41"/>
            <p:cNvSpPr/>
            <p:nvPr/>
          </p:nvSpPr>
          <p:spPr>
            <a:xfrm>
              <a:off x="44363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6" name="Google Shape;3516;p41"/>
            <p:cNvSpPr/>
            <p:nvPr/>
          </p:nvSpPr>
          <p:spPr>
            <a:xfrm>
              <a:off x="44363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7" name="Google Shape;3517;p41"/>
            <p:cNvSpPr/>
            <p:nvPr/>
          </p:nvSpPr>
          <p:spPr>
            <a:xfrm>
              <a:off x="44363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8" name="Google Shape;3518;p41"/>
            <p:cNvSpPr/>
            <p:nvPr/>
          </p:nvSpPr>
          <p:spPr>
            <a:xfrm>
              <a:off x="44363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9" name="Google Shape;3519;p41"/>
            <p:cNvSpPr/>
            <p:nvPr/>
          </p:nvSpPr>
          <p:spPr>
            <a:xfrm>
              <a:off x="44363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0" name="Google Shape;3520;p41"/>
            <p:cNvSpPr/>
            <p:nvPr/>
          </p:nvSpPr>
          <p:spPr>
            <a:xfrm>
              <a:off x="44363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1" name="Google Shape;3521;p41"/>
            <p:cNvSpPr/>
            <p:nvPr/>
          </p:nvSpPr>
          <p:spPr>
            <a:xfrm>
              <a:off x="44363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2" name="Google Shape;3522;p41"/>
            <p:cNvSpPr/>
            <p:nvPr/>
          </p:nvSpPr>
          <p:spPr>
            <a:xfrm>
              <a:off x="43104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3" name="Google Shape;3523;p41"/>
            <p:cNvSpPr/>
            <p:nvPr/>
          </p:nvSpPr>
          <p:spPr>
            <a:xfrm>
              <a:off x="43104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4" name="Google Shape;3524;p41"/>
            <p:cNvSpPr/>
            <p:nvPr/>
          </p:nvSpPr>
          <p:spPr>
            <a:xfrm>
              <a:off x="43104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5" name="Google Shape;3525;p41"/>
            <p:cNvSpPr/>
            <p:nvPr/>
          </p:nvSpPr>
          <p:spPr>
            <a:xfrm>
              <a:off x="43104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6" name="Google Shape;3526;p41"/>
            <p:cNvSpPr/>
            <p:nvPr/>
          </p:nvSpPr>
          <p:spPr>
            <a:xfrm>
              <a:off x="43104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7" name="Google Shape;3527;p41"/>
            <p:cNvSpPr/>
            <p:nvPr/>
          </p:nvSpPr>
          <p:spPr>
            <a:xfrm>
              <a:off x="43104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8" name="Google Shape;3528;p41"/>
            <p:cNvSpPr/>
            <p:nvPr/>
          </p:nvSpPr>
          <p:spPr>
            <a:xfrm>
              <a:off x="43104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9" name="Google Shape;3529;p41"/>
            <p:cNvSpPr/>
            <p:nvPr/>
          </p:nvSpPr>
          <p:spPr>
            <a:xfrm>
              <a:off x="41851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0" name="Google Shape;3530;p41"/>
            <p:cNvSpPr/>
            <p:nvPr/>
          </p:nvSpPr>
          <p:spPr>
            <a:xfrm>
              <a:off x="41851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1" name="Google Shape;3531;p41"/>
            <p:cNvSpPr/>
            <p:nvPr/>
          </p:nvSpPr>
          <p:spPr>
            <a:xfrm>
              <a:off x="41851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2" name="Google Shape;3532;p41"/>
            <p:cNvSpPr/>
            <p:nvPr/>
          </p:nvSpPr>
          <p:spPr>
            <a:xfrm>
              <a:off x="41851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3" name="Google Shape;3533;p41"/>
            <p:cNvSpPr/>
            <p:nvPr/>
          </p:nvSpPr>
          <p:spPr>
            <a:xfrm>
              <a:off x="41851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4" name="Google Shape;3534;p41"/>
            <p:cNvSpPr/>
            <p:nvPr/>
          </p:nvSpPr>
          <p:spPr>
            <a:xfrm>
              <a:off x="41851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5" name="Google Shape;3535;p41"/>
            <p:cNvSpPr/>
            <p:nvPr/>
          </p:nvSpPr>
          <p:spPr>
            <a:xfrm>
              <a:off x="41851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6" name="Google Shape;3536;p41"/>
            <p:cNvSpPr/>
            <p:nvPr/>
          </p:nvSpPr>
          <p:spPr>
            <a:xfrm>
              <a:off x="4059176" y="156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7" name="Google Shape;3537;p41"/>
            <p:cNvSpPr/>
            <p:nvPr/>
          </p:nvSpPr>
          <p:spPr>
            <a:xfrm>
              <a:off x="4059176" y="3075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8" name="Google Shape;3538;p41"/>
            <p:cNvSpPr/>
            <p:nvPr/>
          </p:nvSpPr>
          <p:spPr>
            <a:xfrm>
              <a:off x="4059176" y="457548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9" name="Google Shape;3539;p41"/>
            <p:cNvSpPr/>
            <p:nvPr/>
          </p:nvSpPr>
          <p:spPr>
            <a:xfrm>
              <a:off x="4059176" y="6081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0" name="Google Shape;3540;p41"/>
            <p:cNvSpPr/>
            <p:nvPr/>
          </p:nvSpPr>
          <p:spPr>
            <a:xfrm>
              <a:off x="4059176" y="758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1" name="Google Shape;3541;p41"/>
            <p:cNvSpPr/>
            <p:nvPr/>
          </p:nvSpPr>
          <p:spPr>
            <a:xfrm>
              <a:off x="4059176" y="908723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2" name="Google Shape;3542;p41"/>
            <p:cNvSpPr/>
            <p:nvPr/>
          </p:nvSpPr>
          <p:spPr>
            <a:xfrm>
              <a:off x="4059176" y="105932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43" name="Google Shape;3543;p41"/>
          <p:cNvGrpSpPr/>
          <p:nvPr/>
        </p:nvGrpSpPr>
        <p:grpSpPr>
          <a:xfrm>
            <a:off x="8591231" y="669574"/>
            <a:ext cx="627751" cy="2647949"/>
            <a:chOff x="6189926" y="212374"/>
            <a:chExt cx="627750" cy="2647950"/>
          </a:xfrm>
        </p:grpSpPr>
        <p:sp>
          <p:nvSpPr>
            <p:cNvPr id="3544" name="Google Shape;3544;p41"/>
            <p:cNvSpPr/>
            <p:nvPr/>
          </p:nvSpPr>
          <p:spPr>
            <a:xfrm rot="5400000">
              <a:off x="6791726" y="2081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5" name="Google Shape;3545;p41"/>
            <p:cNvSpPr/>
            <p:nvPr/>
          </p:nvSpPr>
          <p:spPr>
            <a:xfrm rot="5400000">
              <a:off x="6641126" y="2081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6" name="Google Shape;3546;p41"/>
            <p:cNvSpPr/>
            <p:nvPr/>
          </p:nvSpPr>
          <p:spPr>
            <a:xfrm rot="5400000">
              <a:off x="6490826" y="20810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7" name="Google Shape;3547;p41"/>
            <p:cNvSpPr/>
            <p:nvPr/>
          </p:nvSpPr>
          <p:spPr>
            <a:xfrm rot="5400000">
              <a:off x="6340526" y="2081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8" name="Google Shape;3548;p41"/>
            <p:cNvSpPr/>
            <p:nvPr/>
          </p:nvSpPr>
          <p:spPr>
            <a:xfrm rot="5400000">
              <a:off x="6189926" y="2081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9" name="Google Shape;3549;p41"/>
            <p:cNvSpPr/>
            <p:nvPr/>
          </p:nvSpPr>
          <p:spPr>
            <a:xfrm rot="5400000">
              <a:off x="6791739" y="1956086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0" name="Google Shape;3550;p41"/>
            <p:cNvSpPr/>
            <p:nvPr/>
          </p:nvSpPr>
          <p:spPr>
            <a:xfrm rot="5400000">
              <a:off x="6641139" y="1956086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1" name="Google Shape;3551;p41"/>
            <p:cNvSpPr/>
            <p:nvPr/>
          </p:nvSpPr>
          <p:spPr>
            <a:xfrm rot="5400000">
              <a:off x="6490839" y="1955786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2" name="Google Shape;3552;p41"/>
            <p:cNvSpPr/>
            <p:nvPr/>
          </p:nvSpPr>
          <p:spPr>
            <a:xfrm rot="5400000">
              <a:off x="6340539" y="1956086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3" name="Google Shape;3553;p41"/>
            <p:cNvSpPr/>
            <p:nvPr/>
          </p:nvSpPr>
          <p:spPr>
            <a:xfrm rot="5400000">
              <a:off x="6189939" y="1956086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4" name="Google Shape;3554;p41"/>
            <p:cNvSpPr/>
            <p:nvPr/>
          </p:nvSpPr>
          <p:spPr>
            <a:xfrm rot="5400000">
              <a:off x="6791414" y="18304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5" name="Google Shape;3555;p41"/>
            <p:cNvSpPr/>
            <p:nvPr/>
          </p:nvSpPr>
          <p:spPr>
            <a:xfrm rot="5400000">
              <a:off x="6640814" y="18304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6" name="Google Shape;3556;p41"/>
            <p:cNvSpPr/>
            <p:nvPr/>
          </p:nvSpPr>
          <p:spPr>
            <a:xfrm rot="5400000">
              <a:off x="6490514" y="1830186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7" name="Google Shape;3557;p41"/>
            <p:cNvSpPr/>
            <p:nvPr/>
          </p:nvSpPr>
          <p:spPr>
            <a:xfrm rot="5400000">
              <a:off x="6340214" y="18304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8" name="Google Shape;3558;p41"/>
            <p:cNvSpPr/>
            <p:nvPr/>
          </p:nvSpPr>
          <p:spPr>
            <a:xfrm rot="5400000">
              <a:off x="6189614" y="18304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9" name="Google Shape;3559;p41"/>
            <p:cNvSpPr/>
            <p:nvPr/>
          </p:nvSpPr>
          <p:spPr>
            <a:xfrm rot="5400000">
              <a:off x="6791726" y="17048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0" name="Google Shape;3560;p41"/>
            <p:cNvSpPr/>
            <p:nvPr/>
          </p:nvSpPr>
          <p:spPr>
            <a:xfrm rot="5400000">
              <a:off x="6641126" y="17048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1" name="Google Shape;3561;p41"/>
            <p:cNvSpPr/>
            <p:nvPr/>
          </p:nvSpPr>
          <p:spPr>
            <a:xfrm rot="5400000">
              <a:off x="6490826" y="17045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2" name="Google Shape;3562;p41"/>
            <p:cNvSpPr/>
            <p:nvPr/>
          </p:nvSpPr>
          <p:spPr>
            <a:xfrm rot="5400000">
              <a:off x="6340526" y="17048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3" name="Google Shape;3563;p41"/>
            <p:cNvSpPr/>
            <p:nvPr/>
          </p:nvSpPr>
          <p:spPr>
            <a:xfrm rot="5400000">
              <a:off x="6189926" y="17048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4" name="Google Shape;3564;p41"/>
            <p:cNvSpPr/>
            <p:nvPr/>
          </p:nvSpPr>
          <p:spPr>
            <a:xfrm rot="5400000">
              <a:off x="6791726" y="15795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5" name="Google Shape;3565;p41"/>
            <p:cNvSpPr/>
            <p:nvPr/>
          </p:nvSpPr>
          <p:spPr>
            <a:xfrm rot="5400000">
              <a:off x="6641126" y="15795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6" name="Google Shape;3566;p41"/>
            <p:cNvSpPr/>
            <p:nvPr/>
          </p:nvSpPr>
          <p:spPr>
            <a:xfrm rot="5400000">
              <a:off x="6490826" y="15792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7" name="Google Shape;3567;p41"/>
            <p:cNvSpPr/>
            <p:nvPr/>
          </p:nvSpPr>
          <p:spPr>
            <a:xfrm rot="5400000">
              <a:off x="6340526" y="15795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8" name="Google Shape;3568;p41"/>
            <p:cNvSpPr/>
            <p:nvPr/>
          </p:nvSpPr>
          <p:spPr>
            <a:xfrm rot="5400000">
              <a:off x="6189926" y="15795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9" name="Google Shape;3569;p41"/>
            <p:cNvSpPr/>
            <p:nvPr/>
          </p:nvSpPr>
          <p:spPr>
            <a:xfrm rot="5400000">
              <a:off x="6791726" y="14536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0" name="Google Shape;3570;p41"/>
            <p:cNvSpPr/>
            <p:nvPr/>
          </p:nvSpPr>
          <p:spPr>
            <a:xfrm rot="5400000">
              <a:off x="6641126" y="14536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1" name="Google Shape;3571;p41"/>
            <p:cNvSpPr/>
            <p:nvPr/>
          </p:nvSpPr>
          <p:spPr>
            <a:xfrm rot="5400000">
              <a:off x="6490826" y="14533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2" name="Google Shape;3572;p41"/>
            <p:cNvSpPr/>
            <p:nvPr/>
          </p:nvSpPr>
          <p:spPr>
            <a:xfrm rot="5400000">
              <a:off x="6340526" y="14536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3" name="Google Shape;3573;p41"/>
            <p:cNvSpPr/>
            <p:nvPr/>
          </p:nvSpPr>
          <p:spPr>
            <a:xfrm rot="5400000">
              <a:off x="6189926" y="14536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4" name="Google Shape;3574;p41"/>
            <p:cNvSpPr/>
            <p:nvPr/>
          </p:nvSpPr>
          <p:spPr>
            <a:xfrm rot="5400000">
              <a:off x="6791726" y="1328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5" name="Google Shape;3575;p41"/>
            <p:cNvSpPr/>
            <p:nvPr/>
          </p:nvSpPr>
          <p:spPr>
            <a:xfrm rot="5400000">
              <a:off x="6641126" y="1328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6" name="Google Shape;3576;p41"/>
            <p:cNvSpPr/>
            <p:nvPr/>
          </p:nvSpPr>
          <p:spPr>
            <a:xfrm rot="5400000">
              <a:off x="6490826" y="13280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7" name="Google Shape;3577;p41"/>
            <p:cNvSpPr/>
            <p:nvPr/>
          </p:nvSpPr>
          <p:spPr>
            <a:xfrm rot="5400000">
              <a:off x="6340526" y="1328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8" name="Google Shape;3578;p41"/>
            <p:cNvSpPr/>
            <p:nvPr/>
          </p:nvSpPr>
          <p:spPr>
            <a:xfrm rot="5400000">
              <a:off x="6189926" y="1328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9" name="Google Shape;3579;p41"/>
            <p:cNvSpPr/>
            <p:nvPr/>
          </p:nvSpPr>
          <p:spPr>
            <a:xfrm rot="5400000">
              <a:off x="6791414" y="1202761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0" name="Google Shape;3580;p41"/>
            <p:cNvSpPr/>
            <p:nvPr/>
          </p:nvSpPr>
          <p:spPr>
            <a:xfrm rot="5400000">
              <a:off x="6640814" y="1202761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1" name="Google Shape;3581;p41"/>
            <p:cNvSpPr/>
            <p:nvPr/>
          </p:nvSpPr>
          <p:spPr>
            <a:xfrm rot="5400000">
              <a:off x="6490514" y="1202461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2" name="Google Shape;3582;p41"/>
            <p:cNvSpPr/>
            <p:nvPr/>
          </p:nvSpPr>
          <p:spPr>
            <a:xfrm rot="5400000">
              <a:off x="6340214" y="1202761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3" name="Google Shape;3583;p41"/>
            <p:cNvSpPr/>
            <p:nvPr/>
          </p:nvSpPr>
          <p:spPr>
            <a:xfrm rot="5400000">
              <a:off x="6189614" y="1202761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4" name="Google Shape;3584;p41"/>
            <p:cNvSpPr/>
            <p:nvPr/>
          </p:nvSpPr>
          <p:spPr>
            <a:xfrm rot="5400000">
              <a:off x="6791726" y="10912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5" name="Google Shape;3585;p41"/>
            <p:cNvSpPr/>
            <p:nvPr/>
          </p:nvSpPr>
          <p:spPr>
            <a:xfrm rot="5400000">
              <a:off x="6641126" y="10912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6" name="Google Shape;3586;p41"/>
            <p:cNvSpPr/>
            <p:nvPr/>
          </p:nvSpPr>
          <p:spPr>
            <a:xfrm rot="5400000">
              <a:off x="6490826" y="109099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7" name="Google Shape;3587;p41"/>
            <p:cNvSpPr/>
            <p:nvPr/>
          </p:nvSpPr>
          <p:spPr>
            <a:xfrm rot="5400000">
              <a:off x="6340526" y="10912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8" name="Google Shape;3588;p41"/>
            <p:cNvSpPr/>
            <p:nvPr/>
          </p:nvSpPr>
          <p:spPr>
            <a:xfrm rot="5400000">
              <a:off x="6189926" y="10912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9" name="Google Shape;3589;p41"/>
            <p:cNvSpPr/>
            <p:nvPr/>
          </p:nvSpPr>
          <p:spPr>
            <a:xfrm rot="5400000">
              <a:off x="6791739" y="966011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0" name="Google Shape;3590;p41"/>
            <p:cNvSpPr/>
            <p:nvPr/>
          </p:nvSpPr>
          <p:spPr>
            <a:xfrm rot="5400000">
              <a:off x="6641139" y="966011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1" name="Google Shape;3591;p41"/>
            <p:cNvSpPr/>
            <p:nvPr/>
          </p:nvSpPr>
          <p:spPr>
            <a:xfrm rot="5400000">
              <a:off x="6490839" y="965711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2" name="Google Shape;3592;p41"/>
            <p:cNvSpPr/>
            <p:nvPr/>
          </p:nvSpPr>
          <p:spPr>
            <a:xfrm rot="5400000">
              <a:off x="6340539" y="966011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3" name="Google Shape;3593;p41"/>
            <p:cNvSpPr/>
            <p:nvPr/>
          </p:nvSpPr>
          <p:spPr>
            <a:xfrm rot="5400000">
              <a:off x="6189939" y="966011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4" name="Google Shape;3594;p41"/>
            <p:cNvSpPr/>
            <p:nvPr/>
          </p:nvSpPr>
          <p:spPr>
            <a:xfrm rot="5400000">
              <a:off x="6791414" y="840411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5" name="Google Shape;3595;p41"/>
            <p:cNvSpPr/>
            <p:nvPr/>
          </p:nvSpPr>
          <p:spPr>
            <a:xfrm rot="5400000">
              <a:off x="6640814" y="840411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6" name="Google Shape;3596;p41"/>
            <p:cNvSpPr/>
            <p:nvPr/>
          </p:nvSpPr>
          <p:spPr>
            <a:xfrm rot="5400000">
              <a:off x="6490514" y="840111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7" name="Google Shape;3597;p41"/>
            <p:cNvSpPr/>
            <p:nvPr/>
          </p:nvSpPr>
          <p:spPr>
            <a:xfrm rot="5400000">
              <a:off x="6340214" y="840411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8" name="Google Shape;3598;p41"/>
            <p:cNvSpPr/>
            <p:nvPr/>
          </p:nvSpPr>
          <p:spPr>
            <a:xfrm rot="5400000">
              <a:off x="6189614" y="840411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9" name="Google Shape;3599;p41"/>
            <p:cNvSpPr/>
            <p:nvPr/>
          </p:nvSpPr>
          <p:spPr>
            <a:xfrm rot="5400000">
              <a:off x="6791726" y="7147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0" name="Google Shape;3600;p41"/>
            <p:cNvSpPr/>
            <p:nvPr/>
          </p:nvSpPr>
          <p:spPr>
            <a:xfrm rot="5400000">
              <a:off x="6641126" y="7147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1" name="Google Shape;3601;p41"/>
            <p:cNvSpPr/>
            <p:nvPr/>
          </p:nvSpPr>
          <p:spPr>
            <a:xfrm rot="5400000">
              <a:off x="6490826" y="71449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2" name="Google Shape;3602;p41"/>
            <p:cNvSpPr/>
            <p:nvPr/>
          </p:nvSpPr>
          <p:spPr>
            <a:xfrm rot="5400000">
              <a:off x="6340526" y="7147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3" name="Google Shape;3603;p41"/>
            <p:cNvSpPr/>
            <p:nvPr/>
          </p:nvSpPr>
          <p:spPr>
            <a:xfrm rot="5400000">
              <a:off x="6189926" y="7147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4" name="Google Shape;3604;p41"/>
            <p:cNvSpPr/>
            <p:nvPr/>
          </p:nvSpPr>
          <p:spPr>
            <a:xfrm rot="5400000">
              <a:off x="6791726" y="5894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5" name="Google Shape;3605;p41"/>
            <p:cNvSpPr/>
            <p:nvPr/>
          </p:nvSpPr>
          <p:spPr>
            <a:xfrm rot="5400000">
              <a:off x="6641126" y="5894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6" name="Google Shape;3606;p41"/>
            <p:cNvSpPr/>
            <p:nvPr/>
          </p:nvSpPr>
          <p:spPr>
            <a:xfrm rot="5400000">
              <a:off x="6490826" y="58919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7" name="Google Shape;3607;p41"/>
            <p:cNvSpPr/>
            <p:nvPr/>
          </p:nvSpPr>
          <p:spPr>
            <a:xfrm rot="5400000">
              <a:off x="6340526" y="5894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8" name="Google Shape;3608;p41"/>
            <p:cNvSpPr/>
            <p:nvPr/>
          </p:nvSpPr>
          <p:spPr>
            <a:xfrm rot="5400000">
              <a:off x="6189926" y="5894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9" name="Google Shape;3609;p41"/>
            <p:cNvSpPr/>
            <p:nvPr/>
          </p:nvSpPr>
          <p:spPr>
            <a:xfrm rot="5400000">
              <a:off x="6791726" y="4635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0" name="Google Shape;3610;p41"/>
            <p:cNvSpPr/>
            <p:nvPr/>
          </p:nvSpPr>
          <p:spPr>
            <a:xfrm rot="5400000">
              <a:off x="6641126" y="4635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1" name="Google Shape;3611;p41"/>
            <p:cNvSpPr/>
            <p:nvPr/>
          </p:nvSpPr>
          <p:spPr>
            <a:xfrm rot="5400000">
              <a:off x="6490826" y="46329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2" name="Google Shape;3612;p41"/>
            <p:cNvSpPr/>
            <p:nvPr/>
          </p:nvSpPr>
          <p:spPr>
            <a:xfrm rot="5400000">
              <a:off x="6340526" y="4635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3" name="Google Shape;3613;p41"/>
            <p:cNvSpPr/>
            <p:nvPr/>
          </p:nvSpPr>
          <p:spPr>
            <a:xfrm rot="5400000">
              <a:off x="6189926" y="4635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4" name="Google Shape;3614;p41"/>
            <p:cNvSpPr/>
            <p:nvPr/>
          </p:nvSpPr>
          <p:spPr>
            <a:xfrm rot="5400000">
              <a:off x="6791726" y="3382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5" name="Google Shape;3615;p41"/>
            <p:cNvSpPr/>
            <p:nvPr/>
          </p:nvSpPr>
          <p:spPr>
            <a:xfrm rot="5400000">
              <a:off x="6641126" y="3382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6" name="Google Shape;3616;p41"/>
            <p:cNvSpPr/>
            <p:nvPr/>
          </p:nvSpPr>
          <p:spPr>
            <a:xfrm rot="5400000">
              <a:off x="6490826" y="33799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7" name="Google Shape;3617;p41"/>
            <p:cNvSpPr/>
            <p:nvPr/>
          </p:nvSpPr>
          <p:spPr>
            <a:xfrm rot="5400000">
              <a:off x="6340526" y="3382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8" name="Google Shape;3618;p41"/>
            <p:cNvSpPr/>
            <p:nvPr/>
          </p:nvSpPr>
          <p:spPr>
            <a:xfrm rot="5400000">
              <a:off x="6189926" y="33829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9" name="Google Shape;3619;p41"/>
            <p:cNvSpPr/>
            <p:nvPr/>
          </p:nvSpPr>
          <p:spPr>
            <a:xfrm rot="5400000">
              <a:off x="6791414" y="2126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0" name="Google Shape;3620;p41"/>
            <p:cNvSpPr/>
            <p:nvPr/>
          </p:nvSpPr>
          <p:spPr>
            <a:xfrm rot="5400000">
              <a:off x="6640814" y="2126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1" name="Google Shape;3621;p41"/>
            <p:cNvSpPr/>
            <p:nvPr/>
          </p:nvSpPr>
          <p:spPr>
            <a:xfrm rot="5400000">
              <a:off x="6490514" y="212386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2" name="Google Shape;3622;p41"/>
            <p:cNvSpPr/>
            <p:nvPr/>
          </p:nvSpPr>
          <p:spPr>
            <a:xfrm rot="5400000">
              <a:off x="6340214" y="2126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3" name="Google Shape;3623;p41"/>
            <p:cNvSpPr/>
            <p:nvPr/>
          </p:nvSpPr>
          <p:spPr>
            <a:xfrm rot="5400000">
              <a:off x="6189614" y="2126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4" name="Google Shape;3624;p41"/>
            <p:cNvSpPr/>
            <p:nvPr/>
          </p:nvSpPr>
          <p:spPr>
            <a:xfrm rot="5400000">
              <a:off x="6791726" y="2834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5" name="Google Shape;3625;p41"/>
            <p:cNvSpPr/>
            <p:nvPr/>
          </p:nvSpPr>
          <p:spPr>
            <a:xfrm rot="5400000">
              <a:off x="6641126" y="2834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6" name="Google Shape;3626;p41"/>
            <p:cNvSpPr/>
            <p:nvPr/>
          </p:nvSpPr>
          <p:spPr>
            <a:xfrm rot="5400000">
              <a:off x="6490826" y="28340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7" name="Google Shape;3627;p41"/>
            <p:cNvSpPr/>
            <p:nvPr/>
          </p:nvSpPr>
          <p:spPr>
            <a:xfrm rot="5400000">
              <a:off x="6340526" y="2834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8" name="Google Shape;3628;p41"/>
            <p:cNvSpPr/>
            <p:nvPr/>
          </p:nvSpPr>
          <p:spPr>
            <a:xfrm rot="5400000">
              <a:off x="6189926" y="2834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9" name="Google Shape;3629;p41"/>
            <p:cNvSpPr/>
            <p:nvPr/>
          </p:nvSpPr>
          <p:spPr>
            <a:xfrm rot="5400000">
              <a:off x="6791739" y="2709086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0" name="Google Shape;3630;p41"/>
            <p:cNvSpPr/>
            <p:nvPr/>
          </p:nvSpPr>
          <p:spPr>
            <a:xfrm rot="5400000">
              <a:off x="6641139" y="2709086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1" name="Google Shape;3631;p41"/>
            <p:cNvSpPr/>
            <p:nvPr/>
          </p:nvSpPr>
          <p:spPr>
            <a:xfrm rot="5400000">
              <a:off x="6490839" y="2708786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2" name="Google Shape;3632;p41"/>
            <p:cNvSpPr/>
            <p:nvPr/>
          </p:nvSpPr>
          <p:spPr>
            <a:xfrm rot="5400000">
              <a:off x="6340539" y="2709086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3" name="Google Shape;3633;p41"/>
            <p:cNvSpPr/>
            <p:nvPr/>
          </p:nvSpPr>
          <p:spPr>
            <a:xfrm rot="5400000">
              <a:off x="6189939" y="2709086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4" name="Google Shape;3634;p41"/>
            <p:cNvSpPr/>
            <p:nvPr/>
          </p:nvSpPr>
          <p:spPr>
            <a:xfrm rot="5400000">
              <a:off x="6791414" y="25834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5" name="Google Shape;3635;p41"/>
            <p:cNvSpPr/>
            <p:nvPr/>
          </p:nvSpPr>
          <p:spPr>
            <a:xfrm rot="5400000">
              <a:off x="6640814" y="25834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6" name="Google Shape;3636;p41"/>
            <p:cNvSpPr/>
            <p:nvPr/>
          </p:nvSpPr>
          <p:spPr>
            <a:xfrm rot="5400000">
              <a:off x="6490514" y="2583186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7" name="Google Shape;3637;p41"/>
            <p:cNvSpPr/>
            <p:nvPr/>
          </p:nvSpPr>
          <p:spPr>
            <a:xfrm rot="5400000">
              <a:off x="6340214" y="25834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8" name="Google Shape;3638;p41"/>
            <p:cNvSpPr/>
            <p:nvPr/>
          </p:nvSpPr>
          <p:spPr>
            <a:xfrm rot="5400000">
              <a:off x="6189614" y="2583486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9" name="Google Shape;3639;p41"/>
            <p:cNvSpPr/>
            <p:nvPr/>
          </p:nvSpPr>
          <p:spPr>
            <a:xfrm rot="5400000">
              <a:off x="6791726" y="24578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0" name="Google Shape;3640;p41"/>
            <p:cNvSpPr/>
            <p:nvPr/>
          </p:nvSpPr>
          <p:spPr>
            <a:xfrm rot="5400000">
              <a:off x="6641126" y="24578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1" name="Google Shape;3641;p41"/>
            <p:cNvSpPr/>
            <p:nvPr/>
          </p:nvSpPr>
          <p:spPr>
            <a:xfrm rot="5400000">
              <a:off x="6490826" y="24575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2" name="Google Shape;3642;p41"/>
            <p:cNvSpPr/>
            <p:nvPr/>
          </p:nvSpPr>
          <p:spPr>
            <a:xfrm rot="5400000">
              <a:off x="6340526" y="24578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3" name="Google Shape;3643;p41"/>
            <p:cNvSpPr/>
            <p:nvPr/>
          </p:nvSpPr>
          <p:spPr>
            <a:xfrm rot="5400000">
              <a:off x="6189926" y="24578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4" name="Google Shape;3644;p41"/>
            <p:cNvSpPr/>
            <p:nvPr/>
          </p:nvSpPr>
          <p:spPr>
            <a:xfrm rot="5400000">
              <a:off x="6791726" y="23325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5" name="Google Shape;3645;p41"/>
            <p:cNvSpPr/>
            <p:nvPr/>
          </p:nvSpPr>
          <p:spPr>
            <a:xfrm rot="5400000">
              <a:off x="6641126" y="23325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6" name="Google Shape;3646;p41"/>
            <p:cNvSpPr/>
            <p:nvPr/>
          </p:nvSpPr>
          <p:spPr>
            <a:xfrm rot="5400000">
              <a:off x="6490826" y="23322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7" name="Google Shape;3647;p41"/>
            <p:cNvSpPr/>
            <p:nvPr/>
          </p:nvSpPr>
          <p:spPr>
            <a:xfrm rot="5400000">
              <a:off x="6340526" y="23325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8" name="Google Shape;3648;p41"/>
            <p:cNvSpPr/>
            <p:nvPr/>
          </p:nvSpPr>
          <p:spPr>
            <a:xfrm rot="5400000">
              <a:off x="6189926" y="23325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9" name="Google Shape;3649;p41"/>
            <p:cNvSpPr/>
            <p:nvPr/>
          </p:nvSpPr>
          <p:spPr>
            <a:xfrm rot="5400000">
              <a:off x="6791726" y="22066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0" name="Google Shape;3650;p41"/>
            <p:cNvSpPr/>
            <p:nvPr/>
          </p:nvSpPr>
          <p:spPr>
            <a:xfrm rot="5400000">
              <a:off x="6641126" y="22066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1" name="Google Shape;3651;p41"/>
            <p:cNvSpPr/>
            <p:nvPr/>
          </p:nvSpPr>
          <p:spPr>
            <a:xfrm rot="5400000">
              <a:off x="6490826" y="22063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2" name="Google Shape;3652;p41"/>
            <p:cNvSpPr/>
            <p:nvPr/>
          </p:nvSpPr>
          <p:spPr>
            <a:xfrm rot="5400000">
              <a:off x="6340526" y="22066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3" name="Google Shape;3653;p41"/>
            <p:cNvSpPr/>
            <p:nvPr/>
          </p:nvSpPr>
          <p:spPr>
            <a:xfrm rot="5400000">
              <a:off x="6189926" y="22066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BLANK_16">
    <p:spTree>
      <p:nvGrpSpPr>
        <p:cNvPr id="1" name="Shape 3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" name="Google Shape;3655;g2411a0c554a_2_3785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3656" name="Google Shape;3656;g2411a0c554a_2_3785"/>
          <p:cNvGrpSpPr/>
          <p:nvPr/>
        </p:nvGrpSpPr>
        <p:grpSpPr>
          <a:xfrm>
            <a:off x="8579621" y="3912963"/>
            <a:ext cx="904875" cy="928325"/>
            <a:chOff x="1054075" y="2178525"/>
            <a:chExt cx="904875" cy="928325"/>
          </a:xfrm>
        </p:grpSpPr>
        <p:sp>
          <p:nvSpPr>
            <p:cNvPr id="3657" name="Google Shape;3657;g2411a0c554a_2_3785"/>
            <p:cNvSpPr/>
            <p:nvPr/>
          </p:nvSpPr>
          <p:spPr>
            <a:xfrm>
              <a:off x="1933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8" name="Google Shape;3658;g2411a0c554a_2_3785"/>
            <p:cNvSpPr/>
            <p:nvPr/>
          </p:nvSpPr>
          <p:spPr>
            <a:xfrm>
              <a:off x="1933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9" name="Google Shape;3659;g2411a0c554a_2_3785"/>
            <p:cNvSpPr/>
            <p:nvPr/>
          </p:nvSpPr>
          <p:spPr>
            <a:xfrm>
              <a:off x="1933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0" name="Google Shape;3660;g2411a0c554a_2_3785"/>
            <p:cNvSpPr/>
            <p:nvPr/>
          </p:nvSpPr>
          <p:spPr>
            <a:xfrm>
              <a:off x="1933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1" name="Google Shape;3661;g2411a0c554a_2_3785"/>
            <p:cNvSpPr/>
            <p:nvPr/>
          </p:nvSpPr>
          <p:spPr>
            <a:xfrm>
              <a:off x="1933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2" name="Google Shape;3662;g2411a0c554a_2_3785"/>
            <p:cNvSpPr/>
            <p:nvPr/>
          </p:nvSpPr>
          <p:spPr>
            <a:xfrm>
              <a:off x="1933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3" name="Google Shape;3663;g2411a0c554a_2_3785"/>
            <p:cNvSpPr/>
            <p:nvPr/>
          </p:nvSpPr>
          <p:spPr>
            <a:xfrm>
              <a:off x="1933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4" name="Google Shape;3664;g2411a0c554a_2_3785"/>
            <p:cNvSpPr/>
            <p:nvPr/>
          </p:nvSpPr>
          <p:spPr>
            <a:xfrm>
              <a:off x="1807725" y="21785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5" name="Google Shape;3665;g2411a0c554a_2_3785"/>
            <p:cNvSpPr/>
            <p:nvPr/>
          </p:nvSpPr>
          <p:spPr>
            <a:xfrm>
              <a:off x="1807725" y="23291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6" name="Google Shape;3666;g2411a0c554a_2_3785"/>
            <p:cNvSpPr/>
            <p:nvPr/>
          </p:nvSpPr>
          <p:spPr>
            <a:xfrm>
              <a:off x="1807725" y="2479125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7" name="Google Shape;3667;g2411a0c554a_2_3785"/>
            <p:cNvSpPr/>
            <p:nvPr/>
          </p:nvSpPr>
          <p:spPr>
            <a:xfrm>
              <a:off x="1807725" y="26297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8" name="Google Shape;3668;g2411a0c554a_2_3785"/>
            <p:cNvSpPr/>
            <p:nvPr/>
          </p:nvSpPr>
          <p:spPr>
            <a:xfrm>
              <a:off x="1807725" y="27803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9" name="Google Shape;3669;g2411a0c554a_2_3785"/>
            <p:cNvSpPr/>
            <p:nvPr/>
          </p:nvSpPr>
          <p:spPr>
            <a:xfrm>
              <a:off x="1807725" y="2930300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0" name="Google Shape;3670;g2411a0c554a_2_3785"/>
            <p:cNvSpPr/>
            <p:nvPr/>
          </p:nvSpPr>
          <p:spPr>
            <a:xfrm>
              <a:off x="1807725" y="308090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1" name="Google Shape;3671;g2411a0c554a_2_3785"/>
            <p:cNvSpPr/>
            <p:nvPr/>
          </p:nvSpPr>
          <p:spPr>
            <a:xfrm>
              <a:off x="1681800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2" name="Google Shape;3672;g2411a0c554a_2_3785"/>
            <p:cNvSpPr/>
            <p:nvPr/>
          </p:nvSpPr>
          <p:spPr>
            <a:xfrm>
              <a:off x="1681800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3" name="Google Shape;3673;g2411a0c554a_2_3785"/>
            <p:cNvSpPr/>
            <p:nvPr/>
          </p:nvSpPr>
          <p:spPr>
            <a:xfrm>
              <a:off x="1681800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4" name="Google Shape;3674;g2411a0c554a_2_3785"/>
            <p:cNvSpPr/>
            <p:nvPr/>
          </p:nvSpPr>
          <p:spPr>
            <a:xfrm>
              <a:off x="1681800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5" name="Google Shape;3675;g2411a0c554a_2_3785"/>
            <p:cNvSpPr/>
            <p:nvPr/>
          </p:nvSpPr>
          <p:spPr>
            <a:xfrm>
              <a:off x="1681800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6" name="Google Shape;3676;g2411a0c554a_2_3785"/>
            <p:cNvSpPr/>
            <p:nvPr/>
          </p:nvSpPr>
          <p:spPr>
            <a:xfrm>
              <a:off x="1681800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7" name="Google Shape;3677;g2411a0c554a_2_3785"/>
            <p:cNvSpPr/>
            <p:nvPr/>
          </p:nvSpPr>
          <p:spPr>
            <a:xfrm>
              <a:off x="1681800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8" name="Google Shape;3678;g2411a0c554a_2_3785"/>
            <p:cNvSpPr/>
            <p:nvPr/>
          </p:nvSpPr>
          <p:spPr>
            <a:xfrm>
              <a:off x="15565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9" name="Google Shape;3679;g2411a0c554a_2_3785"/>
            <p:cNvSpPr/>
            <p:nvPr/>
          </p:nvSpPr>
          <p:spPr>
            <a:xfrm>
              <a:off x="15565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0" name="Google Shape;3680;g2411a0c554a_2_3785"/>
            <p:cNvSpPr/>
            <p:nvPr/>
          </p:nvSpPr>
          <p:spPr>
            <a:xfrm>
              <a:off x="15565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1" name="Google Shape;3681;g2411a0c554a_2_3785"/>
            <p:cNvSpPr/>
            <p:nvPr/>
          </p:nvSpPr>
          <p:spPr>
            <a:xfrm>
              <a:off x="15565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2" name="Google Shape;3682;g2411a0c554a_2_3785"/>
            <p:cNvSpPr/>
            <p:nvPr/>
          </p:nvSpPr>
          <p:spPr>
            <a:xfrm>
              <a:off x="15565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3" name="Google Shape;3683;g2411a0c554a_2_3785"/>
            <p:cNvSpPr/>
            <p:nvPr/>
          </p:nvSpPr>
          <p:spPr>
            <a:xfrm>
              <a:off x="15565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4" name="Google Shape;3684;g2411a0c554a_2_3785"/>
            <p:cNvSpPr/>
            <p:nvPr/>
          </p:nvSpPr>
          <p:spPr>
            <a:xfrm>
              <a:off x="15565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5" name="Google Shape;3685;g2411a0c554a_2_3785"/>
            <p:cNvSpPr/>
            <p:nvPr/>
          </p:nvSpPr>
          <p:spPr>
            <a:xfrm>
              <a:off x="14312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6" name="Google Shape;3686;g2411a0c554a_2_3785"/>
            <p:cNvSpPr/>
            <p:nvPr/>
          </p:nvSpPr>
          <p:spPr>
            <a:xfrm>
              <a:off x="14312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7" name="Google Shape;3687;g2411a0c554a_2_3785"/>
            <p:cNvSpPr/>
            <p:nvPr/>
          </p:nvSpPr>
          <p:spPr>
            <a:xfrm>
              <a:off x="14312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8" name="Google Shape;3688;g2411a0c554a_2_3785"/>
            <p:cNvSpPr/>
            <p:nvPr/>
          </p:nvSpPr>
          <p:spPr>
            <a:xfrm>
              <a:off x="14312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9" name="Google Shape;3689;g2411a0c554a_2_3785"/>
            <p:cNvSpPr/>
            <p:nvPr/>
          </p:nvSpPr>
          <p:spPr>
            <a:xfrm>
              <a:off x="14312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0" name="Google Shape;3690;g2411a0c554a_2_3785"/>
            <p:cNvSpPr/>
            <p:nvPr/>
          </p:nvSpPr>
          <p:spPr>
            <a:xfrm>
              <a:off x="14312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1" name="Google Shape;3691;g2411a0c554a_2_3785"/>
            <p:cNvSpPr/>
            <p:nvPr/>
          </p:nvSpPr>
          <p:spPr>
            <a:xfrm>
              <a:off x="14312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2" name="Google Shape;3692;g2411a0c554a_2_3785"/>
            <p:cNvSpPr/>
            <p:nvPr/>
          </p:nvSpPr>
          <p:spPr>
            <a:xfrm>
              <a:off x="13053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3" name="Google Shape;3693;g2411a0c554a_2_3785"/>
            <p:cNvSpPr/>
            <p:nvPr/>
          </p:nvSpPr>
          <p:spPr>
            <a:xfrm>
              <a:off x="13053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4" name="Google Shape;3694;g2411a0c554a_2_3785"/>
            <p:cNvSpPr/>
            <p:nvPr/>
          </p:nvSpPr>
          <p:spPr>
            <a:xfrm>
              <a:off x="13053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5" name="Google Shape;3695;g2411a0c554a_2_3785"/>
            <p:cNvSpPr/>
            <p:nvPr/>
          </p:nvSpPr>
          <p:spPr>
            <a:xfrm>
              <a:off x="13053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6" name="Google Shape;3696;g2411a0c554a_2_3785"/>
            <p:cNvSpPr/>
            <p:nvPr/>
          </p:nvSpPr>
          <p:spPr>
            <a:xfrm>
              <a:off x="13053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7" name="Google Shape;3697;g2411a0c554a_2_3785"/>
            <p:cNvSpPr/>
            <p:nvPr/>
          </p:nvSpPr>
          <p:spPr>
            <a:xfrm>
              <a:off x="13053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8" name="Google Shape;3698;g2411a0c554a_2_3785"/>
            <p:cNvSpPr/>
            <p:nvPr/>
          </p:nvSpPr>
          <p:spPr>
            <a:xfrm>
              <a:off x="13053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9" name="Google Shape;3699;g2411a0c554a_2_3785"/>
            <p:cNvSpPr/>
            <p:nvPr/>
          </p:nvSpPr>
          <p:spPr>
            <a:xfrm>
              <a:off x="1180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0" name="Google Shape;3700;g2411a0c554a_2_3785"/>
            <p:cNvSpPr/>
            <p:nvPr/>
          </p:nvSpPr>
          <p:spPr>
            <a:xfrm>
              <a:off x="1180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1" name="Google Shape;3701;g2411a0c554a_2_3785"/>
            <p:cNvSpPr/>
            <p:nvPr/>
          </p:nvSpPr>
          <p:spPr>
            <a:xfrm>
              <a:off x="1180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2" name="Google Shape;3702;g2411a0c554a_2_3785"/>
            <p:cNvSpPr/>
            <p:nvPr/>
          </p:nvSpPr>
          <p:spPr>
            <a:xfrm>
              <a:off x="1180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3" name="Google Shape;3703;g2411a0c554a_2_3785"/>
            <p:cNvSpPr/>
            <p:nvPr/>
          </p:nvSpPr>
          <p:spPr>
            <a:xfrm>
              <a:off x="1180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4" name="Google Shape;3704;g2411a0c554a_2_3785"/>
            <p:cNvSpPr/>
            <p:nvPr/>
          </p:nvSpPr>
          <p:spPr>
            <a:xfrm>
              <a:off x="1180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5" name="Google Shape;3705;g2411a0c554a_2_3785"/>
            <p:cNvSpPr/>
            <p:nvPr/>
          </p:nvSpPr>
          <p:spPr>
            <a:xfrm>
              <a:off x="1180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6" name="Google Shape;3706;g2411a0c554a_2_3785"/>
            <p:cNvSpPr/>
            <p:nvPr/>
          </p:nvSpPr>
          <p:spPr>
            <a:xfrm>
              <a:off x="1054075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7" name="Google Shape;3707;g2411a0c554a_2_3785"/>
            <p:cNvSpPr/>
            <p:nvPr/>
          </p:nvSpPr>
          <p:spPr>
            <a:xfrm>
              <a:off x="1054075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8" name="Google Shape;3708;g2411a0c554a_2_3785"/>
            <p:cNvSpPr/>
            <p:nvPr/>
          </p:nvSpPr>
          <p:spPr>
            <a:xfrm>
              <a:off x="1054075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9" name="Google Shape;3709;g2411a0c554a_2_3785"/>
            <p:cNvSpPr/>
            <p:nvPr/>
          </p:nvSpPr>
          <p:spPr>
            <a:xfrm>
              <a:off x="1054075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0" name="Google Shape;3710;g2411a0c554a_2_3785"/>
            <p:cNvSpPr/>
            <p:nvPr/>
          </p:nvSpPr>
          <p:spPr>
            <a:xfrm>
              <a:off x="1054075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1" name="Google Shape;3711;g2411a0c554a_2_3785"/>
            <p:cNvSpPr/>
            <p:nvPr/>
          </p:nvSpPr>
          <p:spPr>
            <a:xfrm>
              <a:off x="1054075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2" name="Google Shape;3712;g2411a0c554a_2_3785"/>
            <p:cNvSpPr/>
            <p:nvPr/>
          </p:nvSpPr>
          <p:spPr>
            <a:xfrm>
              <a:off x="1054075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13" name="Google Shape;3713;g2411a0c554a_2_3785"/>
          <p:cNvGrpSpPr/>
          <p:nvPr/>
        </p:nvGrpSpPr>
        <p:grpSpPr>
          <a:xfrm>
            <a:off x="8221975" y="-553795"/>
            <a:ext cx="1587421" cy="1484620"/>
            <a:chOff x="8221975" y="-553795"/>
            <a:chExt cx="1587421" cy="1484620"/>
          </a:xfrm>
        </p:grpSpPr>
        <p:sp>
          <p:nvSpPr>
            <p:cNvPr id="3714" name="Google Shape;3714;g2411a0c554a_2_3785"/>
            <p:cNvSpPr/>
            <p:nvPr/>
          </p:nvSpPr>
          <p:spPr>
            <a:xfrm>
              <a:off x="8430896" y="-553795"/>
              <a:ext cx="1378500" cy="13785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5" name="Google Shape;3715;g2411a0c554a_2_3785"/>
            <p:cNvSpPr/>
            <p:nvPr/>
          </p:nvSpPr>
          <p:spPr>
            <a:xfrm>
              <a:off x="8221975" y="358125"/>
              <a:ext cx="572700" cy="5727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16" name="Google Shape;3716;g2411a0c554a_2_3785"/>
          <p:cNvGrpSpPr/>
          <p:nvPr/>
        </p:nvGrpSpPr>
        <p:grpSpPr>
          <a:xfrm>
            <a:off x="-139934" y="4604101"/>
            <a:ext cx="853034" cy="820482"/>
            <a:chOff x="420666" y="2868850"/>
            <a:chExt cx="853034" cy="820482"/>
          </a:xfrm>
        </p:grpSpPr>
        <p:sp>
          <p:nvSpPr>
            <p:cNvPr id="3717" name="Google Shape;3717;g2411a0c554a_2_3785"/>
            <p:cNvSpPr/>
            <p:nvPr/>
          </p:nvSpPr>
          <p:spPr>
            <a:xfrm>
              <a:off x="420666" y="3004432"/>
              <a:ext cx="684900" cy="684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8" name="Google Shape;3718;g2411a0c554a_2_3785"/>
            <p:cNvSpPr/>
            <p:nvPr/>
          </p:nvSpPr>
          <p:spPr>
            <a:xfrm>
              <a:off x="834200" y="2868850"/>
              <a:ext cx="439500" cy="439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19" name="Google Shape;3719;g2411a0c554a_2_3785"/>
          <p:cNvGrpSpPr/>
          <p:nvPr/>
        </p:nvGrpSpPr>
        <p:grpSpPr>
          <a:xfrm>
            <a:off x="2416625" y="-67078"/>
            <a:ext cx="1966678" cy="402450"/>
            <a:chOff x="3712025" y="-67078"/>
            <a:chExt cx="1966678" cy="402450"/>
          </a:xfrm>
        </p:grpSpPr>
        <p:sp>
          <p:nvSpPr>
            <p:cNvPr id="3720" name="Google Shape;3720;g2411a0c554a_2_3785"/>
            <p:cNvSpPr/>
            <p:nvPr/>
          </p:nvSpPr>
          <p:spPr>
            <a:xfrm rot="5400000">
              <a:off x="4614400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1" name="Google Shape;3721;g2411a0c554a_2_3785"/>
            <p:cNvSpPr/>
            <p:nvPr/>
          </p:nvSpPr>
          <p:spPr>
            <a:xfrm rot="5400000">
              <a:off x="4463800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2" name="Google Shape;3722;g2411a0c554a_2_3785"/>
            <p:cNvSpPr/>
            <p:nvPr/>
          </p:nvSpPr>
          <p:spPr>
            <a:xfrm rot="5400000">
              <a:off x="4313500" y="309122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3" name="Google Shape;3723;g2411a0c554a_2_3785"/>
            <p:cNvSpPr/>
            <p:nvPr/>
          </p:nvSpPr>
          <p:spPr>
            <a:xfrm rot="5400000">
              <a:off x="4163200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4" name="Google Shape;3724;g2411a0c554a_2_3785"/>
            <p:cNvSpPr/>
            <p:nvPr/>
          </p:nvSpPr>
          <p:spPr>
            <a:xfrm rot="5400000">
              <a:off x="4012600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5" name="Google Shape;3725;g2411a0c554a_2_3785"/>
            <p:cNvSpPr/>
            <p:nvPr/>
          </p:nvSpPr>
          <p:spPr>
            <a:xfrm rot="5400000">
              <a:off x="3862313" y="309109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6" name="Google Shape;3726;g2411a0c554a_2_3785"/>
            <p:cNvSpPr/>
            <p:nvPr/>
          </p:nvSpPr>
          <p:spPr>
            <a:xfrm rot="5400000">
              <a:off x="3712025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7" name="Google Shape;3727;g2411a0c554a_2_3785"/>
            <p:cNvSpPr/>
            <p:nvPr/>
          </p:nvSpPr>
          <p:spPr>
            <a:xfrm rot="5400000">
              <a:off x="4614413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8" name="Google Shape;3728;g2411a0c554a_2_3785"/>
            <p:cNvSpPr/>
            <p:nvPr/>
          </p:nvSpPr>
          <p:spPr>
            <a:xfrm rot="5400000">
              <a:off x="4463813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9" name="Google Shape;3729;g2411a0c554a_2_3785"/>
            <p:cNvSpPr/>
            <p:nvPr/>
          </p:nvSpPr>
          <p:spPr>
            <a:xfrm rot="5400000">
              <a:off x="4313513" y="183834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0" name="Google Shape;3730;g2411a0c554a_2_3785"/>
            <p:cNvSpPr/>
            <p:nvPr/>
          </p:nvSpPr>
          <p:spPr>
            <a:xfrm rot="5400000">
              <a:off x="4163213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1" name="Google Shape;3731;g2411a0c554a_2_3785"/>
            <p:cNvSpPr/>
            <p:nvPr/>
          </p:nvSpPr>
          <p:spPr>
            <a:xfrm rot="5400000">
              <a:off x="4012613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2" name="Google Shape;3732;g2411a0c554a_2_3785"/>
            <p:cNvSpPr/>
            <p:nvPr/>
          </p:nvSpPr>
          <p:spPr>
            <a:xfrm rot="5400000">
              <a:off x="3862325" y="183822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3" name="Google Shape;3733;g2411a0c554a_2_3785"/>
            <p:cNvSpPr/>
            <p:nvPr/>
          </p:nvSpPr>
          <p:spPr>
            <a:xfrm rot="5400000">
              <a:off x="3712038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4" name="Google Shape;3734;g2411a0c554a_2_3785"/>
            <p:cNvSpPr/>
            <p:nvPr/>
          </p:nvSpPr>
          <p:spPr>
            <a:xfrm rot="5400000">
              <a:off x="4614088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5" name="Google Shape;3735;g2411a0c554a_2_3785"/>
            <p:cNvSpPr/>
            <p:nvPr/>
          </p:nvSpPr>
          <p:spPr>
            <a:xfrm rot="5400000">
              <a:off x="4463488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6" name="Google Shape;3736;g2411a0c554a_2_3785"/>
            <p:cNvSpPr/>
            <p:nvPr/>
          </p:nvSpPr>
          <p:spPr>
            <a:xfrm rot="5400000">
              <a:off x="4313188" y="58234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7" name="Google Shape;3737;g2411a0c554a_2_3785"/>
            <p:cNvSpPr/>
            <p:nvPr/>
          </p:nvSpPr>
          <p:spPr>
            <a:xfrm rot="5400000">
              <a:off x="4162888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8" name="Google Shape;3738;g2411a0c554a_2_3785"/>
            <p:cNvSpPr/>
            <p:nvPr/>
          </p:nvSpPr>
          <p:spPr>
            <a:xfrm rot="5400000">
              <a:off x="4012288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9" name="Google Shape;3739;g2411a0c554a_2_3785"/>
            <p:cNvSpPr/>
            <p:nvPr/>
          </p:nvSpPr>
          <p:spPr>
            <a:xfrm rot="5400000">
              <a:off x="3862000" y="58222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0" name="Google Shape;3740;g2411a0c554a_2_3785"/>
            <p:cNvSpPr/>
            <p:nvPr/>
          </p:nvSpPr>
          <p:spPr>
            <a:xfrm rot="5400000">
              <a:off x="3711713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1" name="Google Shape;3741;g2411a0c554a_2_3785"/>
            <p:cNvSpPr/>
            <p:nvPr/>
          </p:nvSpPr>
          <p:spPr>
            <a:xfrm rot="5400000">
              <a:off x="4614400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2" name="Google Shape;3742;g2411a0c554a_2_3785"/>
            <p:cNvSpPr/>
            <p:nvPr/>
          </p:nvSpPr>
          <p:spPr>
            <a:xfrm rot="5400000">
              <a:off x="4463800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3" name="Google Shape;3743;g2411a0c554a_2_3785"/>
            <p:cNvSpPr/>
            <p:nvPr/>
          </p:nvSpPr>
          <p:spPr>
            <a:xfrm rot="5400000">
              <a:off x="4313500" y="-6737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4" name="Google Shape;3744;g2411a0c554a_2_3785"/>
            <p:cNvSpPr/>
            <p:nvPr/>
          </p:nvSpPr>
          <p:spPr>
            <a:xfrm rot="5400000">
              <a:off x="4163200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5" name="Google Shape;3745;g2411a0c554a_2_3785"/>
            <p:cNvSpPr/>
            <p:nvPr/>
          </p:nvSpPr>
          <p:spPr>
            <a:xfrm rot="5400000">
              <a:off x="4012600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6" name="Google Shape;3746;g2411a0c554a_2_3785"/>
            <p:cNvSpPr/>
            <p:nvPr/>
          </p:nvSpPr>
          <p:spPr>
            <a:xfrm rot="5400000">
              <a:off x="3862313" y="-67391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7" name="Google Shape;3747;g2411a0c554a_2_3785"/>
            <p:cNvSpPr/>
            <p:nvPr/>
          </p:nvSpPr>
          <p:spPr>
            <a:xfrm rot="5400000">
              <a:off x="3712025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8" name="Google Shape;3748;g2411a0c554a_2_3785"/>
            <p:cNvSpPr/>
            <p:nvPr/>
          </p:nvSpPr>
          <p:spPr>
            <a:xfrm rot="5400000">
              <a:off x="5652753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9" name="Google Shape;3749;g2411a0c554a_2_3785"/>
            <p:cNvSpPr/>
            <p:nvPr/>
          </p:nvSpPr>
          <p:spPr>
            <a:xfrm rot="5400000">
              <a:off x="5502153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0" name="Google Shape;3750;g2411a0c554a_2_3785"/>
            <p:cNvSpPr/>
            <p:nvPr/>
          </p:nvSpPr>
          <p:spPr>
            <a:xfrm rot="5400000">
              <a:off x="5351853" y="309122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1" name="Google Shape;3751;g2411a0c554a_2_3785"/>
            <p:cNvSpPr/>
            <p:nvPr/>
          </p:nvSpPr>
          <p:spPr>
            <a:xfrm rot="5400000">
              <a:off x="5201553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2" name="Google Shape;3752;g2411a0c554a_2_3785"/>
            <p:cNvSpPr/>
            <p:nvPr/>
          </p:nvSpPr>
          <p:spPr>
            <a:xfrm rot="5400000">
              <a:off x="5050953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3" name="Google Shape;3753;g2411a0c554a_2_3785"/>
            <p:cNvSpPr/>
            <p:nvPr/>
          </p:nvSpPr>
          <p:spPr>
            <a:xfrm rot="5400000">
              <a:off x="4900665" y="309109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4" name="Google Shape;3754;g2411a0c554a_2_3785"/>
            <p:cNvSpPr/>
            <p:nvPr/>
          </p:nvSpPr>
          <p:spPr>
            <a:xfrm rot="5400000">
              <a:off x="4750378" y="309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5" name="Google Shape;3755;g2411a0c554a_2_3785"/>
            <p:cNvSpPr/>
            <p:nvPr/>
          </p:nvSpPr>
          <p:spPr>
            <a:xfrm rot="5400000">
              <a:off x="5652765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6" name="Google Shape;3756;g2411a0c554a_2_3785"/>
            <p:cNvSpPr/>
            <p:nvPr/>
          </p:nvSpPr>
          <p:spPr>
            <a:xfrm rot="5400000">
              <a:off x="5502165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7" name="Google Shape;3757;g2411a0c554a_2_3785"/>
            <p:cNvSpPr/>
            <p:nvPr/>
          </p:nvSpPr>
          <p:spPr>
            <a:xfrm rot="5400000">
              <a:off x="5351865" y="183834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8" name="Google Shape;3758;g2411a0c554a_2_3785"/>
            <p:cNvSpPr/>
            <p:nvPr/>
          </p:nvSpPr>
          <p:spPr>
            <a:xfrm rot="5400000">
              <a:off x="5201565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9" name="Google Shape;3759;g2411a0c554a_2_3785"/>
            <p:cNvSpPr/>
            <p:nvPr/>
          </p:nvSpPr>
          <p:spPr>
            <a:xfrm rot="5400000">
              <a:off x="5050965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0" name="Google Shape;3760;g2411a0c554a_2_3785"/>
            <p:cNvSpPr/>
            <p:nvPr/>
          </p:nvSpPr>
          <p:spPr>
            <a:xfrm rot="5400000">
              <a:off x="4900678" y="183822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1" name="Google Shape;3761;g2411a0c554a_2_3785"/>
            <p:cNvSpPr/>
            <p:nvPr/>
          </p:nvSpPr>
          <p:spPr>
            <a:xfrm rot="5400000">
              <a:off x="4750390" y="184134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2" name="Google Shape;3762;g2411a0c554a_2_3785"/>
            <p:cNvSpPr/>
            <p:nvPr/>
          </p:nvSpPr>
          <p:spPr>
            <a:xfrm rot="5400000">
              <a:off x="5652440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3" name="Google Shape;3763;g2411a0c554a_2_3785"/>
            <p:cNvSpPr/>
            <p:nvPr/>
          </p:nvSpPr>
          <p:spPr>
            <a:xfrm rot="5400000">
              <a:off x="5501840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4" name="Google Shape;3764;g2411a0c554a_2_3785"/>
            <p:cNvSpPr/>
            <p:nvPr/>
          </p:nvSpPr>
          <p:spPr>
            <a:xfrm rot="5400000">
              <a:off x="5351540" y="58234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5" name="Google Shape;3765;g2411a0c554a_2_3785"/>
            <p:cNvSpPr/>
            <p:nvPr/>
          </p:nvSpPr>
          <p:spPr>
            <a:xfrm rot="5400000">
              <a:off x="5201240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6" name="Google Shape;3766;g2411a0c554a_2_3785"/>
            <p:cNvSpPr/>
            <p:nvPr/>
          </p:nvSpPr>
          <p:spPr>
            <a:xfrm rot="5400000">
              <a:off x="5050640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7" name="Google Shape;3767;g2411a0c554a_2_3785"/>
            <p:cNvSpPr/>
            <p:nvPr/>
          </p:nvSpPr>
          <p:spPr>
            <a:xfrm rot="5400000">
              <a:off x="4900353" y="58222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8" name="Google Shape;3768;g2411a0c554a_2_3785"/>
            <p:cNvSpPr/>
            <p:nvPr/>
          </p:nvSpPr>
          <p:spPr>
            <a:xfrm rot="5400000">
              <a:off x="4750065" y="58534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9" name="Google Shape;3769;g2411a0c554a_2_3785"/>
            <p:cNvSpPr/>
            <p:nvPr/>
          </p:nvSpPr>
          <p:spPr>
            <a:xfrm rot="5400000">
              <a:off x="5652753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0" name="Google Shape;3770;g2411a0c554a_2_3785"/>
            <p:cNvSpPr/>
            <p:nvPr/>
          </p:nvSpPr>
          <p:spPr>
            <a:xfrm rot="5400000">
              <a:off x="5502153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1" name="Google Shape;3771;g2411a0c554a_2_3785"/>
            <p:cNvSpPr/>
            <p:nvPr/>
          </p:nvSpPr>
          <p:spPr>
            <a:xfrm rot="5400000">
              <a:off x="5351853" y="-6737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2" name="Google Shape;3772;g2411a0c554a_2_3785"/>
            <p:cNvSpPr/>
            <p:nvPr/>
          </p:nvSpPr>
          <p:spPr>
            <a:xfrm rot="5400000">
              <a:off x="5201553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3" name="Google Shape;3773;g2411a0c554a_2_3785"/>
            <p:cNvSpPr/>
            <p:nvPr/>
          </p:nvSpPr>
          <p:spPr>
            <a:xfrm rot="5400000">
              <a:off x="5050953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4" name="Google Shape;3774;g2411a0c554a_2_3785"/>
            <p:cNvSpPr/>
            <p:nvPr/>
          </p:nvSpPr>
          <p:spPr>
            <a:xfrm rot="5400000">
              <a:off x="4900665" y="-67391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5" name="Google Shape;3775;g2411a0c554a_2_3785"/>
            <p:cNvSpPr/>
            <p:nvPr/>
          </p:nvSpPr>
          <p:spPr>
            <a:xfrm rot="5400000">
              <a:off x="4750378" y="-6707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8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18"/>
          <p:cNvSpPr/>
          <p:nvPr/>
        </p:nvSpPr>
        <p:spPr>
          <a:xfrm rot="-5400000">
            <a:off x="-215165" y="1299861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70" y="0"/>
                  <a:pt x="1" y="494"/>
                  <a:pt x="1" y="1087"/>
                </a:cubicBezTo>
                <a:cubicBezTo>
                  <a:pt x="1" y="1679"/>
                  <a:pt x="470" y="2148"/>
                  <a:pt x="1062" y="2148"/>
                </a:cubicBezTo>
                <a:cubicBezTo>
                  <a:pt x="1655" y="2148"/>
                  <a:pt x="2149" y="1679"/>
                  <a:pt x="2149" y="1087"/>
                </a:cubicBezTo>
                <a:cubicBezTo>
                  <a:pt x="2149" y="494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18"/>
          <p:cNvSpPr/>
          <p:nvPr/>
        </p:nvSpPr>
        <p:spPr>
          <a:xfrm rot="-5400000">
            <a:off x="-215165" y="1184355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95" y="0"/>
                  <a:pt x="1" y="494"/>
                  <a:pt x="1" y="1087"/>
                </a:cubicBezTo>
                <a:cubicBezTo>
                  <a:pt x="1" y="1679"/>
                  <a:pt x="495" y="2148"/>
                  <a:pt x="1087" y="2148"/>
                </a:cubicBezTo>
                <a:cubicBezTo>
                  <a:pt x="1680" y="2148"/>
                  <a:pt x="2149" y="1679"/>
                  <a:pt x="2149" y="1087"/>
                </a:cubicBezTo>
                <a:cubicBezTo>
                  <a:pt x="2149" y="494"/>
                  <a:pt x="1680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18"/>
          <p:cNvSpPr/>
          <p:nvPr/>
        </p:nvSpPr>
        <p:spPr>
          <a:xfrm rot="-5400000">
            <a:off x="-215165" y="1068542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70" y="0"/>
                  <a:pt x="1" y="494"/>
                  <a:pt x="1" y="1087"/>
                </a:cubicBezTo>
                <a:cubicBezTo>
                  <a:pt x="1" y="1679"/>
                  <a:pt x="470" y="2148"/>
                  <a:pt x="1087" y="2148"/>
                </a:cubicBezTo>
                <a:cubicBezTo>
                  <a:pt x="1679" y="2148"/>
                  <a:pt x="2149" y="1679"/>
                  <a:pt x="2149" y="1087"/>
                </a:cubicBezTo>
                <a:cubicBezTo>
                  <a:pt x="2149" y="494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18"/>
          <p:cNvSpPr/>
          <p:nvPr/>
        </p:nvSpPr>
        <p:spPr>
          <a:xfrm rot="-5400000">
            <a:off x="-215165" y="952730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70" y="0"/>
                  <a:pt x="0" y="494"/>
                  <a:pt x="0" y="1087"/>
                </a:cubicBezTo>
                <a:cubicBezTo>
                  <a:pt x="0" y="1679"/>
                  <a:pt x="470" y="2148"/>
                  <a:pt x="1062" y="2148"/>
                </a:cubicBezTo>
                <a:cubicBezTo>
                  <a:pt x="1655" y="2148"/>
                  <a:pt x="2148" y="1679"/>
                  <a:pt x="2148" y="1087"/>
                </a:cubicBezTo>
                <a:cubicBezTo>
                  <a:pt x="2148" y="494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18"/>
          <p:cNvSpPr/>
          <p:nvPr/>
        </p:nvSpPr>
        <p:spPr>
          <a:xfrm rot="-5400000">
            <a:off x="-215165" y="836917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94"/>
                  <a:pt x="0" y="1087"/>
                </a:cubicBezTo>
                <a:cubicBezTo>
                  <a:pt x="0" y="1679"/>
                  <a:pt x="469" y="2148"/>
                  <a:pt x="1062" y="2148"/>
                </a:cubicBezTo>
                <a:cubicBezTo>
                  <a:pt x="1655" y="2148"/>
                  <a:pt x="2148" y="1679"/>
                  <a:pt x="2148" y="1087"/>
                </a:cubicBezTo>
                <a:cubicBezTo>
                  <a:pt x="2148" y="494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18"/>
          <p:cNvSpPr/>
          <p:nvPr/>
        </p:nvSpPr>
        <p:spPr>
          <a:xfrm rot="-5400000">
            <a:off x="-215165" y="721411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94" y="0"/>
                  <a:pt x="1" y="494"/>
                  <a:pt x="1" y="1087"/>
                </a:cubicBezTo>
                <a:cubicBezTo>
                  <a:pt x="1" y="1679"/>
                  <a:pt x="494" y="2148"/>
                  <a:pt x="1087" y="2148"/>
                </a:cubicBezTo>
                <a:cubicBezTo>
                  <a:pt x="1679" y="2148"/>
                  <a:pt x="2148" y="1679"/>
                  <a:pt x="2148" y="1087"/>
                </a:cubicBezTo>
                <a:cubicBezTo>
                  <a:pt x="2148" y="494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18"/>
          <p:cNvSpPr/>
          <p:nvPr/>
        </p:nvSpPr>
        <p:spPr>
          <a:xfrm rot="-5400000">
            <a:off x="-215165" y="605599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70" y="0"/>
                  <a:pt x="0" y="494"/>
                  <a:pt x="0" y="1087"/>
                </a:cubicBezTo>
                <a:cubicBezTo>
                  <a:pt x="0" y="1679"/>
                  <a:pt x="470" y="2148"/>
                  <a:pt x="1087" y="2148"/>
                </a:cubicBezTo>
                <a:cubicBezTo>
                  <a:pt x="1679" y="2148"/>
                  <a:pt x="2148" y="1679"/>
                  <a:pt x="2148" y="1087"/>
                </a:cubicBezTo>
                <a:cubicBezTo>
                  <a:pt x="2148" y="494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18"/>
          <p:cNvSpPr/>
          <p:nvPr/>
        </p:nvSpPr>
        <p:spPr>
          <a:xfrm rot="-5400000">
            <a:off x="-93915" y="1299861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1"/>
                </a:moveTo>
                <a:cubicBezTo>
                  <a:pt x="470" y="1"/>
                  <a:pt x="1" y="470"/>
                  <a:pt x="1" y="1062"/>
                </a:cubicBezTo>
                <a:cubicBezTo>
                  <a:pt x="1" y="1655"/>
                  <a:pt x="470" y="2148"/>
                  <a:pt x="1062" y="2148"/>
                </a:cubicBezTo>
                <a:cubicBezTo>
                  <a:pt x="1655" y="2148"/>
                  <a:pt x="2149" y="1655"/>
                  <a:pt x="2149" y="1062"/>
                </a:cubicBezTo>
                <a:cubicBezTo>
                  <a:pt x="2149" y="470"/>
                  <a:pt x="1655" y="1"/>
                  <a:pt x="1062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18"/>
          <p:cNvSpPr/>
          <p:nvPr/>
        </p:nvSpPr>
        <p:spPr>
          <a:xfrm rot="-5400000">
            <a:off x="-93915" y="1068542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1"/>
                </a:moveTo>
                <a:cubicBezTo>
                  <a:pt x="470" y="1"/>
                  <a:pt x="1" y="470"/>
                  <a:pt x="1" y="1062"/>
                </a:cubicBezTo>
                <a:cubicBezTo>
                  <a:pt x="1" y="1655"/>
                  <a:pt x="494" y="2148"/>
                  <a:pt x="1087" y="2148"/>
                </a:cubicBezTo>
                <a:cubicBezTo>
                  <a:pt x="1679" y="2148"/>
                  <a:pt x="2149" y="1655"/>
                  <a:pt x="2149" y="1062"/>
                </a:cubicBezTo>
                <a:cubicBezTo>
                  <a:pt x="2149" y="470"/>
                  <a:pt x="1679" y="1"/>
                  <a:pt x="1087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18"/>
          <p:cNvSpPr/>
          <p:nvPr/>
        </p:nvSpPr>
        <p:spPr>
          <a:xfrm rot="-5400000">
            <a:off x="-93915" y="836917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1"/>
                </a:moveTo>
                <a:cubicBezTo>
                  <a:pt x="469" y="1"/>
                  <a:pt x="0" y="470"/>
                  <a:pt x="0" y="1062"/>
                </a:cubicBezTo>
                <a:cubicBezTo>
                  <a:pt x="0" y="1655"/>
                  <a:pt x="469" y="2148"/>
                  <a:pt x="1062" y="2148"/>
                </a:cubicBezTo>
                <a:cubicBezTo>
                  <a:pt x="1655" y="2148"/>
                  <a:pt x="2148" y="1655"/>
                  <a:pt x="2148" y="1062"/>
                </a:cubicBezTo>
                <a:cubicBezTo>
                  <a:pt x="2148" y="470"/>
                  <a:pt x="1655" y="1"/>
                  <a:pt x="1062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18"/>
          <p:cNvSpPr/>
          <p:nvPr/>
        </p:nvSpPr>
        <p:spPr>
          <a:xfrm rot="-5400000">
            <a:off x="-93915" y="605599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1"/>
                </a:moveTo>
                <a:cubicBezTo>
                  <a:pt x="470" y="1"/>
                  <a:pt x="0" y="470"/>
                  <a:pt x="0" y="1062"/>
                </a:cubicBezTo>
                <a:cubicBezTo>
                  <a:pt x="0" y="1655"/>
                  <a:pt x="470" y="2148"/>
                  <a:pt x="1087" y="2148"/>
                </a:cubicBezTo>
                <a:cubicBezTo>
                  <a:pt x="1679" y="2148"/>
                  <a:pt x="2148" y="1655"/>
                  <a:pt x="2148" y="1062"/>
                </a:cubicBezTo>
                <a:cubicBezTo>
                  <a:pt x="2148" y="470"/>
                  <a:pt x="1679" y="1"/>
                  <a:pt x="1087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18"/>
          <p:cNvSpPr/>
          <p:nvPr/>
        </p:nvSpPr>
        <p:spPr>
          <a:xfrm rot="-5400000">
            <a:off x="27042" y="1299861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70" y="0"/>
                  <a:pt x="1" y="469"/>
                  <a:pt x="1" y="1062"/>
                </a:cubicBezTo>
                <a:cubicBezTo>
                  <a:pt x="1" y="1654"/>
                  <a:pt x="470" y="2148"/>
                  <a:pt x="1062" y="2148"/>
                </a:cubicBezTo>
                <a:cubicBezTo>
                  <a:pt x="1655" y="2148"/>
                  <a:pt x="2149" y="1654"/>
                  <a:pt x="2149" y="1062"/>
                </a:cubicBezTo>
                <a:cubicBezTo>
                  <a:pt x="2149" y="469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18"/>
          <p:cNvSpPr/>
          <p:nvPr/>
        </p:nvSpPr>
        <p:spPr>
          <a:xfrm rot="-5400000">
            <a:off x="27042" y="1184355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95" y="0"/>
                  <a:pt x="1" y="469"/>
                  <a:pt x="1" y="1062"/>
                </a:cubicBezTo>
                <a:cubicBezTo>
                  <a:pt x="1" y="1654"/>
                  <a:pt x="495" y="2148"/>
                  <a:pt x="1087" y="2148"/>
                </a:cubicBezTo>
                <a:cubicBezTo>
                  <a:pt x="1680" y="2148"/>
                  <a:pt x="2149" y="1654"/>
                  <a:pt x="2149" y="1062"/>
                </a:cubicBezTo>
                <a:cubicBezTo>
                  <a:pt x="2149" y="469"/>
                  <a:pt x="1680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18"/>
          <p:cNvSpPr/>
          <p:nvPr/>
        </p:nvSpPr>
        <p:spPr>
          <a:xfrm rot="-5400000">
            <a:off x="27042" y="1068542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70" y="0"/>
                  <a:pt x="1" y="469"/>
                  <a:pt x="1" y="1062"/>
                </a:cubicBezTo>
                <a:cubicBezTo>
                  <a:pt x="1" y="1654"/>
                  <a:pt x="494" y="2148"/>
                  <a:pt x="1087" y="2148"/>
                </a:cubicBezTo>
                <a:cubicBezTo>
                  <a:pt x="1679" y="2148"/>
                  <a:pt x="2149" y="1654"/>
                  <a:pt x="2149" y="1062"/>
                </a:cubicBezTo>
                <a:cubicBezTo>
                  <a:pt x="2149" y="469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18"/>
          <p:cNvSpPr/>
          <p:nvPr/>
        </p:nvSpPr>
        <p:spPr>
          <a:xfrm rot="-5400000">
            <a:off x="27042" y="952730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70" y="0"/>
                  <a:pt x="0" y="469"/>
                  <a:pt x="0" y="1062"/>
                </a:cubicBezTo>
                <a:cubicBezTo>
                  <a:pt x="0" y="1654"/>
                  <a:pt x="470" y="2148"/>
                  <a:pt x="1062" y="2148"/>
                </a:cubicBezTo>
                <a:cubicBezTo>
                  <a:pt x="1655" y="2148"/>
                  <a:pt x="2148" y="1654"/>
                  <a:pt x="2148" y="1062"/>
                </a:cubicBezTo>
                <a:cubicBezTo>
                  <a:pt x="2148" y="469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18"/>
          <p:cNvSpPr/>
          <p:nvPr/>
        </p:nvSpPr>
        <p:spPr>
          <a:xfrm rot="-5400000">
            <a:off x="27042" y="836917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69"/>
                  <a:pt x="0" y="1062"/>
                </a:cubicBezTo>
                <a:cubicBezTo>
                  <a:pt x="0" y="1654"/>
                  <a:pt x="469" y="2148"/>
                  <a:pt x="1062" y="2148"/>
                </a:cubicBezTo>
                <a:cubicBezTo>
                  <a:pt x="1655" y="2148"/>
                  <a:pt x="2148" y="1654"/>
                  <a:pt x="2148" y="1062"/>
                </a:cubicBezTo>
                <a:cubicBezTo>
                  <a:pt x="2148" y="469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18"/>
          <p:cNvSpPr/>
          <p:nvPr/>
        </p:nvSpPr>
        <p:spPr>
          <a:xfrm rot="-5400000">
            <a:off x="27042" y="721411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94" y="0"/>
                  <a:pt x="1" y="469"/>
                  <a:pt x="1" y="1062"/>
                </a:cubicBezTo>
                <a:cubicBezTo>
                  <a:pt x="1" y="1654"/>
                  <a:pt x="494" y="2148"/>
                  <a:pt x="1087" y="2148"/>
                </a:cubicBezTo>
                <a:cubicBezTo>
                  <a:pt x="1679" y="2148"/>
                  <a:pt x="2148" y="1654"/>
                  <a:pt x="2148" y="1062"/>
                </a:cubicBezTo>
                <a:cubicBezTo>
                  <a:pt x="2148" y="469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18"/>
          <p:cNvSpPr/>
          <p:nvPr/>
        </p:nvSpPr>
        <p:spPr>
          <a:xfrm rot="-5400000">
            <a:off x="27042" y="605599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70" y="0"/>
                  <a:pt x="0" y="469"/>
                  <a:pt x="0" y="1062"/>
                </a:cubicBezTo>
                <a:cubicBezTo>
                  <a:pt x="0" y="1654"/>
                  <a:pt x="470" y="2148"/>
                  <a:pt x="1087" y="2148"/>
                </a:cubicBezTo>
                <a:cubicBezTo>
                  <a:pt x="1679" y="2148"/>
                  <a:pt x="2148" y="1654"/>
                  <a:pt x="2148" y="1062"/>
                </a:cubicBezTo>
                <a:cubicBezTo>
                  <a:pt x="2148" y="469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18"/>
          <p:cNvSpPr/>
          <p:nvPr/>
        </p:nvSpPr>
        <p:spPr>
          <a:xfrm rot="-5400000">
            <a:off x="147986" y="1299861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1"/>
                </a:moveTo>
                <a:cubicBezTo>
                  <a:pt x="470" y="1"/>
                  <a:pt x="1" y="470"/>
                  <a:pt x="1" y="1062"/>
                </a:cubicBezTo>
                <a:cubicBezTo>
                  <a:pt x="1" y="1655"/>
                  <a:pt x="470" y="2149"/>
                  <a:pt x="1062" y="2149"/>
                </a:cubicBezTo>
                <a:cubicBezTo>
                  <a:pt x="1655" y="2149"/>
                  <a:pt x="2149" y="1655"/>
                  <a:pt x="2149" y="1062"/>
                </a:cubicBezTo>
                <a:cubicBezTo>
                  <a:pt x="2149" y="470"/>
                  <a:pt x="1655" y="1"/>
                  <a:pt x="1062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18"/>
          <p:cNvSpPr/>
          <p:nvPr/>
        </p:nvSpPr>
        <p:spPr>
          <a:xfrm rot="-5400000">
            <a:off x="147986" y="1068542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1"/>
                </a:moveTo>
                <a:cubicBezTo>
                  <a:pt x="470" y="1"/>
                  <a:pt x="1" y="470"/>
                  <a:pt x="1" y="1062"/>
                </a:cubicBezTo>
                <a:cubicBezTo>
                  <a:pt x="1" y="1655"/>
                  <a:pt x="470" y="2149"/>
                  <a:pt x="1087" y="2149"/>
                </a:cubicBezTo>
                <a:cubicBezTo>
                  <a:pt x="1679" y="2149"/>
                  <a:pt x="2149" y="1655"/>
                  <a:pt x="2149" y="1062"/>
                </a:cubicBezTo>
                <a:cubicBezTo>
                  <a:pt x="2149" y="470"/>
                  <a:pt x="1679" y="1"/>
                  <a:pt x="1087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18"/>
          <p:cNvSpPr/>
          <p:nvPr/>
        </p:nvSpPr>
        <p:spPr>
          <a:xfrm rot="-5400000">
            <a:off x="147986" y="836917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1"/>
                </a:moveTo>
                <a:cubicBezTo>
                  <a:pt x="469" y="1"/>
                  <a:pt x="0" y="470"/>
                  <a:pt x="0" y="1062"/>
                </a:cubicBezTo>
                <a:cubicBezTo>
                  <a:pt x="0" y="1655"/>
                  <a:pt x="469" y="2149"/>
                  <a:pt x="1062" y="2149"/>
                </a:cubicBezTo>
                <a:cubicBezTo>
                  <a:pt x="1655" y="2149"/>
                  <a:pt x="2148" y="1655"/>
                  <a:pt x="2148" y="1062"/>
                </a:cubicBezTo>
                <a:cubicBezTo>
                  <a:pt x="2148" y="470"/>
                  <a:pt x="1655" y="1"/>
                  <a:pt x="1062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18"/>
          <p:cNvSpPr/>
          <p:nvPr/>
        </p:nvSpPr>
        <p:spPr>
          <a:xfrm rot="-5400000">
            <a:off x="147986" y="605599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1"/>
                </a:moveTo>
                <a:cubicBezTo>
                  <a:pt x="470" y="1"/>
                  <a:pt x="0" y="470"/>
                  <a:pt x="0" y="1062"/>
                </a:cubicBezTo>
                <a:cubicBezTo>
                  <a:pt x="0" y="1655"/>
                  <a:pt x="470" y="2149"/>
                  <a:pt x="1087" y="2149"/>
                </a:cubicBezTo>
                <a:cubicBezTo>
                  <a:pt x="1679" y="2149"/>
                  <a:pt x="2148" y="1655"/>
                  <a:pt x="2148" y="1062"/>
                </a:cubicBezTo>
                <a:cubicBezTo>
                  <a:pt x="2148" y="470"/>
                  <a:pt x="1679" y="1"/>
                  <a:pt x="1087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18"/>
          <p:cNvSpPr/>
          <p:nvPr/>
        </p:nvSpPr>
        <p:spPr>
          <a:xfrm rot="-5400000">
            <a:off x="268942" y="1299861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70" y="0"/>
                  <a:pt x="1" y="469"/>
                  <a:pt x="1" y="1087"/>
                </a:cubicBezTo>
                <a:cubicBezTo>
                  <a:pt x="1" y="1679"/>
                  <a:pt x="470" y="2148"/>
                  <a:pt x="1062" y="2148"/>
                </a:cubicBezTo>
                <a:cubicBezTo>
                  <a:pt x="1655" y="2148"/>
                  <a:pt x="2149" y="1679"/>
                  <a:pt x="2149" y="1087"/>
                </a:cubicBezTo>
                <a:cubicBezTo>
                  <a:pt x="2149" y="469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18"/>
          <p:cNvSpPr/>
          <p:nvPr/>
        </p:nvSpPr>
        <p:spPr>
          <a:xfrm rot="-5400000">
            <a:off x="268942" y="1184355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95" y="0"/>
                  <a:pt x="1" y="469"/>
                  <a:pt x="1" y="1087"/>
                </a:cubicBezTo>
                <a:cubicBezTo>
                  <a:pt x="1" y="1679"/>
                  <a:pt x="495" y="2148"/>
                  <a:pt x="1087" y="2148"/>
                </a:cubicBezTo>
                <a:cubicBezTo>
                  <a:pt x="1680" y="2148"/>
                  <a:pt x="2149" y="1679"/>
                  <a:pt x="2149" y="1087"/>
                </a:cubicBezTo>
                <a:cubicBezTo>
                  <a:pt x="2149" y="469"/>
                  <a:pt x="1680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18"/>
          <p:cNvSpPr/>
          <p:nvPr/>
        </p:nvSpPr>
        <p:spPr>
          <a:xfrm rot="-5400000">
            <a:off x="268942" y="1068542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70" y="0"/>
                  <a:pt x="1" y="469"/>
                  <a:pt x="1" y="1087"/>
                </a:cubicBezTo>
                <a:cubicBezTo>
                  <a:pt x="1" y="1679"/>
                  <a:pt x="494" y="2148"/>
                  <a:pt x="1087" y="2148"/>
                </a:cubicBezTo>
                <a:cubicBezTo>
                  <a:pt x="1679" y="2148"/>
                  <a:pt x="2149" y="1679"/>
                  <a:pt x="2149" y="1087"/>
                </a:cubicBezTo>
                <a:cubicBezTo>
                  <a:pt x="2149" y="469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18"/>
          <p:cNvSpPr/>
          <p:nvPr/>
        </p:nvSpPr>
        <p:spPr>
          <a:xfrm rot="-5400000">
            <a:off x="268942" y="952730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70" y="0"/>
                  <a:pt x="0" y="469"/>
                  <a:pt x="0" y="1087"/>
                </a:cubicBezTo>
                <a:cubicBezTo>
                  <a:pt x="0" y="1679"/>
                  <a:pt x="470" y="2148"/>
                  <a:pt x="1062" y="2148"/>
                </a:cubicBezTo>
                <a:cubicBezTo>
                  <a:pt x="1655" y="2148"/>
                  <a:pt x="2148" y="1679"/>
                  <a:pt x="2148" y="1087"/>
                </a:cubicBezTo>
                <a:cubicBezTo>
                  <a:pt x="2148" y="469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18"/>
          <p:cNvSpPr/>
          <p:nvPr/>
        </p:nvSpPr>
        <p:spPr>
          <a:xfrm rot="-5400000">
            <a:off x="268942" y="836917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69"/>
                  <a:pt x="0" y="1087"/>
                </a:cubicBezTo>
                <a:cubicBezTo>
                  <a:pt x="0" y="1679"/>
                  <a:pt x="469" y="2148"/>
                  <a:pt x="1062" y="2148"/>
                </a:cubicBezTo>
                <a:cubicBezTo>
                  <a:pt x="1655" y="2148"/>
                  <a:pt x="2148" y="1679"/>
                  <a:pt x="2148" y="1087"/>
                </a:cubicBezTo>
                <a:cubicBezTo>
                  <a:pt x="2148" y="469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8"/>
          <p:cNvSpPr/>
          <p:nvPr/>
        </p:nvSpPr>
        <p:spPr>
          <a:xfrm rot="-5400000">
            <a:off x="268942" y="721411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94" y="0"/>
                  <a:pt x="1" y="469"/>
                  <a:pt x="1" y="1087"/>
                </a:cubicBezTo>
                <a:cubicBezTo>
                  <a:pt x="1" y="1679"/>
                  <a:pt x="494" y="2148"/>
                  <a:pt x="1087" y="2148"/>
                </a:cubicBezTo>
                <a:cubicBezTo>
                  <a:pt x="1679" y="2148"/>
                  <a:pt x="2148" y="1679"/>
                  <a:pt x="2148" y="1087"/>
                </a:cubicBezTo>
                <a:cubicBezTo>
                  <a:pt x="2148" y="469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18"/>
          <p:cNvSpPr/>
          <p:nvPr/>
        </p:nvSpPr>
        <p:spPr>
          <a:xfrm rot="-5400000">
            <a:off x="268942" y="605599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70" y="0"/>
                  <a:pt x="0" y="469"/>
                  <a:pt x="0" y="1087"/>
                </a:cubicBezTo>
                <a:cubicBezTo>
                  <a:pt x="0" y="1679"/>
                  <a:pt x="470" y="2148"/>
                  <a:pt x="1087" y="2148"/>
                </a:cubicBezTo>
                <a:cubicBezTo>
                  <a:pt x="1679" y="2148"/>
                  <a:pt x="2148" y="1679"/>
                  <a:pt x="2148" y="1087"/>
                </a:cubicBezTo>
                <a:cubicBezTo>
                  <a:pt x="2148" y="469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18"/>
          <p:cNvSpPr/>
          <p:nvPr/>
        </p:nvSpPr>
        <p:spPr>
          <a:xfrm rot="-5400000">
            <a:off x="389886" y="1299861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1"/>
                </a:moveTo>
                <a:cubicBezTo>
                  <a:pt x="470" y="1"/>
                  <a:pt x="1" y="495"/>
                  <a:pt x="1" y="1087"/>
                </a:cubicBezTo>
                <a:cubicBezTo>
                  <a:pt x="1" y="1680"/>
                  <a:pt x="470" y="2149"/>
                  <a:pt x="1062" y="2149"/>
                </a:cubicBezTo>
                <a:cubicBezTo>
                  <a:pt x="1655" y="2149"/>
                  <a:pt x="2149" y="1680"/>
                  <a:pt x="2149" y="1087"/>
                </a:cubicBezTo>
                <a:cubicBezTo>
                  <a:pt x="2149" y="495"/>
                  <a:pt x="1655" y="1"/>
                  <a:pt x="1062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18"/>
          <p:cNvSpPr/>
          <p:nvPr/>
        </p:nvSpPr>
        <p:spPr>
          <a:xfrm rot="-5400000">
            <a:off x="389886" y="1068542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1"/>
                </a:moveTo>
                <a:cubicBezTo>
                  <a:pt x="470" y="1"/>
                  <a:pt x="1" y="495"/>
                  <a:pt x="1" y="1087"/>
                </a:cubicBezTo>
                <a:cubicBezTo>
                  <a:pt x="1" y="1680"/>
                  <a:pt x="494" y="2149"/>
                  <a:pt x="1087" y="2149"/>
                </a:cubicBezTo>
                <a:cubicBezTo>
                  <a:pt x="1679" y="2149"/>
                  <a:pt x="2149" y="1680"/>
                  <a:pt x="2149" y="1087"/>
                </a:cubicBezTo>
                <a:cubicBezTo>
                  <a:pt x="2149" y="495"/>
                  <a:pt x="1679" y="1"/>
                  <a:pt x="1087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8"/>
          <p:cNvSpPr/>
          <p:nvPr/>
        </p:nvSpPr>
        <p:spPr>
          <a:xfrm rot="-5400000">
            <a:off x="389886" y="836917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1"/>
                </a:moveTo>
                <a:cubicBezTo>
                  <a:pt x="469" y="1"/>
                  <a:pt x="0" y="495"/>
                  <a:pt x="0" y="1087"/>
                </a:cubicBezTo>
                <a:cubicBezTo>
                  <a:pt x="0" y="1680"/>
                  <a:pt x="469" y="2149"/>
                  <a:pt x="1062" y="2149"/>
                </a:cubicBezTo>
                <a:cubicBezTo>
                  <a:pt x="1655" y="2149"/>
                  <a:pt x="2148" y="1680"/>
                  <a:pt x="2148" y="1087"/>
                </a:cubicBezTo>
                <a:cubicBezTo>
                  <a:pt x="2148" y="495"/>
                  <a:pt x="1655" y="1"/>
                  <a:pt x="1062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18"/>
          <p:cNvSpPr/>
          <p:nvPr/>
        </p:nvSpPr>
        <p:spPr>
          <a:xfrm rot="-5400000">
            <a:off x="389886" y="605599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1"/>
                </a:moveTo>
                <a:cubicBezTo>
                  <a:pt x="470" y="1"/>
                  <a:pt x="0" y="495"/>
                  <a:pt x="0" y="1087"/>
                </a:cubicBezTo>
                <a:cubicBezTo>
                  <a:pt x="0" y="1680"/>
                  <a:pt x="470" y="2149"/>
                  <a:pt x="1087" y="2149"/>
                </a:cubicBezTo>
                <a:cubicBezTo>
                  <a:pt x="1679" y="2149"/>
                  <a:pt x="2148" y="1680"/>
                  <a:pt x="2148" y="1087"/>
                </a:cubicBezTo>
                <a:cubicBezTo>
                  <a:pt x="2148" y="495"/>
                  <a:pt x="1679" y="1"/>
                  <a:pt x="1087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18"/>
          <p:cNvSpPr/>
          <p:nvPr/>
        </p:nvSpPr>
        <p:spPr>
          <a:xfrm rot="-5400000">
            <a:off x="512049" y="1298654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62" y="0"/>
                </a:moveTo>
                <a:cubicBezTo>
                  <a:pt x="470" y="0"/>
                  <a:pt x="1" y="494"/>
                  <a:pt x="1" y="1087"/>
                </a:cubicBezTo>
                <a:cubicBezTo>
                  <a:pt x="1" y="1111"/>
                  <a:pt x="1" y="1136"/>
                  <a:pt x="1" y="1161"/>
                </a:cubicBezTo>
                <a:cubicBezTo>
                  <a:pt x="1" y="1210"/>
                  <a:pt x="1" y="1235"/>
                  <a:pt x="1" y="1259"/>
                </a:cubicBezTo>
                <a:cubicBezTo>
                  <a:pt x="1" y="1852"/>
                  <a:pt x="470" y="2346"/>
                  <a:pt x="1062" y="2346"/>
                </a:cubicBezTo>
                <a:cubicBezTo>
                  <a:pt x="1655" y="2346"/>
                  <a:pt x="2149" y="1852"/>
                  <a:pt x="2149" y="1259"/>
                </a:cubicBezTo>
                <a:cubicBezTo>
                  <a:pt x="2149" y="1235"/>
                  <a:pt x="2124" y="1210"/>
                  <a:pt x="2124" y="1161"/>
                </a:cubicBezTo>
                <a:cubicBezTo>
                  <a:pt x="2124" y="1136"/>
                  <a:pt x="2149" y="1111"/>
                  <a:pt x="2149" y="1087"/>
                </a:cubicBezTo>
                <a:cubicBezTo>
                  <a:pt x="2149" y="494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18"/>
          <p:cNvSpPr/>
          <p:nvPr/>
        </p:nvSpPr>
        <p:spPr>
          <a:xfrm rot="-5400000">
            <a:off x="512049" y="1183148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87" y="0"/>
                </a:moveTo>
                <a:cubicBezTo>
                  <a:pt x="495" y="0"/>
                  <a:pt x="1" y="494"/>
                  <a:pt x="1" y="1087"/>
                </a:cubicBezTo>
                <a:cubicBezTo>
                  <a:pt x="1" y="1111"/>
                  <a:pt x="25" y="1136"/>
                  <a:pt x="25" y="1161"/>
                </a:cubicBezTo>
                <a:cubicBezTo>
                  <a:pt x="25" y="1210"/>
                  <a:pt x="1" y="1235"/>
                  <a:pt x="1" y="1259"/>
                </a:cubicBezTo>
                <a:cubicBezTo>
                  <a:pt x="1" y="1852"/>
                  <a:pt x="495" y="2346"/>
                  <a:pt x="1087" y="2346"/>
                </a:cubicBezTo>
                <a:cubicBezTo>
                  <a:pt x="1680" y="2346"/>
                  <a:pt x="2149" y="1852"/>
                  <a:pt x="2149" y="1259"/>
                </a:cubicBezTo>
                <a:cubicBezTo>
                  <a:pt x="2149" y="1235"/>
                  <a:pt x="2149" y="1210"/>
                  <a:pt x="2149" y="1161"/>
                </a:cubicBezTo>
                <a:cubicBezTo>
                  <a:pt x="2149" y="1136"/>
                  <a:pt x="2149" y="1111"/>
                  <a:pt x="2149" y="1087"/>
                </a:cubicBezTo>
                <a:cubicBezTo>
                  <a:pt x="2149" y="494"/>
                  <a:pt x="1680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18"/>
          <p:cNvSpPr/>
          <p:nvPr/>
        </p:nvSpPr>
        <p:spPr>
          <a:xfrm rot="-5400000">
            <a:off x="512049" y="1067336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87" y="0"/>
                </a:moveTo>
                <a:cubicBezTo>
                  <a:pt x="470" y="0"/>
                  <a:pt x="1" y="494"/>
                  <a:pt x="1" y="1087"/>
                </a:cubicBezTo>
                <a:cubicBezTo>
                  <a:pt x="1" y="1111"/>
                  <a:pt x="1" y="1136"/>
                  <a:pt x="1" y="1161"/>
                </a:cubicBezTo>
                <a:cubicBezTo>
                  <a:pt x="1" y="1210"/>
                  <a:pt x="1" y="1235"/>
                  <a:pt x="1" y="1259"/>
                </a:cubicBezTo>
                <a:cubicBezTo>
                  <a:pt x="1" y="1852"/>
                  <a:pt x="470" y="2346"/>
                  <a:pt x="1087" y="2346"/>
                </a:cubicBezTo>
                <a:cubicBezTo>
                  <a:pt x="1679" y="2346"/>
                  <a:pt x="2149" y="1852"/>
                  <a:pt x="2149" y="1259"/>
                </a:cubicBezTo>
                <a:cubicBezTo>
                  <a:pt x="2149" y="1235"/>
                  <a:pt x="2149" y="1210"/>
                  <a:pt x="2149" y="1161"/>
                </a:cubicBezTo>
                <a:cubicBezTo>
                  <a:pt x="2149" y="1136"/>
                  <a:pt x="2149" y="1111"/>
                  <a:pt x="2149" y="1087"/>
                </a:cubicBezTo>
                <a:cubicBezTo>
                  <a:pt x="2149" y="494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18"/>
          <p:cNvSpPr/>
          <p:nvPr/>
        </p:nvSpPr>
        <p:spPr>
          <a:xfrm rot="-5400000">
            <a:off x="512049" y="951523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62" y="0"/>
                </a:moveTo>
                <a:cubicBezTo>
                  <a:pt x="470" y="0"/>
                  <a:pt x="0" y="494"/>
                  <a:pt x="0" y="1087"/>
                </a:cubicBezTo>
                <a:cubicBezTo>
                  <a:pt x="0" y="1111"/>
                  <a:pt x="0" y="1136"/>
                  <a:pt x="0" y="1161"/>
                </a:cubicBezTo>
                <a:cubicBezTo>
                  <a:pt x="0" y="1210"/>
                  <a:pt x="0" y="1235"/>
                  <a:pt x="0" y="1259"/>
                </a:cubicBezTo>
                <a:cubicBezTo>
                  <a:pt x="0" y="1852"/>
                  <a:pt x="470" y="2346"/>
                  <a:pt x="1062" y="2346"/>
                </a:cubicBezTo>
                <a:cubicBezTo>
                  <a:pt x="1655" y="2346"/>
                  <a:pt x="2148" y="1852"/>
                  <a:pt x="2148" y="1259"/>
                </a:cubicBezTo>
                <a:cubicBezTo>
                  <a:pt x="2148" y="1235"/>
                  <a:pt x="2124" y="1210"/>
                  <a:pt x="2124" y="1161"/>
                </a:cubicBezTo>
                <a:cubicBezTo>
                  <a:pt x="2124" y="1136"/>
                  <a:pt x="2148" y="1111"/>
                  <a:pt x="2148" y="1087"/>
                </a:cubicBezTo>
                <a:cubicBezTo>
                  <a:pt x="2148" y="494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18"/>
          <p:cNvSpPr/>
          <p:nvPr/>
        </p:nvSpPr>
        <p:spPr>
          <a:xfrm rot="-5400000">
            <a:off x="512049" y="835711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62" y="0"/>
                </a:moveTo>
                <a:cubicBezTo>
                  <a:pt x="469" y="0"/>
                  <a:pt x="0" y="494"/>
                  <a:pt x="0" y="1087"/>
                </a:cubicBezTo>
                <a:cubicBezTo>
                  <a:pt x="0" y="1111"/>
                  <a:pt x="0" y="1136"/>
                  <a:pt x="0" y="1161"/>
                </a:cubicBezTo>
                <a:cubicBezTo>
                  <a:pt x="0" y="1210"/>
                  <a:pt x="0" y="1235"/>
                  <a:pt x="0" y="1259"/>
                </a:cubicBezTo>
                <a:cubicBezTo>
                  <a:pt x="0" y="1852"/>
                  <a:pt x="469" y="2346"/>
                  <a:pt x="1062" y="2346"/>
                </a:cubicBezTo>
                <a:cubicBezTo>
                  <a:pt x="1655" y="2346"/>
                  <a:pt x="2148" y="1852"/>
                  <a:pt x="2148" y="1259"/>
                </a:cubicBezTo>
                <a:cubicBezTo>
                  <a:pt x="2148" y="1235"/>
                  <a:pt x="2124" y="1210"/>
                  <a:pt x="2124" y="1161"/>
                </a:cubicBezTo>
                <a:cubicBezTo>
                  <a:pt x="2124" y="1136"/>
                  <a:pt x="2148" y="1111"/>
                  <a:pt x="2148" y="1087"/>
                </a:cubicBezTo>
                <a:cubicBezTo>
                  <a:pt x="2148" y="494"/>
                  <a:pt x="1655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18"/>
          <p:cNvSpPr/>
          <p:nvPr/>
        </p:nvSpPr>
        <p:spPr>
          <a:xfrm rot="-5400000">
            <a:off x="512049" y="720205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87" y="0"/>
                </a:moveTo>
                <a:cubicBezTo>
                  <a:pt x="494" y="0"/>
                  <a:pt x="1" y="494"/>
                  <a:pt x="1" y="1087"/>
                </a:cubicBezTo>
                <a:cubicBezTo>
                  <a:pt x="1" y="1111"/>
                  <a:pt x="25" y="1136"/>
                  <a:pt x="25" y="1161"/>
                </a:cubicBezTo>
                <a:cubicBezTo>
                  <a:pt x="25" y="1210"/>
                  <a:pt x="1" y="1235"/>
                  <a:pt x="1" y="1259"/>
                </a:cubicBezTo>
                <a:cubicBezTo>
                  <a:pt x="1" y="1852"/>
                  <a:pt x="494" y="2346"/>
                  <a:pt x="1087" y="2346"/>
                </a:cubicBezTo>
                <a:cubicBezTo>
                  <a:pt x="1679" y="2346"/>
                  <a:pt x="2148" y="1852"/>
                  <a:pt x="2148" y="1259"/>
                </a:cubicBezTo>
                <a:cubicBezTo>
                  <a:pt x="2148" y="1235"/>
                  <a:pt x="2148" y="1210"/>
                  <a:pt x="2148" y="1161"/>
                </a:cubicBezTo>
                <a:cubicBezTo>
                  <a:pt x="2148" y="1136"/>
                  <a:pt x="2148" y="1111"/>
                  <a:pt x="2148" y="1087"/>
                </a:cubicBezTo>
                <a:cubicBezTo>
                  <a:pt x="2148" y="494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18"/>
          <p:cNvSpPr/>
          <p:nvPr/>
        </p:nvSpPr>
        <p:spPr>
          <a:xfrm rot="-5400000">
            <a:off x="512049" y="604393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87" y="0"/>
                </a:moveTo>
                <a:cubicBezTo>
                  <a:pt x="470" y="0"/>
                  <a:pt x="0" y="494"/>
                  <a:pt x="0" y="1087"/>
                </a:cubicBezTo>
                <a:cubicBezTo>
                  <a:pt x="0" y="1111"/>
                  <a:pt x="0" y="1136"/>
                  <a:pt x="0" y="1161"/>
                </a:cubicBezTo>
                <a:cubicBezTo>
                  <a:pt x="0" y="1210"/>
                  <a:pt x="0" y="1235"/>
                  <a:pt x="0" y="1259"/>
                </a:cubicBezTo>
                <a:cubicBezTo>
                  <a:pt x="0" y="1852"/>
                  <a:pt x="470" y="2346"/>
                  <a:pt x="1087" y="2346"/>
                </a:cubicBezTo>
                <a:cubicBezTo>
                  <a:pt x="1679" y="2346"/>
                  <a:pt x="2148" y="1852"/>
                  <a:pt x="2148" y="1259"/>
                </a:cubicBezTo>
                <a:cubicBezTo>
                  <a:pt x="2148" y="1235"/>
                  <a:pt x="2148" y="1210"/>
                  <a:pt x="2148" y="1161"/>
                </a:cubicBezTo>
                <a:cubicBezTo>
                  <a:pt x="2148" y="1136"/>
                  <a:pt x="2148" y="1111"/>
                  <a:pt x="2148" y="1087"/>
                </a:cubicBezTo>
                <a:cubicBezTo>
                  <a:pt x="2148" y="494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18"/>
          <p:cNvSpPr/>
          <p:nvPr/>
        </p:nvSpPr>
        <p:spPr>
          <a:xfrm rot="-5400000">
            <a:off x="512196" y="-90016"/>
            <a:ext cx="26026" cy="28733"/>
          </a:xfrm>
          <a:custGeom>
            <a:avLst/>
            <a:gdLst/>
            <a:ahLst/>
            <a:cxnLst/>
            <a:rect l="l" t="t" r="r" b="b"/>
            <a:pathLst>
              <a:path w="2125" h="2346" extrusionOk="0">
                <a:moveTo>
                  <a:pt x="1063" y="0"/>
                </a:moveTo>
                <a:cubicBezTo>
                  <a:pt x="470" y="0"/>
                  <a:pt x="1" y="494"/>
                  <a:pt x="1" y="1087"/>
                </a:cubicBezTo>
                <a:cubicBezTo>
                  <a:pt x="1" y="1111"/>
                  <a:pt x="1" y="1136"/>
                  <a:pt x="1" y="1161"/>
                </a:cubicBezTo>
                <a:cubicBezTo>
                  <a:pt x="1" y="1210"/>
                  <a:pt x="1" y="1235"/>
                  <a:pt x="1" y="1259"/>
                </a:cubicBezTo>
                <a:cubicBezTo>
                  <a:pt x="1" y="1852"/>
                  <a:pt x="470" y="2346"/>
                  <a:pt x="1063" y="2346"/>
                </a:cubicBezTo>
                <a:cubicBezTo>
                  <a:pt x="1655" y="2346"/>
                  <a:pt x="2124" y="1852"/>
                  <a:pt x="2124" y="1259"/>
                </a:cubicBezTo>
                <a:cubicBezTo>
                  <a:pt x="2124" y="1235"/>
                  <a:pt x="2124" y="1210"/>
                  <a:pt x="2124" y="1161"/>
                </a:cubicBezTo>
                <a:cubicBezTo>
                  <a:pt x="2124" y="1136"/>
                  <a:pt x="2124" y="1111"/>
                  <a:pt x="2124" y="1087"/>
                </a:cubicBezTo>
                <a:cubicBezTo>
                  <a:pt x="2124" y="494"/>
                  <a:pt x="1655" y="0"/>
                  <a:pt x="1063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18"/>
          <p:cNvSpPr/>
          <p:nvPr/>
        </p:nvSpPr>
        <p:spPr>
          <a:xfrm rot="-5400000">
            <a:off x="512049" y="25637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62" y="0"/>
                </a:moveTo>
                <a:cubicBezTo>
                  <a:pt x="469" y="0"/>
                  <a:pt x="0" y="494"/>
                  <a:pt x="0" y="1087"/>
                </a:cubicBezTo>
                <a:cubicBezTo>
                  <a:pt x="0" y="1111"/>
                  <a:pt x="0" y="1136"/>
                  <a:pt x="0" y="1161"/>
                </a:cubicBezTo>
                <a:cubicBezTo>
                  <a:pt x="0" y="1210"/>
                  <a:pt x="0" y="1235"/>
                  <a:pt x="0" y="1259"/>
                </a:cubicBezTo>
                <a:cubicBezTo>
                  <a:pt x="0" y="1852"/>
                  <a:pt x="469" y="2346"/>
                  <a:pt x="1062" y="2346"/>
                </a:cubicBezTo>
                <a:cubicBezTo>
                  <a:pt x="1654" y="2346"/>
                  <a:pt x="2148" y="1852"/>
                  <a:pt x="2148" y="1259"/>
                </a:cubicBezTo>
                <a:cubicBezTo>
                  <a:pt x="2148" y="1235"/>
                  <a:pt x="2123" y="1210"/>
                  <a:pt x="2123" y="1161"/>
                </a:cubicBezTo>
                <a:cubicBezTo>
                  <a:pt x="2123" y="1136"/>
                  <a:pt x="2148" y="1111"/>
                  <a:pt x="2148" y="1087"/>
                </a:cubicBezTo>
                <a:cubicBezTo>
                  <a:pt x="2148" y="494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18"/>
          <p:cNvSpPr/>
          <p:nvPr/>
        </p:nvSpPr>
        <p:spPr>
          <a:xfrm rot="-5400000">
            <a:off x="512049" y="141449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87" y="0"/>
                </a:moveTo>
                <a:cubicBezTo>
                  <a:pt x="469" y="0"/>
                  <a:pt x="0" y="494"/>
                  <a:pt x="0" y="1087"/>
                </a:cubicBezTo>
                <a:cubicBezTo>
                  <a:pt x="0" y="1111"/>
                  <a:pt x="0" y="1136"/>
                  <a:pt x="0" y="1161"/>
                </a:cubicBezTo>
                <a:cubicBezTo>
                  <a:pt x="0" y="1210"/>
                  <a:pt x="0" y="1235"/>
                  <a:pt x="0" y="1259"/>
                </a:cubicBezTo>
                <a:cubicBezTo>
                  <a:pt x="0" y="1852"/>
                  <a:pt x="469" y="2346"/>
                  <a:pt x="1087" y="2346"/>
                </a:cubicBezTo>
                <a:cubicBezTo>
                  <a:pt x="1679" y="2346"/>
                  <a:pt x="2148" y="1852"/>
                  <a:pt x="2148" y="1259"/>
                </a:cubicBezTo>
                <a:cubicBezTo>
                  <a:pt x="2148" y="1235"/>
                  <a:pt x="2148" y="1210"/>
                  <a:pt x="2148" y="1161"/>
                </a:cubicBezTo>
                <a:cubicBezTo>
                  <a:pt x="2148" y="1136"/>
                  <a:pt x="2148" y="1111"/>
                  <a:pt x="2148" y="1087"/>
                </a:cubicBezTo>
                <a:cubicBezTo>
                  <a:pt x="2148" y="494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18"/>
          <p:cNvSpPr/>
          <p:nvPr/>
        </p:nvSpPr>
        <p:spPr>
          <a:xfrm rot="-5400000">
            <a:off x="512049" y="257262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87" y="0"/>
                </a:moveTo>
                <a:cubicBezTo>
                  <a:pt x="494" y="0"/>
                  <a:pt x="0" y="494"/>
                  <a:pt x="0" y="1087"/>
                </a:cubicBezTo>
                <a:cubicBezTo>
                  <a:pt x="0" y="1111"/>
                  <a:pt x="25" y="1136"/>
                  <a:pt x="25" y="1161"/>
                </a:cubicBezTo>
                <a:cubicBezTo>
                  <a:pt x="25" y="1210"/>
                  <a:pt x="0" y="1235"/>
                  <a:pt x="0" y="1259"/>
                </a:cubicBezTo>
                <a:cubicBezTo>
                  <a:pt x="0" y="1852"/>
                  <a:pt x="494" y="2346"/>
                  <a:pt x="1087" y="2346"/>
                </a:cubicBezTo>
                <a:cubicBezTo>
                  <a:pt x="1679" y="2346"/>
                  <a:pt x="2148" y="1852"/>
                  <a:pt x="2148" y="1259"/>
                </a:cubicBezTo>
                <a:cubicBezTo>
                  <a:pt x="2148" y="1235"/>
                  <a:pt x="2148" y="1210"/>
                  <a:pt x="2148" y="1161"/>
                </a:cubicBezTo>
                <a:cubicBezTo>
                  <a:pt x="2148" y="1136"/>
                  <a:pt x="2148" y="1111"/>
                  <a:pt x="2148" y="1087"/>
                </a:cubicBezTo>
                <a:cubicBezTo>
                  <a:pt x="2148" y="494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18"/>
          <p:cNvSpPr/>
          <p:nvPr/>
        </p:nvSpPr>
        <p:spPr>
          <a:xfrm rot="-5400000">
            <a:off x="512049" y="372768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62" y="0"/>
                </a:moveTo>
                <a:cubicBezTo>
                  <a:pt x="469" y="0"/>
                  <a:pt x="0" y="494"/>
                  <a:pt x="0" y="1087"/>
                </a:cubicBezTo>
                <a:cubicBezTo>
                  <a:pt x="0" y="1111"/>
                  <a:pt x="0" y="1136"/>
                  <a:pt x="0" y="1161"/>
                </a:cubicBezTo>
                <a:cubicBezTo>
                  <a:pt x="0" y="1210"/>
                  <a:pt x="0" y="1235"/>
                  <a:pt x="0" y="1259"/>
                </a:cubicBezTo>
                <a:cubicBezTo>
                  <a:pt x="0" y="1852"/>
                  <a:pt x="469" y="2346"/>
                  <a:pt x="1062" y="2346"/>
                </a:cubicBezTo>
                <a:cubicBezTo>
                  <a:pt x="1654" y="2346"/>
                  <a:pt x="2123" y="1852"/>
                  <a:pt x="2123" y="1259"/>
                </a:cubicBezTo>
                <a:cubicBezTo>
                  <a:pt x="2123" y="1235"/>
                  <a:pt x="2123" y="1210"/>
                  <a:pt x="2123" y="1161"/>
                </a:cubicBezTo>
                <a:cubicBezTo>
                  <a:pt x="2123" y="1136"/>
                  <a:pt x="2123" y="1111"/>
                  <a:pt x="2123" y="1087"/>
                </a:cubicBezTo>
                <a:cubicBezTo>
                  <a:pt x="2148" y="494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18"/>
          <p:cNvSpPr/>
          <p:nvPr/>
        </p:nvSpPr>
        <p:spPr>
          <a:xfrm rot="-5400000">
            <a:off x="512049" y="488580"/>
            <a:ext cx="26320" cy="28733"/>
          </a:xfrm>
          <a:custGeom>
            <a:avLst/>
            <a:gdLst/>
            <a:ahLst/>
            <a:cxnLst/>
            <a:rect l="l" t="t" r="r" b="b"/>
            <a:pathLst>
              <a:path w="2149" h="2346" extrusionOk="0">
                <a:moveTo>
                  <a:pt x="1062" y="0"/>
                </a:moveTo>
                <a:cubicBezTo>
                  <a:pt x="469" y="0"/>
                  <a:pt x="0" y="494"/>
                  <a:pt x="0" y="1087"/>
                </a:cubicBezTo>
                <a:cubicBezTo>
                  <a:pt x="0" y="1111"/>
                  <a:pt x="0" y="1136"/>
                  <a:pt x="0" y="1161"/>
                </a:cubicBezTo>
                <a:cubicBezTo>
                  <a:pt x="0" y="1210"/>
                  <a:pt x="0" y="1235"/>
                  <a:pt x="0" y="1259"/>
                </a:cubicBezTo>
                <a:cubicBezTo>
                  <a:pt x="0" y="1852"/>
                  <a:pt x="469" y="2346"/>
                  <a:pt x="1062" y="2346"/>
                </a:cubicBezTo>
                <a:cubicBezTo>
                  <a:pt x="1654" y="2346"/>
                  <a:pt x="2148" y="1852"/>
                  <a:pt x="2148" y="1259"/>
                </a:cubicBezTo>
                <a:cubicBezTo>
                  <a:pt x="2148" y="1235"/>
                  <a:pt x="2124" y="1210"/>
                  <a:pt x="2124" y="1161"/>
                </a:cubicBezTo>
                <a:cubicBezTo>
                  <a:pt x="2124" y="1136"/>
                  <a:pt x="2148" y="1111"/>
                  <a:pt x="2148" y="1087"/>
                </a:cubicBezTo>
                <a:cubicBezTo>
                  <a:pt x="2148" y="494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18"/>
          <p:cNvSpPr/>
          <p:nvPr/>
        </p:nvSpPr>
        <p:spPr>
          <a:xfrm rot="-5400000">
            <a:off x="390033" y="-88810"/>
            <a:ext cx="26026" cy="26320"/>
          </a:xfrm>
          <a:custGeom>
            <a:avLst/>
            <a:gdLst/>
            <a:ahLst/>
            <a:cxnLst/>
            <a:rect l="l" t="t" r="r" b="b"/>
            <a:pathLst>
              <a:path w="2125" h="2149" extrusionOk="0">
                <a:moveTo>
                  <a:pt x="1063" y="1"/>
                </a:moveTo>
                <a:cubicBezTo>
                  <a:pt x="470" y="1"/>
                  <a:pt x="1" y="495"/>
                  <a:pt x="1" y="1087"/>
                </a:cubicBezTo>
                <a:cubicBezTo>
                  <a:pt x="1" y="1680"/>
                  <a:pt x="470" y="2149"/>
                  <a:pt x="1063" y="2149"/>
                </a:cubicBezTo>
                <a:cubicBezTo>
                  <a:pt x="1655" y="2149"/>
                  <a:pt x="2124" y="1680"/>
                  <a:pt x="2124" y="1087"/>
                </a:cubicBezTo>
                <a:cubicBezTo>
                  <a:pt x="2124" y="495"/>
                  <a:pt x="1655" y="1"/>
                  <a:pt x="1063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18"/>
          <p:cNvSpPr/>
          <p:nvPr/>
        </p:nvSpPr>
        <p:spPr>
          <a:xfrm rot="-5400000">
            <a:off x="389886" y="142656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1"/>
                </a:moveTo>
                <a:cubicBezTo>
                  <a:pt x="469" y="1"/>
                  <a:pt x="0" y="495"/>
                  <a:pt x="0" y="1087"/>
                </a:cubicBezTo>
                <a:cubicBezTo>
                  <a:pt x="0" y="1680"/>
                  <a:pt x="469" y="2149"/>
                  <a:pt x="1087" y="2149"/>
                </a:cubicBezTo>
                <a:cubicBezTo>
                  <a:pt x="1679" y="2149"/>
                  <a:pt x="2148" y="1680"/>
                  <a:pt x="2148" y="1087"/>
                </a:cubicBezTo>
                <a:cubicBezTo>
                  <a:pt x="2148" y="495"/>
                  <a:pt x="1679" y="1"/>
                  <a:pt x="1087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18"/>
          <p:cNvSpPr/>
          <p:nvPr/>
        </p:nvSpPr>
        <p:spPr>
          <a:xfrm rot="-5400000">
            <a:off x="389886" y="373974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1"/>
                </a:moveTo>
                <a:cubicBezTo>
                  <a:pt x="469" y="1"/>
                  <a:pt x="0" y="495"/>
                  <a:pt x="0" y="1087"/>
                </a:cubicBezTo>
                <a:cubicBezTo>
                  <a:pt x="0" y="1680"/>
                  <a:pt x="469" y="2149"/>
                  <a:pt x="1062" y="2149"/>
                </a:cubicBezTo>
                <a:cubicBezTo>
                  <a:pt x="1654" y="2149"/>
                  <a:pt x="2148" y="1680"/>
                  <a:pt x="2148" y="1087"/>
                </a:cubicBezTo>
                <a:cubicBezTo>
                  <a:pt x="2148" y="495"/>
                  <a:pt x="1654" y="1"/>
                  <a:pt x="1062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18"/>
          <p:cNvSpPr/>
          <p:nvPr/>
        </p:nvSpPr>
        <p:spPr>
          <a:xfrm rot="-5400000">
            <a:off x="269089" y="-88810"/>
            <a:ext cx="26026" cy="26320"/>
          </a:xfrm>
          <a:custGeom>
            <a:avLst/>
            <a:gdLst/>
            <a:ahLst/>
            <a:cxnLst/>
            <a:rect l="l" t="t" r="r" b="b"/>
            <a:pathLst>
              <a:path w="2125" h="2149" extrusionOk="0">
                <a:moveTo>
                  <a:pt x="1063" y="0"/>
                </a:moveTo>
                <a:cubicBezTo>
                  <a:pt x="470" y="0"/>
                  <a:pt x="1" y="469"/>
                  <a:pt x="1" y="1087"/>
                </a:cubicBezTo>
                <a:cubicBezTo>
                  <a:pt x="1" y="1679"/>
                  <a:pt x="470" y="2148"/>
                  <a:pt x="1063" y="2148"/>
                </a:cubicBezTo>
                <a:cubicBezTo>
                  <a:pt x="1655" y="2148"/>
                  <a:pt x="2124" y="1679"/>
                  <a:pt x="2124" y="1087"/>
                </a:cubicBezTo>
                <a:cubicBezTo>
                  <a:pt x="2124" y="469"/>
                  <a:pt x="1655" y="0"/>
                  <a:pt x="1063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18"/>
          <p:cNvSpPr/>
          <p:nvPr/>
        </p:nvSpPr>
        <p:spPr>
          <a:xfrm rot="-5400000">
            <a:off x="268942" y="26843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69"/>
                  <a:pt x="0" y="1087"/>
                </a:cubicBezTo>
                <a:cubicBezTo>
                  <a:pt x="0" y="1679"/>
                  <a:pt x="469" y="2148"/>
                  <a:pt x="1062" y="2148"/>
                </a:cubicBezTo>
                <a:cubicBezTo>
                  <a:pt x="1654" y="2148"/>
                  <a:pt x="2148" y="1679"/>
                  <a:pt x="2148" y="1087"/>
                </a:cubicBezTo>
                <a:cubicBezTo>
                  <a:pt x="2148" y="469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18"/>
          <p:cNvSpPr/>
          <p:nvPr/>
        </p:nvSpPr>
        <p:spPr>
          <a:xfrm rot="-5400000">
            <a:off x="268942" y="142656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69" y="0"/>
                  <a:pt x="0" y="469"/>
                  <a:pt x="0" y="1087"/>
                </a:cubicBezTo>
                <a:cubicBezTo>
                  <a:pt x="0" y="1679"/>
                  <a:pt x="469" y="2148"/>
                  <a:pt x="1087" y="2148"/>
                </a:cubicBezTo>
                <a:cubicBezTo>
                  <a:pt x="1679" y="2148"/>
                  <a:pt x="2148" y="1679"/>
                  <a:pt x="2148" y="1087"/>
                </a:cubicBezTo>
                <a:cubicBezTo>
                  <a:pt x="2148" y="469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18"/>
          <p:cNvSpPr/>
          <p:nvPr/>
        </p:nvSpPr>
        <p:spPr>
          <a:xfrm rot="-5400000">
            <a:off x="268942" y="258468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94" y="0"/>
                  <a:pt x="0" y="469"/>
                  <a:pt x="0" y="1087"/>
                </a:cubicBezTo>
                <a:cubicBezTo>
                  <a:pt x="0" y="1679"/>
                  <a:pt x="494" y="2148"/>
                  <a:pt x="1087" y="2148"/>
                </a:cubicBezTo>
                <a:cubicBezTo>
                  <a:pt x="1679" y="2148"/>
                  <a:pt x="2148" y="1679"/>
                  <a:pt x="2148" y="1087"/>
                </a:cubicBezTo>
                <a:cubicBezTo>
                  <a:pt x="2148" y="469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18"/>
          <p:cNvSpPr/>
          <p:nvPr/>
        </p:nvSpPr>
        <p:spPr>
          <a:xfrm rot="-5400000">
            <a:off x="268942" y="373974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69"/>
                  <a:pt x="0" y="1087"/>
                </a:cubicBezTo>
                <a:cubicBezTo>
                  <a:pt x="0" y="1679"/>
                  <a:pt x="469" y="2148"/>
                  <a:pt x="1062" y="2148"/>
                </a:cubicBezTo>
                <a:cubicBezTo>
                  <a:pt x="1654" y="2148"/>
                  <a:pt x="2123" y="1679"/>
                  <a:pt x="2123" y="1087"/>
                </a:cubicBezTo>
                <a:cubicBezTo>
                  <a:pt x="2148" y="469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18"/>
          <p:cNvSpPr/>
          <p:nvPr/>
        </p:nvSpPr>
        <p:spPr>
          <a:xfrm rot="-5400000">
            <a:off x="268942" y="489787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69"/>
                  <a:pt x="0" y="1087"/>
                </a:cubicBezTo>
                <a:cubicBezTo>
                  <a:pt x="0" y="1679"/>
                  <a:pt x="469" y="2148"/>
                  <a:pt x="1062" y="2148"/>
                </a:cubicBezTo>
                <a:cubicBezTo>
                  <a:pt x="1654" y="2148"/>
                  <a:pt x="2148" y="1679"/>
                  <a:pt x="2148" y="1087"/>
                </a:cubicBezTo>
                <a:cubicBezTo>
                  <a:pt x="2148" y="469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18"/>
          <p:cNvSpPr/>
          <p:nvPr/>
        </p:nvSpPr>
        <p:spPr>
          <a:xfrm rot="-5400000">
            <a:off x="148133" y="-88810"/>
            <a:ext cx="26026" cy="26320"/>
          </a:xfrm>
          <a:custGeom>
            <a:avLst/>
            <a:gdLst/>
            <a:ahLst/>
            <a:cxnLst/>
            <a:rect l="l" t="t" r="r" b="b"/>
            <a:pathLst>
              <a:path w="2125" h="2149" extrusionOk="0">
                <a:moveTo>
                  <a:pt x="1063" y="1"/>
                </a:moveTo>
                <a:cubicBezTo>
                  <a:pt x="470" y="1"/>
                  <a:pt x="1" y="470"/>
                  <a:pt x="1" y="1062"/>
                </a:cubicBezTo>
                <a:cubicBezTo>
                  <a:pt x="1" y="1655"/>
                  <a:pt x="470" y="2149"/>
                  <a:pt x="1063" y="2149"/>
                </a:cubicBezTo>
                <a:cubicBezTo>
                  <a:pt x="1655" y="2149"/>
                  <a:pt x="2124" y="1655"/>
                  <a:pt x="2124" y="1062"/>
                </a:cubicBezTo>
                <a:cubicBezTo>
                  <a:pt x="2124" y="470"/>
                  <a:pt x="1655" y="1"/>
                  <a:pt x="1063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18"/>
          <p:cNvSpPr/>
          <p:nvPr/>
        </p:nvSpPr>
        <p:spPr>
          <a:xfrm rot="-5400000">
            <a:off x="146779" y="142735"/>
            <a:ext cx="28733" cy="26173"/>
          </a:xfrm>
          <a:custGeom>
            <a:avLst/>
            <a:gdLst/>
            <a:ahLst/>
            <a:cxnLst/>
            <a:rect l="l" t="t" r="r" b="b"/>
            <a:pathLst>
              <a:path w="2346" h="2137" extrusionOk="0">
                <a:moveTo>
                  <a:pt x="1173" y="1"/>
                </a:moveTo>
                <a:cubicBezTo>
                  <a:pt x="902" y="1"/>
                  <a:pt x="630" y="106"/>
                  <a:pt x="420" y="316"/>
                </a:cubicBezTo>
                <a:cubicBezTo>
                  <a:pt x="0" y="735"/>
                  <a:pt x="0" y="1402"/>
                  <a:pt x="420" y="1822"/>
                </a:cubicBezTo>
                <a:cubicBezTo>
                  <a:pt x="630" y="2031"/>
                  <a:pt x="902" y="2136"/>
                  <a:pt x="1173" y="2136"/>
                </a:cubicBezTo>
                <a:cubicBezTo>
                  <a:pt x="1445" y="2136"/>
                  <a:pt x="1716" y="2031"/>
                  <a:pt x="1926" y="1822"/>
                </a:cubicBezTo>
                <a:cubicBezTo>
                  <a:pt x="2346" y="1402"/>
                  <a:pt x="2346" y="735"/>
                  <a:pt x="1926" y="316"/>
                </a:cubicBezTo>
                <a:cubicBezTo>
                  <a:pt x="1716" y="106"/>
                  <a:pt x="1445" y="1"/>
                  <a:pt x="1173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18"/>
          <p:cNvSpPr/>
          <p:nvPr/>
        </p:nvSpPr>
        <p:spPr>
          <a:xfrm rot="-5400000">
            <a:off x="148139" y="374127"/>
            <a:ext cx="26014" cy="26320"/>
          </a:xfrm>
          <a:custGeom>
            <a:avLst/>
            <a:gdLst/>
            <a:ahLst/>
            <a:cxnLst/>
            <a:rect l="l" t="t" r="r" b="b"/>
            <a:pathLst>
              <a:path w="2124" h="2149" extrusionOk="0">
                <a:moveTo>
                  <a:pt x="1062" y="1"/>
                </a:moveTo>
                <a:cubicBezTo>
                  <a:pt x="469" y="1"/>
                  <a:pt x="0" y="470"/>
                  <a:pt x="0" y="1062"/>
                </a:cubicBezTo>
                <a:cubicBezTo>
                  <a:pt x="0" y="1655"/>
                  <a:pt x="469" y="2149"/>
                  <a:pt x="1062" y="2149"/>
                </a:cubicBezTo>
                <a:cubicBezTo>
                  <a:pt x="1654" y="2149"/>
                  <a:pt x="2123" y="1655"/>
                  <a:pt x="2123" y="1062"/>
                </a:cubicBezTo>
                <a:cubicBezTo>
                  <a:pt x="2123" y="470"/>
                  <a:pt x="1654" y="1"/>
                  <a:pt x="1062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18"/>
          <p:cNvSpPr/>
          <p:nvPr/>
        </p:nvSpPr>
        <p:spPr>
          <a:xfrm rot="-5400000">
            <a:off x="27189" y="-88810"/>
            <a:ext cx="26026" cy="26320"/>
          </a:xfrm>
          <a:custGeom>
            <a:avLst/>
            <a:gdLst/>
            <a:ahLst/>
            <a:cxnLst/>
            <a:rect l="l" t="t" r="r" b="b"/>
            <a:pathLst>
              <a:path w="2125" h="2149" extrusionOk="0">
                <a:moveTo>
                  <a:pt x="1063" y="0"/>
                </a:moveTo>
                <a:cubicBezTo>
                  <a:pt x="470" y="0"/>
                  <a:pt x="1" y="469"/>
                  <a:pt x="1" y="1062"/>
                </a:cubicBezTo>
                <a:cubicBezTo>
                  <a:pt x="1" y="1654"/>
                  <a:pt x="470" y="2148"/>
                  <a:pt x="1063" y="2148"/>
                </a:cubicBezTo>
                <a:cubicBezTo>
                  <a:pt x="1655" y="2148"/>
                  <a:pt x="2124" y="1654"/>
                  <a:pt x="2124" y="1062"/>
                </a:cubicBezTo>
                <a:cubicBezTo>
                  <a:pt x="2124" y="469"/>
                  <a:pt x="1655" y="0"/>
                  <a:pt x="1063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8"/>
          <p:cNvSpPr/>
          <p:nvPr/>
        </p:nvSpPr>
        <p:spPr>
          <a:xfrm rot="-5400000">
            <a:off x="27042" y="26843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69"/>
                  <a:pt x="0" y="1062"/>
                </a:cubicBezTo>
                <a:cubicBezTo>
                  <a:pt x="0" y="1654"/>
                  <a:pt x="469" y="2148"/>
                  <a:pt x="1062" y="2148"/>
                </a:cubicBezTo>
                <a:cubicBezTo>
                  <a:pt x="1654" y="2148"/>
                  <a:pt x="2148" y="1654"/>
                  <a:pt x="2148" y="1062"/>
                </a:cubicBezTo>
                <a:cubicBezTo>
                  <a:pt x="2148" y="469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18"/>
          <p:cNvSpPr/>
          <p:nvPr/>
        </p:nvSpPr>
        <p:spPr>
          <a:xfrm rot="-5400000">
            <a:off x="27042" y="142656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69"/>
                  <a:pt x="0" y="1062"/>
                </a:cubicBezTo>
                <a:cubicBezTo>
                  <a:pt x="0" y="1654"/>
                  <a:pt x="469" y="2148"/>
                  <a:pt x="1062" y="2148"/>
                </a:cubicBezTo>
                <a:cubicBezTo>
                  <a:pt x="1679" y="2148"/>
                  <a:pt x="2148" y="1654"/>
                  <a:pt x="2148" y="1062"/>
                </a:cubicBezTo>
                <a:cubicBezTo>
                  <a:pt x="2148" y="469"/>
                  <a:pt x="1679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18"/>
          <p:cNvSpPr/>
          <p:nvPr/>
        </p:nvSpPr>
        <p:spPr>
          <a:xfrm rot="-5400000">
            <a:off x="27042" y="258468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94" y="0"/>
                  <a:pt x="0" y="469"/>
                  <a:pt x="0" y="1062"/>
                </a:cubicBezTo>
                <a:cubicBezTo>
                  <a:pt x="0" y="1654"/>
                  <a:pt x="494" y="2148"/>
                  <a:pt x="1087" y="2148"/>
                </a:cubicBezTo>
                <a:cubicBezTo>
                  <a:pt x="1679" y="2148"/>
                  <a:pt x="2148" y="1654"/>
                  <a:pt x="2148" y="1062"/>
                </a:cubicBezTo>
                <a:cubicBezTo>
                  <a:pt x="2148" y="469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18"/>
          <p:cNvSpPr/>
          <p:nvPr/>
        </p:nvSpPr>
        <p:spPr>
          <a:xfrm rot="-5400000">
            <a:off x="27042" y="373974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69"/>
                  <a:pt x="0" y="1062"/>
                </a:cubicBezTo>
                <a:cubicBezTo>
                  <a:pt x="0" y="1654"/>
                  <a:pt x="469" y="2148"/>
                  <a:pt x="1062" y="2148"/>
                </a:cubicBezTo>
                <a:cubicBezTo>
                  <a:pt x="1654" y="2148"/>
                  <a:pt x="2148" y="1654"/>
                  <a:pt x="2148" y="1062"/>
                </a:cubicBezTo>
                <a:cubicBezTo>
                  <a:pt x="2148" y="469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18"/>
          <p:cNvSpPr/>
          <p:nvPr/>
        </p:nvSpPr>
        <p:spPr>
          <a:xfrm rot="-5400000">
            <a:off x="27042" y="489787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69"/>
                  <a:pt x="0" y="1062"/>
                </a:cubicBezTo>
                <a:cubicBezTo>
                  <a:pt x="0" y="1654"/>
                  <a:pt x="469" y="2148"/>
                  <a:pt x="1062" y="2148"/>
                </a:cubicBezTo>
                <a:cubicBezTo>
                  <a:pt x="1654" y="2148"/>
                  <a:pt x="2148" y="1654"/>
                  <a:pt x="2148" y="1062"/>
                </a:cubicBezTo>
                <a:cubicBezTo>
                  <a:pt x="2148" y="469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18"/>
          <p:cNvSpPr/>
          <p:nvPr/>
        </p:nvSpPr>
        <p:spPr>
          <a:xfrm rot="-5400000">
            <a:off x="-93768" y="-88810"/>
            <a:ext cx="26026" cy="26320"/>
          </a:xfrm>
          <a:custGeom>
            <a:avLst/>
            <a:gdLst/>
            <a:ahLst/>
            <a:cxnLst/>
            <a:rect l="l" t="t" r="r" b="b"/>
            <a:pathLst>
              <a:path w="2125" h="2149" extrusionOk="0">
                <a:moveTo>
                  <a:pt x="1063" y="1"/>
                </a:moveTo>
                <a:cubicBezTo>
                  <a:pt x="470" y="1"/>
                  <a:pt x="1" y="470"/>
                  <a:pt x="1" y="1062"/>
                </a:cubicBezTo>
                <a:cubicBezTo>
                  <a:pt x="1" y="1655"/>
                  <a:pt x="470" y="2148"/>
                  <a:pt x="1063" y="2148"/>
                </a:cubicBezTo>
                <a:cubicBezTo>
                  <a:pt x="1655" y="2148"/>
                  <a:pt x="2124" y="1655"/>
                  <a:pt x="2124" y="1062"/>
                </a:cubicBezTo>
                <a:cubicBezTo>
                  <a:pt x="2124" y="470"/>
                  <a:pt x="1655" y="1"/>
                  <a:pt x="1063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18"/>
          <p:cNvSpPr/>
          <p:nvPr/>
        </p:nvSpPr>
        <p:spPr>
          <a:xfrm rot="-5400000">
            <a:off x="-93915" y="142656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1"/>
                </a:moveTo>
                <a:cubicBezTo>
                  <a:pt x="469" y="1"/>
                  <a:pt x="0" y="470"/>
                  <a:pt x="0" y="1062"/>
                </a:cubicBezTo>
                <a:cubicBezTo>
                  <a:pt x="0" y="1655"/>
                  <a:pt x="469" y="2148"/>
                  <a:pt x="1087" y="2148"/>
                </a:cubicBezTo>
                <a:cubicBezTo>
                  <a:pt x="1679" y="2148"/>
                  <a:pt x="2148" y="1655"/>
                  <a:pt x="2148" y="1062"/>
                </a:cubicBezTo>
                <a:cubicBezTo>
                  <a:pt x="2148" y="470"/>
                  <a:pt x="1679" y="1"/>
                  <a:pt x="1087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18"/>
          <p:cNvSpPr/>
          <p:nvPr/>
        </p:nvSpPr>
        <p:spPr>
          <a:xfrm rot="-5400000">
            <a:off x="-93762" y="374127"/>
            <a:ext cx="26014" cy="26320"/>
          </a:xfrm>
          <a:custGeom>
            <a:avLst/>
            <a:gdLst/>
            <a:ahLst/>
            <a:cxnLst/>
            <a:rect l="l" t="t" r="r" b="b"/>
            <a:pathLst>
              <a:path w="2124" h="2149" extrusionOk="0">
                <a:moveTo>
                  <a:pt x="1062" y="1"/>
                </a:moveTo>
                <a:cubicBezTo>
                  <a:pt x="469" y="1"/>
                  <a:pt x="0" y="470"/>
                  <a:pt x="0" y="1062"/>
                </a:cubicBezTo>
                <a:cubicBezTo>
                  <a:pt x="0" y="1655"/>
                  <a:pt x="469" y="2148"/>
                  <a:pt x="1062" y="2148"/>
                </a:cubicBezTo>
                <a:cubicBezTo>
                  <a:pt x="1654" y="2148"/>
                  <a:pt x="2123" y="1655"/>
                  <a:pt x="2123" y="1062"/>
                </a:cubicBezTo>
                <a:cubicBezTo>
                  <a:pt x="2123" y="470"/>
                  <a:pt x="1654" y="1"/>
                  <a:pt x="1062" y="1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18"/>
          <p:cNvSpPr/>
          <p:nvPr/>
        </p:nvSpPr>
        <p:spPr>
          <a:xfrm rot="-5400000">
            <a:off x="-215018" y="-88810"/>
            <a:ext cx="26026" cy="26320"/>
          </a:xfrm>
          <a:custGeom>
            <a:avLst/>
            <a:gdLst/>
            <a:ahLst/>
            <a:cxnLst/>
            <a:rect l="l" t="t" r="r" b="b"/>
            <a:pathLst>
              <a:path w="2125" h="2149" extrusionOk="0">
                <a:moveTo>
                  <a:pt x="1063" y="0"/>
                </a:moveTo>
                <a:cubicBezTo>
                  <a:pt x="470" y="0"/>
                  <a:pt x="1" y="494"/>
                  <a:pt x="1" y="1087"/>
                </a:cubicBezTo>
                <a:cubicBezTo>
                  <a:pt x="1" y="1679"/>
                  <a:pt x="470" y="2148"/>
                  <a:pt x="1063" y="2148"/>
                </a:cubicBezTo>
                <a:cubicBezTo>
                  <a:pt x="1655" y="2148"/>
                  <a:pt x="2124" y="1679"/>
                  <a:pt x="2124" y="1087"/>
                </a:cubicBezTo>
                <a:cubicBezTo>
                  <a:pt x="2124" y="494"/>
                  <a:pt x="1655" y="0"/>
                  <a:pt x="1063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18"/>
          <p:cNvSpPr/>
          <p:nvPr/>
        </p:nvSpPr>
        <p:spPr>
          <a:xfrm rot="-5400000">
            <a:off x="-215165" y="26843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94"/>
                  <a:pt x="0" y="1087"/>
                </a:cubicBezTo>
                <a:cubicBezTo>
                  <a:pt x="0" y="1679"/>
                  <a:pt x="469" y="2148"/>
                  <a:pt x="1062" y="2148"/>
                </a:cubicBezTo>
                <a:cubicBezTo>
                  <a:pt x="1654" y="2148"/>
                  <a:pt x="2148" y="1679"/>
                  <a:pt x="2148" y="1087"/>
                </a:cubicBezTo>
                <a:cubicBezTo>
                  <a:pt x="2148" y="494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18"/>
          <p:cNvSpPr/>
          <p:nvPr/>
        </p:nvSpPr>
        <p:spPr>
          <a:xfrm rot="-5400000">
            <a:off x="-215165" y="142656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69" y="0"/>
                  <a:pt x="0" y="494"/>
                  <a:pt x="0" y="1087"/>
                </a:cubicBezTo>
                <a:cubicBezTo>
                  <a:pt x="0" y="1679"/>
                  <a:pt x="469" y="2148"/>
                  <a:pt x="1087" y="2148"/>
                </a:cubicBezTo>
                <a:cubicBezTo>
                  <a:pt x="1679" y="2148"/>
                  <a:pt x="2148" y="1679"/>
                  <a:pt x="2148" y="1087"/>
                </a:cubicBezTo>
                <a:cubicBezTo>
                  <a:pt x="2148" y="494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18"/>
          <p:cNvSpPr/>
          <p:nvPr/>
        </p:nvSpPr>
        <p:spPr>
          <a:xfrm rot="-5400000">
            <a:off x="-215165" y="258468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87" y="0"/>
                </a:moveTo>
                <a:cubicBezTo>
                  <a:pt x="494" y="0"/>
                  <a:pt x="0" y="494"/>
                  <a:pt x="0" y="1087"/>
                </a:cubicBezTo>
                <a:cubicBezTo>
                  <a:pt x="0" y="1679"/>
                  <a:pt x="494" y="2148"/>
                  <a:pt x="1087" y="2148"/>
                </a:cubicBezTo>
                <a:cubicBezTo>
                  <a:pt x="1679" y="2148"/>
                  <a:pt x="2148" y="1679"/>
                  <a:pt x="2148" y="1087"/>
                </a:cubicBezTo>
                <a:cubicBezTo>
                  <a:pt x="2148" y="494"/>
                  <a:pt x="1679" y="0"/>
                  <a:pt x="1087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18"/>
          <p:cNvSpPr/>
          <p:nvPr/>
        </p:nvSpPr>
        <p:spPr>
          <a:xfrm rot="-5400000">
            <a:off x="-215165" y="373974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94"/>
                  <a:pt x="0" y="1087"/>
                </a:cubicBezTo>
                <a:cubicBezTo>
                  <a:pt x="0" y="1679"/>
                  <a:pt x="469" y="2148"/>
                  <a:pt x="1062" y="2148"/>
                </a:cubicBezTo>
                <a:cubicBezTo>
                  <a:pt x="1654" y="2148"/>
                  <a:pt x="2123" y="1679"/>
                  <a:pt x="2123" y="1087"/>
                </a:cubicBezTo>
                <a:cubicBezTo>
                  <a:pt x="2148" y="494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18"/>
          <p:cNvSpPr/>
          <p:nvPr/>
        </p:nvSpPr>
        <p:spPr>
          <a:xfrm rot="-5400000">
            <a:off x="-215165" y="489787"/>
            <a:ext cx="26320" cy="26320"/>
          </a:xfrm>
          <a:custGeom>
            <a:avLst/>
            <a:gdLst/>
            <a:ahLst/>
            <a:cxnLst/>
            <a:rect l="l" t="t" r="r" b="b"/>
            <a:pathLst>
              <a:path w="2149" h="2149" extrusionOk="0">
                <a:moveTo>
                  <a:pt x="1062" y="0"/>
                </a:moveTo>
                <a:cubicBezTo>
                  <a:pt x="469" y="0"/>
                  <a:pt x="0" y="494"/>
                  <a:pt x="0" y="1087"/>
                </a:cubicBezTo>
                <a:cubicBezTo>
                  <a:pt x="0" y="1679"/>
                  <a:pt x="469" y="2148"/>
                  <a:pt x="1062" y="2148"/>
                </a:cubicBezTo>
                <a:cubicBezTo>
                  <a:pt x="1654" y="2148"/>
                  <a:pt x="2148" y="1679"/>
                  <a:pt x="2148" y="1087"/>
                </a:cubicBezTo>
                <a:cubicBezTo>
                  <a:pt x="2148" y="494"/>
                  <a:pt x="1654" y="0"/>
                  <a:pt x="1062" y="0"/>
                </a:cubicBezTo>
                <a:close/>
              </a:path>
            </a:pathLst>
          </a:custGeom>
          <a:solidFill>
            <a:srgbClr val="B5F1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2" name="Google Shape;412;p18"/>
          <p:cNvGrpSpPr/>
          <p:nvPr/>
        </p:nvGrpSpPr>
        <p:grpSpPr>
          <a:xfrm>
            <a:off x="8105575" y="162299"/>
            <a:ext cx="893400" cy="885575"/>
            <a:chOff x="7775625" y="442275"/>
            <a:chExt cx="893400" cy="885575"/>
          </a:xfrm>
        </p:grpSpPr>
        <p:sp>
          <p:nvSpPr>
            <p:cNvPr id="413" name="Google Shape;413;p18"/>
            <p:cNvSpPr/>
            <p:nvPr/>
          </p:nvSpPr>
          <p:spPr>
            <a:xfrm>
              <a:off x="7920525" y="442275"/>
              <a:ext cx="748500" cy="748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18"/>
            <p:cNvSpPr/>
            <p:nvPr/>
          </p:nvSpPr>
          <p:spPr>
            <a:xfrm>
              <a:off x="7775625" y="876950"/>
              <a:ext cx="450900" cy="450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5" name="Google Shape;415;p18"/>
          <p:cNvSpPr/>
          <p:nvPr/>
        </p:nvSpPr>
        <p:spPr>
          <a:xfrm>
            <a:off x="-554754" y="4349180"/>
            <a:ext cx="1378500" cy="1378500"/>
          </a:xfrm>
          <a:prstGeom prst="donut">
            <a:avLst>
              <a:gd name="adj" fmla="val 29191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6" name="Google Shape;416;p18"/>
          <p:cNvGrpSpPr/>
          <p:nvPr/>
        </p:nvGrpSpPr>
        <p:grpSpPr>
          <a:xfrm>
            <a:off x="6116600" y="4702422"/>
            <a:ext cx="1969923" cy="402450"/>
            <a:chOff x="6116600" y="4702422"/>
            <a:chExt cx="1969923" cy="402450"/>
          </a:xfrm>
        </p:grpSpPr>
        <p:sp>
          <p:nvSpPr>
            <p:cNvPr id="417" name="Google Shape;417;p18"/>
            <p:cNvSpPr/>
            <p:nvPr/>
          </p:nvSpPr>
          <p:spPr>
            <a:xfrm rot="-5400000">
              <a:off x="6116600" y="4702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18"/>
            <p:cNvSpPr/>
            <p:nvPr/>
          </p:nvSpPr>
          <p:spPr>
            <a:xfrm rot="-5400000">
              <a:off x="6267200" y="4702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18"/>
            <p:cNvSpPr/>
            <p:nvPr/>
          </p:nvSpPr>
          <p:spPr>
            <a:xfrm rot="-5400000">
              <a:off x="6417500" y="4702122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18"/>
            <p:cNvSpPr/>
            <p:nvPr/>
          </p:nvSpPr>
          <p:spPr>
            <a:xfrm rot="-5400000">
              <a:off x="6567800" y="4702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18"/>
            <p:cNvSpPr/>
            <p:nvPr/>
          </p:nvSpPr>
          <p:spPr>
            <a:xfrm rot="-5400000">
              <a:off x="6718400" y="4702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18"/>
            <p:cNvSpPr/>
            <p:nvPr/>
          </p:nvSpPr>
          <p:spPr>
            <a:xfrm rot="-5400000">
              <a:off x="6868688" y="470211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18"/>
            <p:cNvSpPr/>
            <p:nvPr/>
          </p:nvSpPr>
          <p:spPr>
            <a:xfrm rot="-5400000">
              <a:off x="7018975" y="4702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18"/>
            <p:cNvSpPr/>
            <p:nvPr/>
          </p:nvSpPr>
          <p:spPr>
            <a:xfrm rot="-5400000">
              <a:off x="6116613" y="482771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18"/>
            <p:cNvSpPr/>
            <p:nvPr/>
          </p:nvSpPr>
          <p:spPr>
            <a:xfrm rot="-5400000">
              <a:off x="6267213" y="482771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18"/>
            <p:cNvSpPr/>
            <p:nvPr/>
          </p:nvSpPr>
          <p:spPr>
            <a:xfrm rot="-5400000">
              <a:off x="6417513" y="4827410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18"/>
            <p:cNvSpPr/>
            <p:nvPr/>
          </p:nvSpPr>
          <p:spPr>
            <a:xfrm rot="-5400000">
              <a:off x="6567813" y="482771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18"/>
            <p:cNvSpPr/>
            <p:nvPr/>
          </p:nvSpPr>
          <p:spPr>
            <a:xfrm rot="-5400000">
              <a:off x="6718413" y="482771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18"/>
            <p:cNvSpPr/>
            <p:nvPr/>
          </p:nvSpPr>
          <p:spPr>
            <a:xfrm rot="-5400000">
              <a:off x="6868700" y="4827397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18"/>
            <p:cNvSpPr/>
            <p:nvPr/>
          </p:nvSpPr>
          <p:spPr>
            <a:xfrm rot="-5400000">
              <a:off x="7018988" y="482771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18"/>
            <p:cNvSpPr/>
            <p:nvPr/>
          </p:nvSpPr>
          <p:spPr>
            <a:xfrm rot="-5400000">
              <a:off x="6116288" y="495331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18"/>
            <p:cNvSpPr/>
            <p:nvPr/>
          </p:nvSpPr>
          <p:spPr>
            <a:xfrm rot="-5400000">
              <a:off x="6266888" y="495331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18"/>
            <p:cNvSpPr/>
            <p:nvPr/>
          </p:nvSpPr>
          <p:spPr>
            <a:xfrm rot="-5400000">
              <a:off x="6417188" y="4953010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18"/>
            <p:cNvSpPr/>
            <p:nvPr/>
          </p:nvSpPr>
          <p:spPr>
            <a:xfrm rot="-5400000">
              <a:off x="6567488" y="495331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18"/>
            <p:cNvSpPr/>
            <p:nvPr/>
          </p:nvSpPr>
          <p:spPr>
            <a:xfrm rot="-5400000">
              <a:off x="6718088" y="495331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18"/>
            <p:cNvSpPr/>
            <p:nvPr/>
          </p:nvSpPr>
          <p:spPr>
            <a:xfrm rot="-5400000">
              <a:off x="6868375" y="4952997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18"/>
            <p:cNvSpPr/>
            <p:nvPr/>
          </p:nvSpPr>
          <p:spPr>
            <a:xfrm rot="-5400000">
              <a:off x="7018663" y="495331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18"/>
            <p:cNvSpPr/>
            <p:nvPr/>
          </p:nvSpPr>
          <p:spPr>
            <a:xfrm rot="-5400000">
              <a:off x="6116600" y="50789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18"/>
            <p:cNvSpPr/>
            <p:nvPr/>
          </p:nvSpPr>
          <p:spPr>
            <a:xfrm rot="-5400000">
              <a:off x="6267200" y="50789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18"/>
            <p:cNvSpPr/>
            <p:nvPr/>
          </p:nvSpPr>
          <p:spPr>
            <a:xfrm rot="-5400000">
              <a:off x="6417500" y="5078622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18"/>
            <p:cNvSpPr/>
            <p:nvPr/>
          </p:nvSpPr>
          <p:spPr>
            <a:xfrm rot="-5400000">
              <a:off x="6567800" y="50789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18"/>
            <p:cNvSpPr/>
            <p:nvPr/>
          </p:nvSpPr>
          <p:spPr>
            <a:xfrm rot="-5400000">
              <a:off x="6718400" y="50789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43;p18"/>
            <p:cNvSpPr/>
            <p:nvPr/>
          </p:nvSpPr>
          <p:spPr>
            <a:xfrm rot="-5400000">
              <a:off x="6868688" y="507861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44;p18"/>
            <p:cNvSpPr/>
            <p:nvPr/>
          </p:nvSpPr>
          <p:spPr>
            <a:xfrm rot="-5400000">
              <a:off x="7018975" y="50789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18"/>
            <p:cNvSpPr/>
            <p:nvPr/>
          </p:nvSpPr>
          <p:spPr>
            <a:xfrm rot="-5400000">
              <a:off x="7158198" y="4702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18"/>
            <p:cNvSpPr/>
            <p:nvPr/>
          </p:nvSpPr>
          <p:spPr>
            <a:xfrm rot="-5400000">
              <a:off x="7308798" y="4702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18"/>
            <p:cNvSpPr/>
            <p:nvPr/>
          </p:nvSpPr>
          <p:spPr>
            <a:xfrm rot="-5400000">
              <a:off x="7459098" y="4702122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8"/>
            <p:cNvSpPr/>
            <p:nvPr/>
          </p:nvSpPr>
          <p:spPr>
            <a:xfrm rot="-5400000">
              <a:off x="7609398" y="4702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18"/>
            <p:cNvSpPr/>
            <p:nvPr/>
          </p:nvSpPr>
          <p:spPr>
            <a:xfrm rot="-5400000">
              <a:off x="7759998" y="4702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18"/>
            <p:cNvSpPr/>
            <p:nvPr/>
          </p:nvSpPr>
          <p:spPr>
            <a:xfrm rot="-5400000">
              <a:off x="7910285" y="470211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18"/>
            <p:cNvSpPr/>
            <p:nvPr/>
          </p:nvSpPr>
          <p:spPr>
            <a:xfrm rot="-5400000">
              <a:off x="8060573" y="47024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18"/>
            <p:cNvSpPr/>
            <p:nvPr/>
          </p:nvSpPr>
          <p:spPr>
            <a:xfrm rot="-5400000">
              <a:off x="7158210" y="482771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18"/>
            <p:cNvSpPr/>
            <p:nvPr/>
          </p:nvSpPr>
          <p:spPr>
            <a:xfrm rot="-5400000">
              <a:off x="7308810" y="482771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18"/>
            <p:cNvSpPr/>
            <p:nvPr/>
          </p:nvSpPr>
          <p:spPr>
            <a:xfrm rot="-5400000">
              <a:off x="7459110" y="4827410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18"/>
            <p:cNvSpPr/>
            <p:nvPr/>
          </p:nvSpPr>
          <p:spPr>
            <a:xfrm rot="-5400000">
              <a:off x="7609410" y="482771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18"/>
            <p:cNvSpPr/>
            <p:nvPr/>
          </p:nvSpPr>
          <p:spPr>
            <a:xfrm rot="-5400000">
              <a:off x="7760010" y="482771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18"/>
            <p:cNvSpPr/>
            <p:nvPr/>
          </p:nvSpPr>
          <p:spPr>
            <a:xfrm rot="-5400000">
              <a:off x="7910298" y="4827397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18"/>
            <p:cNvSpPr/>
            <p:nvPr/>
          </p:nvSpPr>
          <p:spPr>
            <a:xfrm rot="-5400000">
              <a:off x="8060585" y="482771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18"/>
            <p:cNvSpPr/>
            <p:nvPr/>
          </p:nvSpPr>
          <p:spPr>
            <a:xfrm rot="-5400000">
              <a:off x="7157885" y="495331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18"/>
            <p:cNvSpPr/>
            <p:nvPr/>
          </p:nvSpPr>
          <p:spPr>
            <a:xfrm rot="-5400000">
              <a:off x="7308485" y="495331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18"/>
            <p:cNvSpPr/>
            <p:nvPr/>
          </p:nvSpPr>
          <p:spPr>
            <a:xfrm rot="-5400000">
              <a:off x="7458785" y="4953010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18"/>
            <p:cNvSpPr/>
            <p:nvPr/>
          </p:nvSpPr>
          <p:spPr>
            <a:xfrm rot="-5400000">
              <a:off x="7609085" y="495331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18"/>
            <p:cNvSpPr/>
            <p:nvPr/>
          </p:nvSpPr>
          <p:spPr>
            <a:xfrm rot="-5400000">
              <a:off x="7759685" y="495331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18"/>
            <p:cNvSpPr/>
            <p:nvPr/>
          </p:nvSpPr>
          <p:spPr>
            <a:xfrm rot="-5400000">
              <a:off x="7909973" y="4952997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18"/>
            <p:cNvSpPr/>
            <p:nvPr/>
          </p:nvSpPr>
          <p:spPr>
            <a:xfrm rot="-5400000">
              <a:off x="8060260" y="495331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18"/>
            <p:cNvSpPr/>
            <p:nvPr/>
          </p:nvSpPr>
          <p:spPr>
            <a:xfrm rot="-5400000">
              <a:off x="7158198" y="50789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18"/>
            <p:cNvSpPr/>
            <p:nvPr/>
          </p:nvSpPr>
          <p:spPr>
            <a:xfrm rot="-5400000">
              <a:off x="7308798" y="50789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18"/>
            <p:cNvSpPr/>
            <p:nvPr/>
          </p:nvSpPr>
          <p:spPr>
            <a:xfrm rot="-5400000">
              <a:off x="7459098" y="5078622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18"/>
            <p:cNvSpPr/>
            <p:nvPr/>
          </p:nvSpPr>
          <p:spPr>
            <a:xfrm rot="-5400000">
              <a:off x="7609398" y="50789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18"/>
            <p:cNvSpPr/>
            <p:nvPr/>
          </p:nvSpPr>
          <p:spPr>
            <a:xfrm rot="-5400000">
              <a:off x="7759998" y="50789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18"/>
            <p:cNvSpPr/>
            <p:nvPr/>
          </p:nvSpPr>
          <p:spPr>
            <a:xfrm rot="-5400000">
              <a:off x="7910285" y="507861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18"/>
            <p:cNvSpPr/>
            <p:nvPr/>
          </p:nvSpPr>
          <p:spPr>
            <a:xfrm rot="-5400000">
              <a:off x="8060573" y="5078922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BLANK_6"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20"/>
          <p:cNvSpPr txBox="1">
            <a:spLocks noGrp="1"/>
          </p:cNvSpPr>
          <p:nvPr>
            <p:ph type="body" idx="1"/>
          </p:nvPr>
        </p:nvSpPr>
        <p:spPr>
          <a:xfrm>
            <a:off x="713100" y="1239750"/>
            <a:ext cx="77178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6" name="Google Shape;476;p20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477" name="Google Shape;477;p20"/>
          <p:cNvGrpSpPr/>
          <p:nvPr/>
        </p:nvGrpSpPr>
        <p:grpSpPr>
          <a:xfrm>
            <a:off x="7607679" y="-77893"/>
            <a:ext cx="1646456" cy="1010476"/>
            <a:chOff x="7607679" y="-77893"/>
            <a:chExt cx="1646456" cy="1010476"/>
          </a:xfrm>
        </p:grpSpPr>
        <p:grpSp>
          <p:nvGrpSpPr>
            <p:cNvPr id="478" name="Google Shape;478;p20"/>
            <p:cNvGrpSpPr/>
            <p:nvPr/>
          </p:nvGrpSpPr>
          <p:grpSpPr>
            <a:xfrm>
              <a:off x="7607679" y="-77893"/>
              <a:ext cx="1646456" cy="754741"/>
              <a:chOff x="5071203" y="4398918"/>
              <a:chExt cx="1646456" cy="754741"/>
            </a:xfrm>
          </p:grpSpPr>
          <p:sp>
            <p:nvSpPr>
              <p:cNvPr id="479" name="Google Shape;479;p20"/>
              <p:cNvSpPr/>
              <p:nvPr/>
            </p:nvSpPr>
            <p:spPr>
              <a:xfrm>
                <a:off x="5071203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2" y="2148"/>
                    </a:cubicBezTo>
                    <a:cubicBezTo>
                      <a:pt x="1655" y="2148"/>
                      <a:pt x="2149" y="1679"/>
                      <a:pt x="2149" y="1087"/>
                    </a:cubicBezTo>
                    <a:cubicBezTo>
                      <a:pt x="2149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20"/>
              <p:cNvSpPr/>
              <p:nvPr/>
            </p:nvSpPr>
            <p:spPr>
              <a:xfrm>
                <a:off x="518670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94"/>
                      <a:pt x="1" y="1087"/>
                    </a:cubicBezTo>
                    <a:cubicBezTo>
                      <a:pt x="1" y="1679"/>
                      <a:pt x="495" y="2148"/>
                      <a:pt x="1087" y="2148"/>
                    </a:cubicBezTo>
                    <a:cubicBezTo>
                      <a:pt x="1680" y="2148"/>
                      <a:pt x="2149" y="1679"/>
                      <a:pt x="2149" y="1087"/>
                    </a:cubicBezTo>
                    <a:cubicBezTo>
                      <a:pt x="2149" y="494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20"/>
              <p:cNvSpPr/>
              <p:nvPr/>
            </p:nvSpPr>
            <p:spPr>
              <a:xfrm>
                <a:off x="5302521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87" y="2148"/>
                    </a:cubicBezTo>
                    <a:cubicBezTo>
                      <a:pt x="1679" y="2148"/>
                      <a:pt x="2149" y="1679"/>
                      <a:pt x="2149" y="1087"/>
                    </a:cubicBezTo>
                    <a:cubicBezTo>
                      <a:pt x="2149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20"/>
              <p:cNvSpPr/>
              <p:nvPr/>
            </p:nvSpPr>
            <p:spPr>
              <a:xfrm>
                <a:off x="5418334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20"/>
              <p:cNvSpPr/>
              <p:nvPr/>
            </p:nvSpPr>
            <p:spPr>
              <a:xfrm>
                <a:off x="5534146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20"/>
              <p:cNvSpPr/>
              <p:nvPr/>
            </p:nvSpPr>
            <p:spPr>
              <a:xfrm>
                <a:off x="5649652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94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20"/>
              <p:cNvSpPr/>
              <p:nvPr/>
            </p:nvSpPr>
            <p:spPr>
              <a:xfrm>
                <a:off x="5765465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679"/>
                      <a:pt x="470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20"/>
              <p:cNvSpPr/>
              <p:nvPr/>
            </p:nvSpPr>
            <p:spPr>
              <a:xfrm>
                <a:off x="5071203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2" y="2148"/>
                    </a:cubicBezTo>
                    <a:cubicBezTo>
                      <a:pt x="1655" y="2148"/>
                      <a:pt x="2149" y="1655"/>
                      <a:pt x="2149" y="1062"/>
                    </a:cubicBezTo>
                    <a:cubicBezTo>
                      <a:pt x="2149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20"/>
              <p:cNvSpPr/>
              <p:nvPr/>
            </p:nvSpPr>
            <p:spPr>
              <a:xfrm>
                <a:off x="5302521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94" y="2148"/>
                      <a:pt x="1087" y="2148"/>
                    </a:cubicBezTo>
                    <a:cubicBezTo>
                      <a:pt x="1679" y="2148"/>
                      <a:pt x="2149" y="1655"/>
                      <a:pt x="2149" y="1062"/>
                    </a:cubicBezTo>
                    <a:cubicBezTo>
                      <a:pt x="2149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20"/>
              <p:cNvSpPr/>
              <p:nvPr/>
            </p:nvSpPr>
            <p:spPr>
              <a:xfrm>
                <a:off x="5534146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5" y="2148"/>
                      <a:pt x="2148" y="1655"/>
                      <a:pt x="2148" y="1062"/>
                    </a:cubicBezTo>
                    <a:cubicBezTo>
                      <a:pt x="2148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20"/>
              <p:cNvSpPr/>
              <p:nvPr/>
            </p:nvSpPr>
            <p:spPr>
              <a:xfrm>
                <a:off x="5765465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70"/>
                      <a:pt x="0" y="1062"/>
                    </a:cubicBezTo>
                    <a:cubicBezTo>
                      <a:pt x="0" y="1655"/>
                      <a:pt x="470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20"/>
              <p:cNvSpPr/>
              <p:nvPr/>
            </p:nvSpPr>
            <p:spPr>
              <a:xfrm>
                <a:off x="5071203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70" y="2148"/>
                      <a:pt x="1062" y="2148"/>
                    </a:cubicBezTo>
                    <a:cubicBezTo>
                      <a:pt x="1655" y="2148"/>
                      <a:pt x="2149" y="1654"/>
                      <a:pt x="2149" y="1062"/>
                    </a:cubicBezTo>
                    <a:cubicBezTo>
                      <a:pt x="2149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20"/>
              <p:cNvSpPr/>
              <p:nvPr/>
            </p:nvSpPr>
            <p:spPr>
              <a:xfrm>
                <a:off x="518670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69"/>
                      <a:pt x="1" y="1062"/>
                    </a:cubicBezTo>
                    <a:cubicBezTo>
                      <a:pt x="1" y="1654"/>
                      <a:pt x="495" y="2148"/>
                      <a:pt x="1087" y="2148"/>
                    </a:cubicBezTo>
                    <a:cubicBezTo>
                      <a:pt x="1680" y="2148"/>
                      <a:pt x="2149" y="1654"/>
                      <a:pt x="2149" y="1062"/>
                    </a:cubicBezTo>
                    <a:cubicBezTo>
                      <a:pt x="2149" y="469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Google Shape;492;p20"/>
              <p:cNvSpPr/>
              <p:nvPr/>
            </p:nvSpPr>
            <p:spPr>
              <a:xfrm>
                <a:off x="5302521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94" y="2148"/>
                      <a:pt x="1087" y="2148"/>
                    </a:cubicBezTo>
                    <a:cubicBezTo>
                      <a:pt x="1679" y="2148"/>
                      <a:pt x="2149" y="1654"/>
                      <a:pt x="2149" y="1062"/>
                    </a:cubicBezTo>
                    <a:cubicBezTo>
                      <a:pt x="2149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p20"/>
              <p:cNvSpPr/>
              <p:nvPr/>
            </p:nvSpPr>
            <p:spPr>
              <a:xfrm>
                <a:off x="5418334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69"/>
                      <a:pt x="0" y="1062"/>
                    </a:cubicBezTo>
                    <a:cubicBezTo>
                      <a:pt x="0" y="1654"/>
                      <a:pt x="470" y="2148"/>
                      <a:pt x="1062" y="2148"/>
                    </a:cubicBezTo>
                    <a:cubicBezTo>
                      <a:pt x="1655" y="2148"/>
                      <a:pt x="2148" y="1654"/>
                      <a:pt x="2148" y="1062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4" name="Google Shape;494;p20"/>
              <p:cNvSpPr/>
              <p:nvPr/>
            </p:nvSpPr>
            <p:spPr>
              <a:xfrm>
                <a:off x="5534146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5" y="2148"/>
                      <a:pt x="2148" y="1654"/>
                      <a:pt x="2148" y="1062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20"/>
              <p:cNvSpPr/>
              <p:nvPr/>
            </p:nvSpPr>
            <p:spPr>
              <a:xfrm>
                <a:off x="5649652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69"/>
                      <a:pt x="1" y="1062"/>
                    </a:cubicBezTo>
                    <a:cubicBezTo>
                      <a:pt x="1" y="1654"/>
                      <a:pt x="494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Google Shape;496;p20"/>
              <p:cNvSpPr/>
              <p:nvPr/>
            </p:nvSpPr>
            <p:spPr>
              <a:xfrm>
                <a:off x="5765465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69"/>
                      <a:pt x="0" y="1062"/>
                    </a:cubicBezTo>
                    <a:cubicBezTo>
                      <a:pt x="0" y="1654"/>
                      <a:pt x="470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Google Shape;497;p20"/>
              <p:cNvSpPr/>
              <p:nvPr/>
            </p:nvSpPr>
            <p:spPr>
              <a:xfrm>
                <a:off x="5071203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62" y="2149"/>
                    </a:cubicBezTo>
                    <a:cubicBezTo>
                      <a:pt x="1655" y="2149"/>
                      <a:pt x="2149" y="1655"/>
                      <a:pt x="2149" y="1062"/>
                    </a:cubicBezTo>
                    <a:cubicBezTo>
                      <a:pt x="2149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20"/>
              <p:cNvSpPr/>
              <p:nvPr/>
            </p:nvSpPr>
            <p:spPr>
              <a:xfrm>
                <a:off x="5302521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87" y="2149"/>
                    </a:cubicBezTo>
                    <a:cubicBezTo>
                      <a:pt x="1679" y="2149"/>
                      <a:pt x="2149" y="1655"/>
                      <a:pt x="2149" y="1062"/>
                    </a:cubicBezTo>
                    <a:cubicBezTo>
                      <a:pt x="2149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9" name="Google Shape;499;p20"/>
              <p:cNvSpPr/>
              <p:nvPr/>
            </p:nvSpPr>
            <p:spPr>
              <a:xfrm>
                <a:off x="5534146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55" y="2149"/>
                      <a:pt x="2148" y="1655"/>
                      <a:pt x="2148" y="1062"/>
                    </a:cubicBezTo>
                    <a:cubicBezTo>
                      <a:pt x="2148" y="470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0" name="Google Shape;500;p20"/>
              <p:cNvSpPr/>
              <p:nvPr/>
            </p:nvSpPr>
            <p:spPr>
              <a:xfrm>
                <a:off x="5765465" y="47620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70"/>
                      <a:pt x="0" y="1062"/>
                    </a:cubicBezTo>
                    <a:cubicBezTo>
                      <a:pt x="0" y="1655"/>
                      <a:pt x="470" y="2149"/>
                      <a:pt x="1087" y="2149"/>
                    </a:cubicBezTo>
                    <a:cubicBezTo>
                      <a:pt x="1679" y="2149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20"/>
              <p:cNvSpPr/>
              <p:nvPr/>
            </p:nvSpPr>
            <p:spPr>
              <a:xfrm>
                <a:off x="5071203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70" y="2148"/>
                      <a:pt x="1062" y="2148"/>
                    </a:cubicBezTo>
                    <a:cubicBezTo>
                      <a:pt x="1655" y="2148"/>
                      <a:pt x="2149" y="1679"/>
                      <a:pt x="2149" y="1087"/>
                    </a:cubicBezTo>
                    <a:cubicBezTo>
                      <a:pt x="2149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20"/>
              <p:cNvSpPr/>
              <p:nvPr/>
            </p:nvSpPr>
            <p:spPr>
              <a:xfrm>
                <a:off x="518670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5" y="0"/>
                      <a:pt x="1" y="469"/>
                      <a:pt x="1" y="1087"/>
                    </a:cubicBezTo>
                    <a:cubicBezTo>
                      <a:pt x="1" y="1679"/>
                      <a:pt x="495" y="2148"/>
                      <a:pt x="1087" y="2148"/>
                    </a:cubicBezTo>
                    <a:cubicBezTo>
                      <a:pt x="1680" y="2148"/>
                      <a:pt x="2149" y="1679"/>
                      <a:pt x="2149" y="1087"/>
                    </a:cubicBezTo>
                    <a:cubicBezTo>
                      <a:pt x="2149" y="469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20"/>
              <p:cNvSpPr/>
              <p:nvPr/>
            </p:nvSpPr>
            <p:spPr>
              <a:xfrm>
                <a:off x="5302521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9" y="1679"/>
                      <a:pt x="2149" y="1087"/>
                    </a:cubicBezTo>
                    <a:cubicBezTo>
                      <a:pt x="2149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20"/>
              <p:cNvSpPr/>
              <p:nvPr/>
            </p:nvSpPr>
            <p:spPr>
              <a:xfrm>
                <a:off x="5418334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70" y="0"/>
                      <a:pt x="0" y="469"/>
                      <a:pt x="0" y="1087"/>
                    </a:cubicBezTo>
                    <a:cubicBezTo>
                      <a:pt x="0" y="1679"/>
                      <a:pt x="470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20"/>
              <p:cNvSpPr/>
              <p:nvPr/>
            </p:nvSpPr>
            <p:spPr>
              <a:xfrm>
                <a:off x="5534146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5" y="2148"/>
                      <a:pt x="2148" y="1679"/>
                      <a:pt x="2148" y="1087"/>
                    </a:cubicBezTo>
                    <a:cubicBezTo>
                      <a:pt x="2148" y="469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6" name="Google Shape;506;p20"/>
              <p:cNvSpPr/>
              <p:nvPr/>
            </p:nvSpPr>
            <p:spPr>
              <a:xfrm>
                <a:off x="5649652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1" y="469"/>
                      <a:pt x="1" y="1087"/>
                    </a:cubicBezTo>
                    <a:cubicBezTo>
                      <a:pt x="1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Google Shape;507;p20"/>
              <p:cNvSpPr/>
              <p:nvPr/>
            </p:nvSpPr>
            <p:spPr>
              <a:xfrm>
                <a:off x="5765465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70" y="0"/>
                      <a:pt x="0" y="469"/>
                      <a:pt x="0" y="1087"/>
                    </a:cubicBezTo>
                    <a:cubicBezTo>
                      <a:pt x="0" y="1679"/>
                      <a:pt x="470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8" name="Google Shape;508;p20"/>
              <p:cNvSpPr/>
              <p:nvPr/>
            </p:nvSpPr>
            <p:spPr>
              <a:xfrm>
                <a:off x="5071203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70" y="2149"/>
                      <a:pt x="1062" y="2149"/>
                    </a:cubicBezTo>
                    <a:cubicBezTo>
                      <a:pt x="1655" y="2149"/>
                      <a:pt x="2149" y="1680"/>
                      <a:pt x="2149" y="1087"/>
                    </a:cubicBezTo>
                    <a:cubicBezTo>
                      <a:pt x="2149" y="495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9" name="Google Shape;509;p20"/>
              <p:cNvSpPr/>
              <p:nvPr/>
            </p:nvSpPr>
            <p:spPr>
              <a:xfrm>
                <a:off x="5302521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94" y="2149"/>
                      <a:pt x="1087" y="2149"/>
                    </a:cubicBezTo>
                    <a:cubicBezTo>
                      <a:pt x="1679" y="2149"/>
                      <a:pt x="2149" y="1680"/>
                      <a:pt x="2149" y="1087"/>
                    </a:cubicBezTo>
                    <a:cubicBezTo>
                      <a:pt x="2149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20"/>
              <p:cNvSpPr/>
              <p:nvPr/>
            </p:nvSpPr>
            <p:spPr>
              <a:xfrm>
                <a:off x="5534146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55" y="2149"/>
                      <a:pt x="2148" y="1680"/>
                      <a:pt x="2148" y="1087"/>
                    </a:cubicBezTo>
                    <a:cubicBezTo>
                      <a:pt x="2148" y="495"/>
                      <a:pt x="1655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20"/>
              <p:cNvSpPr/>
              <p:nvPr/>
            </p:nvSpPr>
            <p:spPr>
              <a:xfrm>
                <a:off x="5765465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70" y="1"/>
                      <a:pt x="0" y="495"/>
                      <a:pt x="0" y="1087"/>
                    </a:cubicBezTo>
                    <a:cubicBezTo>
                      <a:pt x="0" y="1680"/>
                      <a:pt x="470" y="2149"/>
                      <a:pt x="1087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20"/>
              <p:cNvSpPr/>
              <p:nvPr/>
            </p:nvSpPr>
            <p:spPr>
              <a:xfrm>
                <a:off x="5071203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62" y="2346"/>
                    </a:cubicBezTo>
                    <a:cubicBezTo>
                      <a:pt x="1655" y="2346"/>
                      <a:pt x="2149" y="1852"/>
                      <a:pt x="2149" y="1259"/>
                    </a:cubicBezTo>
                    <a:cubicBezTo>
                      <a:pt x="2149" y="1235"/>
                      <a:pt x="2124" y="1210"/>
                      <a:pt x="2124" y="1161"/>
                    </a:cubicBezTo>
                    <a:cubicBezTo>
                      <a:pt x="2124" y="1136"/>
                      <a:pt x="2149" y="1111"/>
                      <a:pt x="2149" y="1087"/>
                    </a:cubicBezTo>
                    <a:cubicBezTo>
                      <a:pt x="2149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20"/>
              <p:cNvSpPr/>
              <p:nvPr/>
            </p:nvSpPr>
            <p:spPr>
              <a:xfrm>
                <a:off x="518670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5" y="0"/>
                      <a:pt x="1" y="494"/>
                      <a:pt x="1" y="1087"/>
                    </a:cubicBezTo>
                    <a:cubicBezTo>
                      <a:pt x="1" y="1111"/>
                      <a:pt x="25" y="1136"/>
                      <a:pt x="25" y="1161"/>
                    </a:cubicBezTo>
                    <a:cubicBezTo>
                      <a:pt x="25" y="1210"/>
                      <a:pt x="1" y="1235"/>
                      <a:pt x="1" y="1259"/>
                    </a:cubicBezTo>
                    <a:cubicBezTo>
                      <a:pt x="1" y="1852"/>
                      <a:pt x="495" y="2346"/>
                      <a:pt x="1087" y="2346"/>
                    </a:cubicBezTo>
                    <a:cubicBezTo>
                      <a:pt x="1680" y="2346"/>
                      <a:pt x="2149" y="1852"/>
                      <a:pt x="2149" y="1259"/>
                    </a:cubicBezTo>
                    <a:cubicBezTo>
                      <a:pt x="2149" y="1235"/>
                      <a:pt x="2149" y="1210"/>
                      <a:pt x="2149" y="1161"/>
                    </a:cubicBezTo>
                    <a:cubicBezTo>
                      <a:pt x="2149" y="1136"/>
                      <a:pt x="2149" y="1111"/>
                      <a:pt x="2149" y="1087"/>
                    </a:cubicBezTo>
                    <a:cubicBezTo>
                      <a:pt x="2149" y="494"/>
                      <a:pt x="1680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20"/>
              <p:cNvSpPr/>
              <p:nvPr/>
            </p:nvSpPr>
            <p:spPr>
              <a:xfrm>
                <a:off x="5302521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87" y="2346"/>
                    </a:cubicBezTo>
                    <a:cubicBezTo>
                      <a:pt x="1679" y="2346"/>
                      <a:pt x="2149" y="1852"/>
                      <a:pt x="2149" y="1259"/>
                    </a:cubicBezTo>
                    <a:cubicBezTo>
                      <a:pt x="2149" y="1235"/>
                      <a:pt x="2149" y="1210"/>
                      <a:pt x="2149" y="1161"/>
                    </a:cubicBezTo>
                    <a:cubicBezTo>
                      <a:pt x="2149" y="1136"/>
                      <a:pt x="2149" y="1111"/>
                      <a:pt x="2149" y="1087"/>
                    </a:cubicBezTo>
                    <a:cubicBezTo>
                      <a:pt x="2149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20"/>
              <p:cNvSpPr/>
              <p:nvPr/>
            </p:nvSpPr>
            <p:spPr>
              <a:xfrm>
                <a:off x="5418334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70" y="2346"/>
                      <a:pt x="1062" y="2346"/>
                    </a:cubicBezTo>
                    <a:cubicBezTo>
                      <a:pt x="1655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p20"/>
              <p:cNvSpPr/>
              <p:nvPr/>
            </p:nvSpPr>
            <p:spPr>
              <a:xfrm>
                <a:off x="5534146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5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5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20"/>
              <p:cNvSpPr/>
              <p:nvPr/>
            </p:nvSpPr>
            <p:spPr>
              <a:xfrm>
                <a:off x="5649652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4" y="0"/>
                      <a:pt x="1" y="494"/>
                      <a:pt x="1" y="1087"/>
                    </a:cubicBezTo>
                    <a:cubicBezTo>
                      <a:pt x="1" y="1111"/>
                      <a:pt x="25" y="1136"/>
                      <a:pt x="25" y="1161"/>
                    </a:cubicBezTo>
                    <a:cubicBezTo>
                      <a:pt x="25" y="1210"/>
                      <a:pt x="1" y="1235"/>
                      <a:pt x="1" y="1259"/>
                    </a:cubicBezTo>
                    <a:cubicBezTo>
                      <a:pt x="1" y="1852"/>
                      <a:pt x="494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p20"/>
              <p:cNvSpPr/>
              <p:nvPr/>
            </p:nvSpPr>
            <p:spPr>
              <a:xfrm>
                <a:off x="5765465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70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70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p20"/>
              <p:cNvSpPr/>
              <p:nvPr/>
            </p:nvSpPr>
            <p:spPr>
              <a:xfrm>
                <a:off x="6691351" y="5124926"/>
                <a:ext cx="26308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0" name="Google Shape;520;p20"/>
              <p:cNvSpPr/>
              <p:nvPr/>
            </p:nvSpPr>
            <p:spPr>
              <a:xfrm>
                <a:off x="657553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6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111"/>
                      <a:pt x="25" y="1136"/>
                      <a:pt x="25" y="1161"/>
                    </a:cubicBezTo>
                    <a:cubicBezTo>
                      <a:pt x="25" y="1210"/>
                      <a:pt x="0" y="1235"/>
                      <a:pt x="0" y="1259"/>
                    </a:cubicBezTo>
                    <a:cubicBezTo>
                      <a:pt x="0" y="1852"/>
                      <a:pt x="494" y="2346"/>
                      <a:pt x="1086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Google Shape;521;p20"/>
              <p:cNvSpPr/>
              <p:nvPr/>
            </p:nvSpPr>
            <p:spPr>
              <a:xfrm>
                <a:off x="6460020" y="5124926"/>
                <a:ext cx="26026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346" extrusionOk="0">
                    <a:moveTo>
                      <a:pt x="1063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111"/>
                      <a:pt x="1" y="1136"/>
                      <a:pt x="1" y="1161"/>
                    </a:cubicBezTo>
                    <a:cubicBezTo>
                      <a:pt x="1" y="1210"/>
                      <a:pt x="1" y="1235"/>
                      <a:pt x="1" y="1259"/>
                    </a:cubicBezTo>
                    <a:cubicBezTo>
                      <a:pt x="1" y="1852"/>
                      <a:pt x="470" y="2346"/>
                      <a:pt x="1063" y="2346"/>
                    </a:cubicBezTo>
                    <a:cubicBezTo>
                      <a:pt x="1655" y="2346"/>
                      <a:pt x="2124" y="1852"/>
                      <a:pt x="2124" y="1259"/>
                    </a:cubicBezTo>
                    <a:cubicBezTo>
                      <a:pt x="2124" y="1235"/>
                      <a:pt x="2124" y="1210"/>
                      <a:pt x="2124" y="1161"/>
                    </a:cubicBezTo>
                    <a:cubicBezTo>
                      <a:pt x="2124" y="1136"/>
                      <a:pt x="2124" y="1111"/>
                      <a:pt x="2124" y="1087"/>
                    </a:cubicBezTo>
                    <a:cubicBezTo>
                      <a:pt x="2124" y="494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2" name="Google Shape;522;p20"/>
              <p:cNvSpPr/>
              <p:nvPr/>
            </p:nvSpPr>
            <p:spPr>
              <a:xfrm>
                <a:off x="6344220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48" y="1852"/>
                      <a:pt x="2148" y="1259"/>
                    </a:cubicBezTo>
                    <a:cubicBezTo>
                      <a:pt x="2148" y="1235"/>
                      <a:pt x="2123" y="1210"/>
                      <a:pt x="2123" y="1161"/>
                    </a:cubicBezTo>
                    <a:cubicBezTo>
                      <a:pt x="2123" y="1136"/>
                      <a:pt x="2148" y="1111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p20"/>
              <p:cNvSpPr/>
              <p:nvPr/>
            </p:nvSpPr>
            <p:spPr>
              <a:xfrm>
                <a:off x="6228408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Google Shape;524;p20"/>
              <p:cNvSpPr/>
              <p:nvPr/>
            </p:nvSpPr>
            <p:spPr>
              <a:xfrm>
                <a:off x="6112595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87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111"/>
                      <a:pt x="25" y="1136"/>
                      <a:pt x="25" y="1161"/>
                    </a:cubicBezTo>
                    <a:cubicBezTo>
                      <a:pt x="25" y="1210"/>
                      <a:pt x="0" y="1235"/>
                      <a:pt x="0" y="1259"/>
                    </a:cubicBezTo>
                    <a:cubicBezTo>
                      <a:pt x="0" y="1852"/>
                      <a:pt x="494" y="2346"/>
                      <a:pt x="1087" y="2346"/>
                    </a:cubicBezTo>
                    <a:cubicBezTo>
                      <a:pt x="1679" y="2346"/>
                      <a:pt x="2148" y="1852"/>
                      <a:pt x="2148" y="1259"/>
                    </a:cubicBezTo>
                    <a:cubicBezTo>
                      <a:pt x="2148" y="1235"/>
                      <a:pt x="2148" y="1210"/>
                      <a:pt x="2148" y="1161"/>
                    </a:cubicBezTo>
                    <a:cubicBezTo>
                      <a:pt x="2148" y="1136"/>
                      <a:pt x="2148" y="1111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Google Shape;525;p20"/>
              <p:cNvSpPr/>
              <p:nvPr/>
            </p:nvSpPr>
            <p:spPr>
              <a:xfrm>
                <a:off x="5997089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23" y="1852"/>
                      <a:pt x="2123" y="1259"/>
                    </a:cubicBezTo>
                    <a:cubicBezTo>
                      <a:pt x="2123" y="1235"/>
                      <a:pt x="2123" y="1210"/>
                      <a:pt x="2123" y="1161"/>
                    </a:cubicBezTo>
                    <a:cubicBezTo>
                      <a:pt x="2123" y="1136"/>
                      <a:pt x="2123" y="1111"/>
                      <a:pt x="2123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Google Shape;526;p20"/>
              <p:cNvSpPr/>
              <p:nvPr/>
            </p:nvSpPr>
            <p:spPr>
              <a:xfrm>
                <a:off x="5881277" y="5124926"/>
                <a:ext cx="26320" cy="28733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346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111"/>
                      <a:pt x="0" y="1136"/>
                      <a:pt x="0" y="1161"/>
                    </a:cubicBezTo>
                    <a:cubicBezTo>
                      <a:pt x="0" y="1210"/>
                      <a:pt x="0" y="1235"/>
                      <a:pt x="0" y="1259"/>
                    </a:cubicBezTo>
                    <a:cubicBezTo>
                      <a:pt x="0" y="1852"/>
                      <a:pt x="469" y="2346"/>
                      <a:pt x="1062" y="2346"/>
                    </a:cubicBezTo>
                    <a:cubicBezTo>
                      <a:pt x="1654" y="2346"/>
                      <a:pt x="2148" y="1852"/>
                      <a:pt x="2148" y="1259"/>
                    </a:cubicBezTo>
                    <a:cubicBezTo>
                      <a:pt x="2148" y="1235"/>
                      <a:pt x="2124" y="1210"/>
                      <a:pt x="2124" y="1161"/>
                    </a:cubicBezTo>
                    <a:cubicBezTo>
                      <a:pt x="2124" y="1136"/>
                      <a:pt x="2148" y="1111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Google Shape;527;p20"/>
              <p:cNvSpPr/>
              <p:nvPr/>
            </p:nvSpPr>
            <p:spPr>
              <a:xfrm>
                <a:off x="6691351" y="50039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Google Shape;528;p20"/>
              <p:cNvSpPr/>
              <p:nvPr/>
            </p:nvSpPr>
            <p:spPr>
              <a:xfrm>
                <a:off x="6460020" y="50039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95"/>
                      <a:pt x="1" y="1087"/>
                    </a:cubicBezTo>
                    <a:cubicBezTo>
                      <a:pt x="1" y="1680"/>
                      <a:pt x="470" y="2149"/>
                      <a:pt x="1063" y="2149"/>
                    </a:cubicBezTo>
                    <a:cubicBezTo>
                      <a:pt x="1655" y="2149"/>
                      <a:pt x="2124" y="1680"/>
                      <a:pt x="2124" y="1087"/>
                    </a:cubicBezTo>
                    <a:cubicBezTo>
                      <a:pt x="2124" y="495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Google Shape;529;p20"/>
              <p:cNvSpPr/>
              <p:nvPr/>
            </p:nvSpPr>
            <p:spPr>
              <a:xfrm>
                <a:off x="6228408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87" y="2149"/>
                    </a:cubicBezTo>
                    <a:cubicBezTo>
                      <a:pt x="1679" y="2149"/>
                      <a:pt x="2148" y="1680"/>
                      <a:pt x="2148" y="1087"/>
                    </a:cubicBezTo>
                    <a:cubicBezTo>
                      <a:pt x="2148" y="495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Google Shape;530;p20"/>
              <p:cNvSpPr/>
              <p:nvPr/>
            </p:nvSpPr>
            <p:spPr>
              <a:xfrm>
                <a:off x="5997089" y="50039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1"/>
                    </a:moveTo>
                    <a:cubicBezTo>
                      <a:pt x="469" y="1"/>
                      <a:pt x="0" y="495"/>
                      <a:pt x="0" y="1087"/>
                    </a:cubicBezTo>
                    <a:cubicBezTo>
                      <a:pt x="0" y="1680"/>
                      <a:pt x="469" y="2149"/>
                      <a:pt x="1062" y="2149"/>
                    </a:cubicBezTo>
                    <a:cubicBezTo>
                      <a:pt x="1654" y="2149"/>
                      <a:pt x="2148" y="1680"/>
                      <a:pt x="2148" y="1087"/>
                    </a:cubicBezTo>
                    <a:cubicBezTo>
                      <a:pt x="2148" y="495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1" name="Google Shape;531;p20"/>
              <p:cNvSpPr/>
              <p:nvPr/>
            </p:nvSpPr>
            <p:spPr>
              <a:xfrm>
                <a:off x="6691351" y="4883025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2" name="Google Shape;532;p20"/>
              <p:cNvSpPr/>
              <p:nvPr/>
            </p:nvSpPr>
            <p:spPr>
              <a:xfrm>
                <a:off x="657553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69"/>
                      <a:pt x="0" y="1087"/>
                    </a:cubicBezTo>
                    <a:cubicBezTo>
                      <a:pt x="0" y="1679"/>
                      <a:pt x="494" y="2148"/>
                      <a:pt x="1086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3" name="Google Shape;533;p20"/>
              <p:cNvSpPr/>
              <p:nvPr/>
            </p:nvSpPr>
            <p:spPr>
              <a:xfrm>
                <a:off x="6460020" y="4883025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69"/>
                      <a:pt x="1" y="1087"/>
                    </a:cubicBezTo>
                    <a:cubicBezTo>
                      <a:pt x="1" y="1679"/>
                      <a:pt x="470" y="2148"/>
                      <a:pt x="1063" y="2148"/>
                    </a:cubicBezTo>
                    <a:cubicBezTo>
                      <a:pt x="1655" y="2148"/>
                      <a:pt x="2124" y="1679"/>
                      <a:pt x="2124" y="1087"/>
                    </a:cubicBezTo>
                    <a:cubicBezTo>
                      <a:pt x="2124" y="469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4" name="Google Shape;534;p20"/>
              <p:cNvSpPr/>
              <p:nvPr/>
            </p:nvSpPr>
            <p:spPr>
              <a:xfrm>
                <a:off x="6344220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5" name="Google Shape;535;p20"/>
              <p:cNvSpPr/>
              <p:nvPr/>
            </p:nvSpPr>
            <p:spPr>
              <a:xfrm>
                <a:off x="6228408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6" name="Google Shape;536;p20"/>
              <p:cNvSpPr/>
              <p:nvPr/>
            </p:nvSpPr>
            <p:spPr>
              <a:xfrm>
                <a:off x="6112595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69"/>
                      <a:pt x="0" y="1087"/>
                    </a:cubicBezTo>
                    <a:cubicBezTo>
                      <a:pt x="0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7" name="Google Shape;537;p20"/>
              <p:cNvSpPr/>
              <p:nvPr/>
            </p:nvSpPr>
            <p:spPr>
              <a:xfrm>
                <a:off x="5997089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23" y="1679"/>
                      <a:pt x="2123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8" name="Google Shape;538;p20"/>
              <p:cNvSpPr/>
              <p:nvPr/>
            </p:nvSpPr>
            <p:spPr>
              <a:xfrm>
                <a:off x="5881277" y="48830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9" name="Google Shape;539;p20"/>
              <p:cNvSpPr/>
              <p:nvPr/>
            </p:nvSpPr>
            <p:spPr>
              <a:xfrm>
                <a:off x="6691351" y="47620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79" y="2149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0" name="Google Shape;540;p20"/>
              <p:cNvSpPr/>
              <p:nvPr/>
            </p:nvSpPr>
            <p:spPr>
              <a:xfrm>
                <a:off x="6460020" y="47620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9"/>
                      <a:pt x="1063" y="2149"/>
                    </a:cubicBezTo>
                    <a:cubicBezTo>
                      <a:pt x="1655" y="2149"/>
                      <a:pt x="2124" y="1655"/>
                      <a:pt x="2124" y="1062"/>
                    </a:cubicBezTo>
                    <a:cubicBezTo>
                      <a:pt x="2124" y="470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1" name="Google Shape;541;p20"/>
              <p:cNvSpPr/>
              <p:nvPr/>
            </p:nvSpPr>
            <p:spPr>
              <a:xfrm>
                <a:off x="6227195" y="4762143"/>
                <a:ext cx="28733" cy="26173"/>
              </a:xfrm>
              <a:custGeom>
                <a:avLst/>
                <a:gdLst/>
                <a:ahLst/>
                <a:cxnLst/>
                <a:rect l="l" t="t" r="r" b="b"/>
                <a:pathLst>
                  <a:path w="2346" h="2137" extrusionOk="0">
                    <a:moveTo>
                      <a:pt x="1173" y="1"/>
                    </a:moveTo>
                    <a:cubicBezTo>
                      <a:pt x="902" y="1"/>
                      <a:pt x="630" y="106"/>
                      <a:pt x="420" y="316"/>
                    </a:cubicBezTo>
                    <a:cubicBezTo>
                      <a:pt x="0" y="735"/>
                      <a:pt x="0" y="1402"/>
                      <a:pt x="420" y="1822"/>
                    </a:cubicBezTo>
                    <a:cubicBezTo>
                      <a:pt x="630" y="2031"/>
                      <a:pt x="902" y="2136"/>
                      <a:pt x="1173" y="2136"/>
                    </a:cubicBezTo>
                    <a:cubicBezTo>
                      <a:pt x="1445" y="2136"/>
                      <a:pt x="1716" y="2031"/>
                      <a:pt x="1926" y="1822"/>
                    </a:cubicBezTo>
                    <a:cubicBezTo>
                      <a:pt x="2346" y="1402"/>
                      <a:pt x="2346" y="735"/>
                      <a:pt x="1926" y="316"/>
                    </a:cubicBezTo>
                    <a:cubicBezTo>
                      <a:pt x="1716" y="106"/>
                      <a:pt x="1445" y="1"/>
                      <a:pt x="117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2" name="Google Shape;542;p20"/>
              <p:cNvSpPr/>
              <p:nvPr/>
            </p:nvSpPr>
            <p:spPr>
              <a:xfrm>
                <a:off x="5997089" y="4762069"/>
                <a:ext cx="26014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9"/>
                      <a:pt x="1062" y="2149"/>
                    </a:cubicBezTo>
                    <a:cubicBezTo>
                      <a:pt x="1654" y="2149"/>
                      <a:pt x="2123" y="1655"/>
                      <a:pt x="2123" y="1062"/>
                    </a:cubicBezTo>
                    <a:cubicBezTo>
                      <a:pt x="2123" y="470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3" name="Google Shape;543;p20"/>
              <p:cNvSpPr/>
              <p:nvPr/>
            </p:nvSpPr>
            <p:spPr>
              <a:xfrm>
                <a:off x="6691351" y="4641125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4" name="Google Shape;544;p20"/>
              <p:cNvSpPr/>
              <p:nvPr/>
            </p:nvSpPr>
            <p:spPr>
              <a:xfrm>
                <a:off x="657553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69"/>
                      <a:pt x="0" y="1062"/>
                    </a:cubicBezTo>
                    <a:cubicBezTo>
                      <a:pt x="0" y="1654"/>
                      <a:pt x="494" y="2148"/>
                      <a:pt x="1086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5" name="Google Shape;545;p20"/>
              <p:cNvSpPr/>
              <p:nvPr/>
            </p:nvSpPr>
            <p:spPr>
              <a:xfrm>
                <a:off x="6460020" y="4641125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69"/>
                      <a:pt x="1" y="1062"/>
                    </a:cubicBezTo>
                    <a:cubicBezTo>
                      <a:pt x="1" y="1654"/>
                      <a:pt x="470" y="2148"/>
                      <a:pt x="1063" y="2148"/>
                    </a:cubicBezTo>
                    <a:cubicBezTo>
                      <a:pt x="1655" y="2148"/>
                      <a:pt x="2124" y="1654"/>
                      <a:pt x="2124" y="1062"/>
                    </a:cubicBezTo>
                    <a:cubicBezTo>
                      <a:pt x="2124" y="469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6" name="Google Shape;546;p20"/>
              <p:cNvSpPr/>
              <p:nvPr/>
            </p:nvSpPr>
            <p:spPr>
              <a:xfrm>
                <a:off x="6344220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7" name="Google Shape;547;p20"/>
              <p:cNvSpPr/>
              <p:nvPr/>
            </p:nvSpPr>
            <p:spPr>
              <a:xfrm>
                <a:off x="6228408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8" name="Google Shape;548;p20"/>
              <p:cNvSpPr/>
              <p:nvPr/>
            </p:nvSpPr>
            <p:spPr>
              <a:xfrm>
                <a:off x="6112595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69"/>
                      <a:pt x="0" y="1062"/>
                    </a:cubicBezTo>
                    <a:cubicBezTo>
                      <a:pt x="0" y="1654"/>
                      <a:pt x="494" y="2148"/>
                      <a:pt x="1087" y="2148"/>
                    </a:cubicBezTo>
                    <a:cubicBezTo>
                      <a:pt x="1679" y="2148"/>
                      <a:pt x="2148" y="1654"/>
                      <a:pt x="2148" y="1062"/>
                    </a:cubicBezTo>
                    <a:cubicBezTo>
                      <a:pt x="2148" y="469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9" name="Google Shape;549;p20"/>
              <p:cNvSpPr/>
              <p:nvPr/>
            </p:nvSpPr>
            <p:spPr>
              <a:xfrm>
                <a:off x="5997089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Google Shape;550;p20"/>
              <p:cNvSpPr/>
              <p:nvPr/>
            </p:nvSpPr>
            <p:spPr>
              <a:xfrm>
                <a:off x="5881277" y="4641125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69"/>
                      <a:pt x="0" y="1062"/>
                    </a:cubicBezTo>
                    <a:cubicBezTo>
                      <a:pt x="0" y="1654"/>
                      <a:pt x="469" y="2148"/>
                      <a:pt x="1062" y="2148"/>
                    </a:cubicBezTo>
                    <a:cubicBezTo>
                      <a:pt x="1654" y="2148"/>
                      <a:pt x="2148" y="1654"/>
                      <a:pt x="2148" y="1062"/>
                    </a:cubicBezTo>
                    <a:cubicBezTo>
                      <a:pt x="2148" y="469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1" name="Google Shape;551;p20"/>
              <p:cNvSpPr/>
              <p:nvPr/>
            </p:nvSpPr>
            <p:spPr>
              <a:xfrm>
                <a:off x="6691351" y="4520169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2" name="Google Shape;552;p20"/>
              <p:cNvSpPr/>
              <p:nvPr/>
            </p:nvSpPr>
            <p:spPr>
              <a:xfrm>
                <a:off x="6460020" y="4520169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1"/>
                    </a:moveTo>
                    <a:cubicBezTo>
                      <a:pt x="470" y="1"/>
                      <a:pt x="1" y="470"/>
                      <a:pt x="1" y="1062"/>
                    </a:cubicBezTo>
                    <a:cubicBezTo>
                      <a:pt x="1" y="1655"/>
                      <a:pt x="470" y="2148"/>
                      <a:pt x="1063" y="2148"/>
                    </a:cubicBezTo>
                    <a:cubicBezTo>
                      <a:pt x="1655" y="2148"/>
                      <a:pt x="2124" y="1655"/>
                      <a:pt x="2124" y="1062"/>
                    </a:cubicBezTo>
                    <a:cubicBezTo>
                      <a:pt x="2124" y="470"/>
                      <a:pt x="1655" y="1"/>
                      <a:pt x="1063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p20"/>
              <p:cNvSpPr/>
              <p:nvPr/>
            </p:nvSpPr>
            <p:spPr>
              <a:xfrm>
                <a:off x="6228408" y="4520169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87" y="2148"/>
                    </a:cubicBezTo>
                    <a:cubicBezTo>
                      <a:pt x="1679" y="2148"/>
                      <a:pt x="2148" y="1655"/>
                      <a:pt x="2148" y="1062"/>
                    </a:cubicBezTo>
                    <a:cubicBezTo>
                      <a:pt x="2148" y="470"/>
                      <a:pt x="1679" y="1"/>
                      <a:pt x="1087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Google Shape;554;p20"/>
              <p:cNvSpPr/>
              <p:nvPr/>
            </p:nvSpPr>
            <p:spPr>
              <a:xfrm>
                <a:off x="5997089" y="4520169"/>
                <a:ext cx="26014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4" h="2149" extrusionOk="0">
                    <a:moveTo>
                      <a:pt x="1062" y="1"/>
                    </a:moveTo>
                    <a:cubicBezTo>
                      <a:pt x="469" y="1"/>
                      <a:pt x="0" y="470"/>
                      <a:pt x="0" y="1062"/>
                    </a:cubicBezTo>
                    <a:cubicBezTo>
                      <a:pt x="0" y="1655"/>
                      <a:pt x="469" y="2148"/>
                      <a:pt x="1062" y="2148"/>
                    </a:cubicBezTo>
                    <a:cubicBezTo>
                      <a:pt x="1654" y="2148"/>
                      <a:pt x="2123" y="1655"/>
                      <a:pt x="2123" y="1062"/>
                    </a:cubicBezTo>
                    <a:cubicBezTo>
                      <a:pt x="2123" y="470"/>
                      <a:pt x="1654" y="1"/>
                      <a:pt x="1062" y="1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5" name="Google Shape;555;p20"/>
              <p:cNvSpPr/>
              <p:nvPr/>
            </p:nvSpPr>
            <p:spPr>
              <a:xfrm>
                <a:off x="6691351" y="4398918"/>
                <a:ext cx="26308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6" name="Google Shape;556;p20"/>
              <p:cNvSpPr/>
              <p:nvPr/>
            </p:nvSpPr>
            <p:spPr>
              <a:xfrm>
                <a:off x="657553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6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6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6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7" name="Google Shape;557;p20"/>
              <p:cNvSpPr/>
              <p:nvPr/>
            </p:nvSpPr>
            <p:spPr>
              <a:xfrm>
                <a:off x="6460020" y="4398918"/>
                <a:ext cx="26026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49" extrusionOk="0">
                    <a:moveTo>
                      <a:pt x="1063" y="0"/>
                    </a:moveTo>
                    <a:cubicBezTo>
                      <a:pt x="470" y="0"/>
                      <a:pt x="1" y="494"/>
                      <a:pt x="1" y="1087"/>
                    </a:cubicBezTo>
                    <a:cubicBezTo>
                      <a:pt x="1" y="1679"/>
                      <a:pt x="470" y="2148"/>
                      <a:pt x="1063" y="2148"/>
                    </a:cubicBezTo>
                    <a:cubicBezTo>
                      <a:pt x="1655" y="2148"/>
                      <a:pt x="2124" y="1679"/>
                      <a:pt x="2124" y="1087"/>
                    </a:cubicBezTo>
                    <a:cubicBezTo>
                      <a:pt x="2124" y="494"/>
                      <a:pt x="1655" y="0"/>
                      <a:pt x="1063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8" name="Google Shape;558;p20"/>
              <p:cNvSpPr/>
              <p:nvPr/>
            </p:nvSpPr>
            <p:spPr>
              <a:xfrm>
                <a:off x="6344220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9" name="Google Shape;559;p20"/>
              <p:cNvSpPr/>
              <p:nvPr/>
            </p:nvSpPr>
            <p:spPr>
              <a:xfrm>
                <a:off x="6228408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0" name="Google Shape;560;p20"/>
              <p:cNvSpPr/>
              <p:nvPr/>
            </p:nvSpPr>
            <p:spPr>
              <a:xfrm>
                <a:off x="6112595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87" y="0"/>
                    </a:moveTo>
                    <a:cubicBezTo>
                      <a:pt x="494" y="0"/>
                      <a:pt x="0" y="494"/>
                      <a:pt x="0" y="1087"/>
                    </a:cubicBezTo>
                    <a:cubicBezTo>
                      <a:pt x="0" y="1679"/>
                      <a:pt x="494" y="2148"/>
                      <a:pt x="1087" y="2148"/>
                    </a:cubicBezTo>
                    <a:cubicBezTo>
                      <a:pt x="1679" y="2148"/>
                      <a:pt x="2148" y="1679"/>
                      <a:pt x="2148" y="1087"/>
                    </a:cubicBezTo>
                    <a:cubicBezTo>
                      <a:pt x="2148" y="494"/>
                      <a:pt x="1679" y="0"/>
                      <a:pt x="1087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1" name="Google Shape;561;p20"/>
              <p:cNvSpPr/>
              <p:nvPr/>
            </p:nvSpPr>
            <p:spPr>
              <a:xfrm>
                <a:off x="5997089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23" y="1679"/>
                      <a:pt x="2123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2" name="Google Shape;562;p20"/>
              <p:cNvSpPr/>
              <p:nvPr/>
            </p:nvSpPr>
            <p:spPr>
              <a:xfrm>
                <a:off x="5881277" y="4398918"/>
                <a:ext cx="26320" cy="26320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2149" extrusionOk="0">
                    <a:moveTo>
                      <a:pt x="1062" y="0"/>
                    </a:moveTo>
                    <a:cubicBezTo>
                      <a:pt x="469" y="0"/>
                      <a:pt x="0" y="494"/>
                      <a:pt x="0" y="1087"/>
                    </a:cubicBezTo>
                    <a:cubicBezTo>
                      <a:pt x="0" y="1679"/>
                      <a:pt x="469" y="2148"/>
                      <a:pt x="1062" y="2148"/>
                    </a:cubicBezTo>
                    <a:cubicBezTo>
                      <a:pt x="1654" y="2148"/>
                      <a:pt x="2148" y="1679"/>
                      <a:pt x="2148" y="1087"/>
                    </a:cubicBezTo>
                    <a:cubicBezTo>
                      <a:pt x="2148" y="494"/>
                      <a:pt x="1654" y="0"/>
                      <a:pt x="1062" y="0"/>
                    </a:cubicBezTo>
                    <a:close/>
                  </a:path>
                </a:pathLst>
              </a:custGeom>
              <a:solidFill>
                <a:srgbClr val="B5F1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63" name="Google Shape;563;p20"/>
            <p:cNvSpPr/>
            <p:nvPr/>
          </p:nvSpPr>
          <p:spPr>
            <a:xfrm>
              <a:off x="8154895" y="380583"/>
              <a:ext cx="552000" cy="552000"/>
            </a:xfrm>
            <a:prstGeom prst="mathPlus">
              <a:avLst>
                <a:gd name="adj1" fmla="val 1723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4" name="Google Shape;564;p20"/>
          <p:cNvGrpSpPr/>
          <p:nvPr/>
        </p:nvGrpSpPr>
        <p:grpSpPr>
          <a:xfrm>
            <a:off x="-554754" y="4266121"/>
            <a:ext cx="1575550" cy="1461559"/>
            <a:chOff x="-554754" y="4266121"/>
            <a:chExt cx="1575550" cy="1461559"/>
          </a:xfrm>
        </p:grpSpPr>
        <p:sp>
          <p:nvSpPr>
            <p:cNvPr id="565" name="Google Shape;565;p20"/>
            <p:cNvSpPr/>
            <p:nvPr/>
          </p:nvSpPr>
          <p:spPr>
            <a:xfrm>
              <a:off x="-554754" y="4349180"/>
              <a:ext cx="1378500" cy="13785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20"/>
            <p:cNvSpPr/>
            <p:nvPr/>
          </p:nvSpPr>
          <p:spPr>
            <a:xfrm>
              <a:off x="410896" y="4266121"/>
              <a:ext cx="609900" cy="6099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7" name="Google Shape;567;p20"/>
          <p:cNvGrpSpPr/>
          <p:nvPr/>
        </p:nvGrpSpPr>
        <p:grpSpPr>
          <a:xfrm>
            <a:off x="-467250" y="1420363"/>
            <a:ext cx="904875" cy="928325"/>
            <a:chOff x="1054075" y="2178525"/>
            <a:chExt cx="904875" cy="928325"/>
          </a:xfrm>
        </p:grpSpPr>
        <p:sp>
          <p:nvSpPr>
            <p:cNvPr id="568" name="Google Shape;568;p20"/>
            <p:cNvSpPr/>
            <p:nvPr/>
          </p:nvSpPr>
          <p:spPr>
            <a:xfrm>
              <a:off x="1933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20"/>
            <p:cNvSpPr/>
            <p:nvPr/>
          </p:nvSpPr>
          <p:spPr>
            <a:xfrm>
              <a:off x="1933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20"/>
            <p:cNvSpPr/>
            <p:nvPr/>
          </p:nvSpPr>
          <p:spPr>
            <a:xfrm>
              <a:off x="1933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20"/>
            <p:cNvSpPr/>
            <p:nvPr/>
          </p:nvSpPr>
          <p:spPr>
            <a:xfrm>
              <a:off x="1933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20"/>
            <p:cNvSpPr/>
            <p:nvPr/>
          </p:nvSpPr>
          <p:spPr>
            <a:xfrm>
              <a:off x="1933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20"/>
            <p:cNvSpPr/>
            <p:nvPr/>
          </p:nvSpPr>
          <p:spPr>
            <a:xfrm>
              <a:off x="1933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4" name="Google Shape;574;p20"/>
            <p:cNvSpPr/>
            <p:nvPr/>
          </p:nvSpPr>
          <p:spPr>
            <a:xfrm>
              <a:off x="1933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20"/>
            <p:cNvSpPr/>
            <p:nvPr/>
          </p:nvSpPr>
          <p:spPr>
            <a:xfrm>
              <a:off x="1807725" y="21785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20"/>
            <p:cNvSpPr/>
            <p:nvPr/>
          </p:nvSpPr>
          <p:spPr>
            <a:xfrm>
              <a:off x="1807725" y="23291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20"/>
            <p:cNvSpPr/>
            <p:nvPr/>
          </p:nvSpPr>
          <p:spPr>
            <a:xfrm>
              <a:off x="1807725" y="2479125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20"/>
            <p:cNvSpPr/>
            <p:nvPr/>
          </p:nvSpPr>
          <p:spPr>
            <a:xfrm>
              <a:off x="1807725" y="26297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20"/>
            <p:cNvSpPr/>
            <p:nvPr/>
          </p:nvSpPr>
          <p:spPr>
            <a:xfrm>
              <a:off x="1807725" y="2780325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0" name="Google Shape;580;p20"/>
            <p:cNvSpPr/>
            <p:nvPr/>
          </p:nvSpPr>
          <p:spPr>
            <a:xfrm>
              <a:off x="1807725" y="2930300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1" name="Google Shape;581;p20"/>
            <p:cNvSpPr/>
            <p:nvPr/>
          </p:nvSpPr>
          <p:spPr>
            <a:xfrm>
              <a:off x="1807725" y="3080900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2" name="Google Shape;582;p20"/>
            <p:cNvSpPr/>
            <p:nvPr/>
          </p:nvSpPr>
          <p:spPr>
            <a:xfrm>
              <a:off x="1681800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3" name="Google Shape;583;p20"/>
            <p:cNvSpPr/>
            <p:nvPr/>
          </p:nvSpPr>
          <p:spPr>
            <a:xfrm>
              <a:off x="1681800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4" name="Google Shape;584;p20"/>
            <p:cNvSpPr/>
            <p:nvPr/>
          </p:nvSpPr>
          <p:spPr>
            <a:xfrm>
              <a:off x="1681800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20"/>
            <p:cNvSpPr/>
            <p:nvPr/>
          </p:nvSpPr>
          <p:spPr>
            <a:xfrm>
              <a:off x="1681800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6" name="Google Shape;586;p20"/>
            <p:cNvSpPr/>
            <p:nvPr/>
          </p:nvSpPr>
          <p:spPr>
            <a:xfrm>
              <a:off x="1681800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7" name="Google Shape;587;p20"/>
            <p:cNvSpPr/>
            <p:nvPr/>
          </p:nvSpPr>
          <p:spPr>
            <a:xfrm>
              <a:off x="1681800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8" name="Google Shape;588;p20"/>
            <p:cNvSpPr/>
            <p:nvPr/>
          </p:nvSpPr>
          <p:spPr>
            <a:xfrm>
              <a:off x="1681800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9" name="Google Shape;589;p20"/>
            <p:cNvSpPr/>
            <p:nvPr/>
          </p:nvSpPr>
          <p:spPr>
            <a:xfrm>
              <a:off x="15565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0" name="Google Shape;590;p20"/>
            <p:cNvSpPr/>
            <p:nvPr/>
          </p:nvSpPr>
          <p:spPr>
            <a:xfrm>
              <a:off x="15565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20"/>
            <p:cNvSpPr/>
            <p:nvPr/>
          </p:nvSpPr>
          <p:spPr>
            <a:xfrm>
              <a:off x="15565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20"/>
            <p:cNvSpPr/>
            <p:nvPr/>
          </p:nvSpPr>
          <p:spPr>
            <a:xfrm>
              <a:off x="15565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20"/>
            <p:cNvSpPr/>
            <p:nvPr/>
          </p:nvSpPr>
          <p:spPr>
            <a:xfrm>
              <a:off x="15565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20"/>
            <p:cNvSpPr/>
            <p:nvPr/>
          </p:nvSpPr>
          <p:spPr>
            <a:xfrm>
              <a:off x="15565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20"/>
            <p:cNvSpPr/>
            <p:nvPr/>
          </p:nvSpPr>
          <p:spPr>
            <a:xfrm>
              <a:off x="15565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20"/>
            <p:cNvSpPr/>
            <p:nvPr/>
          </p:nvSpPr>
          <p:spPr>
            <a:xfrm>
              <a:off x="14312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20"/>
            <p:cNvSpPr/>
            <p:nvPr/>
          </p:nvSpPr>
          <p:spPr>
            <a:xfrm>
              <a:off x="14312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20"/>
            <p:cNvSpPr/>
            <p:nvPr/>
          </p:nvSpPr>
          <p:spPr>
            <a:xfrm>
              <a:off x="14312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20"/>
            <p:cNvSpPr/>
            <p:nvPr/>
          </p:nvSpPr>
          <p:spPr>
            <a:xfrm>
              <a:off x="14312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20"/>
            <p:cNvSpPr/>
            <p:nvPr/>
          </p:nvSpPr>
          <p:spPr>
            <a:xfrm>
              <a:off x="14312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20"/>
            <p:cNvSpPr/>
            <p:nvPr/>
          </p:nvSpPr>
          <p:spPr>
            <a:xfrm>
              <a:off x="14312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20"/>
            <p:cNvSpPr/>
            <p:nvPr/>
          </p:nvSpPr>
          <p:spPr>
            <a:xfrm>
              <a:off x="14312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20"/>
            <p:cNvSpPr/>
            <p:nvPr/>
          </p:nvSpPr>
          <p:spPr>
            <a:xfrm>
              <a:off x="13053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20"/>
            <p:cNvSpPr/>
            <p:nvPr/>
          </p:nvSpPr>
          <p:spPr>
            <a:xfrm>
              <a:off x="13053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20"/>
            <p:cNvSpPr/>
            <p:nvPr/>
          </p:nvSpPr>
          <p:spPr>
            <a:xfrm>
              <a:off x="13053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20"/>
            <p:cNvSpPr/>
            <p:nvPr/>
          </p:nvSpPr>
          <p:spPr>
            <a:xfrm>
              <a:off x="13053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20"/>
            <p:cNvSpPr/>
            <p:nvPr/>
          </p:nvSpPr>
          <p:spPr>
            <a:xfrm>
              <a:off x="13053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20"/>
            <p:cNvSpPr/>
            <p:nvPr/>
          </p:nvSpPr>
          <p:spPr>
            <a:xfrm>
              <a:off x="13053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20"/>
            <p:cNvSpPr/>
            <p:nvPr/>
          </p:nvSpPr>
          <p:spPr>
            <a:xfrm>
              <a:off x="13053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20"/>
            <p:cNvSpPr/>
            <p:nvPr/>
          </p:nvSpPr>
          <p:spPr>
            <a:xfrm>
              <a:off x="1180000" y="21785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20"/>
            <p:cNvSpPr/>
            <p:nvPr/>
          </p:nvSpPr>
          <p:spPr>
            <a:xfrm>
              <a:off x="1180000" y="23291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20"/>
            <p:cNvSpPr/>
            <p:nvPr/>
          </p:nvSpPr>
          <p:spPr>
            <a:xfrm>
              <a:off x="1180000" y="2479125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20"/>
            <p:cNvSpPr/>
            <p:nvPr/>
          </p:nvSpPr>
          <p:spPr>
            <a:xfrm>
              <a:off x="1180000" y="26297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20"/>
            <p:cNvSpPr/>
            <p:nvPr/>
          </p:nvSpPr>
          <p:spPr>
            <a:xfrm>
              <a:off x="1180000" y="2780325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20"/>
            <p:cNvSpPr/>
            <p:nvPr/>
          </p:nvSpPr>
          <p:spPr>
            <a:xfrm>
              <a:off x="1180000" y="2930300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20"/>
            <p:cNvSpPr/>
            <p:nvPr/>
          </p:nvSpPr>
          <p:spPr>
            <a:xfrm>
              <a:off x="1180000" y="3080900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20"/>
            <p:cNvSpPr/>
            <p:nvPr/>
          </p:nvSpPr>
          <p:spPr>
            <a:xfrm>
              <a:off x="1054075" y="21785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20"/>
            <p:cNvSpPr/>
            <p:nvPr/>
          </p:nvSpPr>
          <p:spPr>
            <a:xfrm>
              <a:off x="1054075" y="23291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20"/>
            <p:cNvSpPr/>
            <p:nvPr/>
          </p:nvSpPr>
          <p:spPr>
            <a:xfrm>
              <a:off x="1054075" y="2479125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20"/>
            <p:cNvSpPr/>
            <p:nvPr/>
          </p:nvSpPr>
          <p:spPr>
            <a:xfrm>
              <a:off x="1054075" y="26297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20"/>
            <p:cNvSpPr/>
            <p:nvPr/>
          </p:nvSpPr>
          <p:spPr>
            <a:xfrm>
              <a:off x="1054075" y="2780325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20"/>
            <p:cNvSpPr/>
            <p:nvPr/>
          </p:nvSpPr>
          <p:spPr>
            <a:xfrm>
              <a:off x="1054075" y="2930300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20"/>
            <p:cNvSpPr/>
            <p:nvPr/>
          </p:nvSpPr>
          <p:spPr>
            <a:xfrm>
              <a:off x="1054075" y="3080900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21"/>
          <p:cNvSpPr txBox="1">
            <a:spLocks noGrp="1"/>
          </p:cNvSpPr>
          <p:nvPr>
            <p:ph type="title"/>
          </p:nvPr>
        </p:nvSpPr>
        <p:spPr>
          <a:xfrm>
            <a:off x="1388100" y="1240500"/>
            <a:ext cx="6367800" cy="26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9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26" name="Google Shape;626;p21"/>
          <p:cNvSpPr/>
          <p:nvPr/>
        </p:nvSpPr>
        <p:spPr>
          <a:xfrm flipH="1">
            <a:off x="-642381" y="-783095"/>
            <a:ext cx="2532900" cy="2532900"/>
          </a:xfrm>
          <a:prstGeom prst="donut">
            <a:avLst>
              <a:gd name="adj" fmla="val 29191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7" name="Google Shape;627;p21"/>
          <p:cNvGrpSpPr/>
          <p:nvPr/>
        </p:nvGrpSpPr>
        <p:grpSpPr>
          <a:xfrm>
            <a:off x="517600" y="3459057"/>
            <a:ext cx="1308553" cy="1344986"/>
            <a:chOff x="7920525" y="305450"/>
            <a:chExt cx="861400" cy="885325"/>
          </a:xfrm>
        </p:grpSpPr>
        <p:sp>
          <p:nvSpPr>
            <p:cNvPr id="628" name="Google Shape;628;p21"/>
            <p:cNvSpPr/>
            <p:nvPr/>
          </p:nvSpPr>
          <p:spPr>
            <a:xfrm>
              <a:off x="7920525" y="442275"/>
              <a:ext cx="748500" cy="748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21"/>
            <p:cNvSpPr/>
            <p:nvPr/>
          </p:nvSpPr>
          <p:spPr>
            <a:xfrm>
              <a:off x="8331025" y="305450"/>
              <a:ext cx="450900" cy="450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0" name="Google Shape;630;p21"/>
          <p:cNvGrpSpPr/>
          <p:nvPr/>
        </p:nvGrpSpPr>
        <p:grpSpPr>
          <a:xfrm>
            <a:off x="7580505" y="4469958"/>
            <a:ext cx="1646456" cy="754741"/>
            <a:chOff x="5071203" y="4398918"/>
            <a:chExt cx="1646456" cy="754741"/>
          </a:xfrm>
        </p:grpSpPr>
        <p:sp>
          <p:nvSpPr>
            <p:cNvPr id="631" name="Google Shape;631;p21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21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21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4" name="Google Shape;634;p21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21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21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21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21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21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21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21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21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21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21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21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6" name="Google Shape;646;p21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7" name="Google Shape;647;p21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8" name="Google Shape;648;p21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21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21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21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21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21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21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21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21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21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21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21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p21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21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21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21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21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21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21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p21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p21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21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21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21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21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21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21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21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21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21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21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21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21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21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21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21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21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21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21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21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21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9" name="Google Shape;689;p21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0" name="Google Shape;690;p21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21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21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21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21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21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6" name="Google Shape;696;p21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7" name="Google Shape;697;p21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Google Shape;698;p21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21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p21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1" name="Google Shape;701;p21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2" name="Google Shape;702;p21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21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21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21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21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21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21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21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21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21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21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21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4" name="Google Shape;714;p21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5" name="Google Shape;715;p21"/>
          <p:cNvSpPr/>
          <p:nvPr/>
        </p:nvSpPr>
        <p:spPr>
          <a:xfrm>
            <a:off x="7319170" y="4212034"/>
            <a:ext cx="552000" cy="552000"/>
          </a:xfrm>
          <a:prstGeom prst="mathPlus">
            <a:avLst>
              <a:gd name="adj1" fmla="val 17232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21"/>
          <p:cNvSpPr/>
          <p:nvPr/>
        </p:nvSpPr>
        <p:spPr>
          <a:xfrm flipH="1">
            <a:off x="713089" y="938675"/>
            <a:ext cx="754800" cy="754800"/>
          </a:xfrm>
          <a:prstGeom prst="mathPlus">
            <a:avLst>
              <a:gd name="adj1" fmla="val 17232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7" name="Google Shape;717;p21"/>
          <p:cNvGrpSpPr/>
          <p:nvPr/>
        </p:nvGrpSpPr>
        <p:grpSpPr>
          <a:xfrm flipH="1">
            <a:off x="1557837" y="-68427"/>
            <a:ext cx="1894950" cy="928325"/>
            <a:chOff x="2658576" y="-68427"/>
            <a:chExt cx="1894950" cy="928325"/>
          </a:xfrm>
        </p:grpSpPr>
        <p:sp>
          <p:nvSpPr>
            <p:cNvPr id="718" name="Google Shape;718;p21"/>
            <p:cNvSpPr/>
            <p:nvPr/>
          </p:nvSpPr>
          <p:spPr>
            <a:xfrm>
              <a:off x="4527576" y="-68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21"/>
            <p:cNvSpPr/>
            <p:nvPr/>
          </p:nvSpPr>
          <p:spPr>
            <a:xfrm>
              <a:off x="4527576" y="82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21"/>
            <p:cNvSpPr/>
            <p:nvPr/>
          </p:nvSpPr>
          <p:spPr>
            <a:xfrm>
              <a:off x="4527576" y="2321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21"/>
            <p:cNvSpPr/>
            <p:nvPr/>
          </p:nvSpPr>
          <p:spPr>
            <a:xfrm>
              <a:off x="4527576" y="3827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21"/>
            <p:cNvSpPr/>
            <p:nvPr/>
          </p:nvSpPr>
          <p:spPr>
            <a:xfrm>
              <a:off x="4527576" y="533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3" name="Google Shape;723;p21"/>
            <p:cNvSpPr/>
            <p:nvPr/>
          </p:nvSpPr>
          <p:spPr>
            <a:xfrm>
              <a:off x="4527576" y="6833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4" name="Google Shape;724;p21"/>
            <p:cNvSpPr/>
            <p:nvPr/>
          </p:nvSpPr>
          <p:spPr>
            <a:xfrm>
              <a:off x="4527576" y="833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21"/>
            <p:cNvSpPr/>
            <p:nvPr/>
          </p:nvSpPr>
          <p:spPr>
            <a:xfrm>
              <a:off x="4402301" y="-68427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21"/>
            <p:cNvSpPr/>
            <p:nvPr/>
          </p:nvSpPr>
          <p:spPr>
            <a:xfrm>
              <a:off x="4402301" y="8217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21"/>
            <p:cNvSpPr/>
            <p:nvPr/>
          </p:nvSpPr>
          <p:spPr>
            <a:xfrm>
              <a:off x="4402301" y="232173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21"/>
            <p:cNvSpPr/>
            <p:nvPr/>
          </p:nvSpPr>
          <p:spPr>
            <a:xfrm>
              <a:off x="4402301" y="38277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21"/>
            <p:cNvSpPr/>
            <p:nvPr/>
          </p:nvSpPr>
          <p:spPr>
            <a:xfrm>
              <a:off x="4402301" y="53337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21"/>
            <p:cNvSpPr/>
            <p:nvPr/>
          </p:nvSpPr>
          <p:spPr>
            <a:xfrm>
              <a:off x="4402301" y="683348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21"/>
            <p:cNvSpPr/>
            <p:nvPr/>
          </p:nvSpPr>
          <p:spPr>
            <a:xfrm>
              <a:off x="4402301" y="8339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2" name="Google Shape;732;p21"/>
            <p:cNvSpPr/>
            <p:nvPr/>
          </p:nvSpPr>
          <p:spPr>
            <a:xfrm>
              <a:off x="4276376" y="-68427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p21"/>
            <p:cNvSpPr/>
            <p:nvPr/>
          </p:nvSpPr>
          <p:spPr>
            <a:xfrm>
              <a:off x="4276376" y="821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21"/>
            <p:cNvSpPr/>
            <p:nvPr/>
          </p:nvSpPr>
          <p:spPr>
            <a:xfrm>
              <a:off x="4276376" y="232173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21"/>
            <p:cNvSpPr/>
            <p:nvPr/>
          </p:nvSpPr>
          <p:spPr>
            <a:xfrm>
              <a:off x="4276376" y="3827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21"/>
            <p:cNvSpPr/>
            <p:nvPr/>
          </p:nvSpPr>
          <p:spPr>
            <a:xfrm>
              <a:off x="4276376" y="5333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21"/>
            <p:cNvSpPr/>
            <p:nvPr/>
          </p:nvSpPr>
          <p:spPr>
            <a:xfrm>
              <a:off x="4276376" y="683348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21"/>
            <p:cNvSpPr/>
            <p:nvPr/>
          </p:nvSpPr>
          <p:spPr>
            <a:xfrm>
              <a:off x="4276376" y="833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21"/>
            <p:cNvSpPr/>
            <p:nvPr/>
          </p:nvSpPr>
          <p:spPr>
            <a:xfrm>
              <a:off x="4151076" y="-68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21"/>
            <p:cNvSpPr/>
            <p:nvPr/>
          </p:nvSpPr>
          <p:spPr>
            <a:xfrm>
              <a:off x="4151076" y="82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Google Shape;741;p21"/>
            <p:cNvSpPr/>
            <p:nvPr/>
          </p:nvSpPr>
          <p:spPr>
            <a:xfrm>
              <a:off x="4151076" y="2321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2" name="Google Shape;742;p21"/>
            <p:cNvSpPr/>
            <p:nvPr/>
          </p:nvSpPr>
          <p:spPr>
            <a:xfrm>
              <a:off x="4151076" y="3827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21"/>
            <p:cNvSpPr/>
            <p:nvPr/>
          </p:nvSpPr>
          <p:spPr>
            <a:xfrm>
              <a:off x="4151076" y="533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21"/>
            <p:cNvSpPr/>
            <p:nvPr/>
          </p:nvSpPr>
          <p:spPr>
            <a:xfrm>
              <a:off x="4151076" y="6833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21"/>
            <p:cNvSpPr/>
            <p:nvPr/>
          </p:nvSpPr>
          <p:spPr>
            <a:xfrm>
              <a:off x="4151076" y="833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21"/>
            <p:cNvSpPr/>
            <p:nvPr/>
          </p:nvSpPr>
          <p:spPr>
            <a:xfrm>
              <a:off x="4025776" y="-68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21"/>
            <p:cNvSpPr/>
            <p:nvPr/>
          </p:nvSpPr>
          <p:spPr>
            <a:xfrm>
              <a:off x="4025776" y="82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21"/>
            <p:cNvSpPr/>
            <p:nvPr/>
          </p:nvSpPr>
          <p:spPr>
            <a:xfrm>
              <a:off x="4025776" y="2321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21"/>
            <p:cNvSpPr/>
            <p:nvPr/>
          </p:nvSpPr>
          <p:spPr>
            <a:xfrm>
              <a:off x="4025776" y="3827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21"/>
            <p:cNvSpPr/>
            <p:nvPr/>
          </p:nvSpPr>
          <p:spPr>
            <a:xfrm>
              <a:off x="4025776" y="533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21"/>
            <p:cNvSpPr/>
            <p:nvPr/>
          </p:nvSpPr>
          <p:spPr>
            <a:xfrm>
              <a:off x="4025776" y="6833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21"/>
            <p:cNvSpPr/>
            <p:nvPr/>
          </p:nvSpPr>
          <p:spPr>
            <a:xfrm>
              <a:off x="4025776" y="833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21"/>
            <p:cNvSpPr/>
            <p:nvPr/>
          </p:nvSpPr>
          <p:spPr>
            <a:xfrm>
              <a:off x="3899876" y="-68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21"/>
            <p:cNvSpPr/>
            <p:nvPr/>
          </p:nvSpPr>
          <p:spPr>
            <a:xfrm>
              <a:off x="3899876" y="82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21"/>
            <p:cNvSpPr/>
            <p:nvPr/>
          </p:nvSpPr>
          <p:spPr>
            <a:xfrm>
              <a:off x="3899876" y="2321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6" name="Google Shape;756;p21"/>
            <p:cNvSpPr/>
            <p:nvPr/>
          </p:nvSpPr>
          <p:spPr>
            <a:xfrm>
              <a:off x="3899876" y="3827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7" name="Google Shape;757;p21"/>
            <p:cNvSpPr/>
            <p:nvPr/>
          </p:nvSpPr>
          <p:spPr>
            <a:xfrm>
              <a:off x="3899876" y="533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8" name="Google Shape;758;p21"/>
            <p:cNvSpPr/>
            <p:nvPr/>
          </p:nvSpPr>
          <p:spPr>
            <a:xfrm>
              <a:off x="3899876" y="6833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9" name="Google Shape;759;p21"/>
            <p:cNvSpPr/>
            <p:nvPr/>
          </p:nvSpPr>
          <p:spPr>
            <a:xfrm>
              <a:off x="3899876" y="833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0" name="Google Shape;760;p21"/>
            <p:cNvSpPr/>
            <p:nvPr/>
          </p:nvSpPr>
          <p:spPr>
            <a:xfrm>
              <a:off x="3774576" y="-68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21"/>
            <p:cNvSpPr/>
            <p:nvPr/>
          </p:nvSpPr>
          <p:spPr>
            <a:xfrm>
              <a:off x="3774576" y="82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21"/>
            <p:cNvSpPr/>
            <p:nvPr/>
          </p:nvSpPr>
          <p:spPr>
            <a:xfrm>
              <a:off x="3774576" y="2321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21"/>
            <p:cNvSpPr/>
            <p:nvPr/>
          </p:nvSpPr>
          <p:spPr>
            <a:xfrm>
              <a:off x="3774576" y="3827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21"/>
            <p:cNvSpPr/>
            <p:nvPr/>
          </p:nvSpPr>
          <p:spPr>
            <a:xfrm>
              <a:off x="3774576" y="533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21"/>
            <p:cNvSpPr/>
            <p:nvPr/>
          </p:nvSpPr>
          <p:spPr>
            <a:xfrm>
              <a:off x="3774576" y="6833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21"/>
            <p:cNvSpPr/>
            <p:nvPr/>
          </p:nvSpPr>
          <p:spPr>
            <a:xfrm>
              <a:off x="3774576" y="833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21"/>
            <p:cNvSpPr/>
            <p:nvPr/>
          </p:nvSpPr>
          <p:spPr>
            <a:xfrm>
              <a:off x="3648651" y="-68427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21"/>
            <p:cNvSpPr/>
            <p:nvPr/>
          </p:nvSpPr>
          <p:spPr>
            <a:xfrm>
              <a:off x="3648651" y="821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21"/>
            <p:cNvSpPr/>
            <p:nvPr/>
          </p:nvSpPr>
          <p:spPr>
            <a:xfrm>
              <a:off x="3648651" y="232173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21"/>
            <p:cNvSpPr/>
            <p:nvPr/>
          </p:nvSpPr>
          <p:spPr>
            <a:xfrm>
              <a:off x="3648651" y="3827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21"/>
            <p:cNvSpPr/>
            <p:nvPr/>
          </p:nvSpPr>
          <p:spPr>
            <a:xfrm>
              <a:off x="3648651" y="5333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21"/>
            <p:cNvSpPr/>
            <p:nvPr/>
          </p:nvSpPr>
          <p:spPr>
            <a:xfrm>
              <a:off x="3648651" y="683348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21"/>
            <p:cNvSpPr/>
            <p:nvPr/>
          </p:nvSpPr>
          <p:spPr>
            <a:xfrm>
              <a:off x="3648651" y="833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21"/>
            <p:cNvSpPr/>
            <p:nvPr/>
          </p:nvSpPr>
          <p:spPr>
            <a:xfrm>
              <a:off x="3537501" y="-68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21"/>
            <p:cNvSpPr/>
            <p:nvPr/>
          </p:nvSpPr>
          <p:spPr>
            <a:xfrm>
              <a:off x="3537501" y="82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21"/>
            <p:cNvSpPr/>
            <p:nvPr/>
          </p:nvSpPr>
          <p:spPr>
            <a:xfrm>
              <a:off x="3537501" y="2321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21"/>
            <p:cNvSpPr/>
            <p:nvPr/>
          </p:nvSpPr>
          <p:spPr>
            <a:xfrm>
              <a:off x="3537501" y="3827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21"/>
            <p:cNvSpPr/>
            <p:nvPr/>
          </p:nvSpPr>
          <p:spPr>
            <a:xfrm>
              <a:off x="3537501" y="533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21"/>
            <p:cNvSpPr/>
            <p:nvPr/>
          </p:nvSpPr>
          <p:spPr>
            <a:xfrm>
              <a:off x="3537501" y="6833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21"/>
            <p:cNvSpPr/>
            <p:nvPr/>
          </p:nvSpPr>
          <p:spPr>
            <a:xfrm>
              <a:off x="3537501" y="833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21"/>
            <p:cNvSpPr/>
            <p:nvPr/>
          </p:nvSpPr>
          <p:spPr>
            <a:xfrm>
              <a:off x="3412226" y="-68427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21"/>
            <p:cNvSpPr/>
            <p:nvPr/>
          </p:nvSpPr>
          <p:spPr>
            <a:xfrm>
              <a:off x="3412226" y="8217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21"/>
            <p:cNvSpPr/>
            <p:nvPr/>
          </p:nvSpPr>
          <p:spPr>
            <a:xfrm>
              <a:off x="3412226" y="232173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21"/>
            <p:cNvSpPr/>
            <p:nvPr/>
          </p:nvSpPr>
          <p:spPr>
            <a:xfrm>
              <a:off x="3412226" y="38277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21"/>
            <p:cNvSpPr/>
            <p:nvPr/>
          </p:nvSpPr>
          <p:spPr>
            <a:xfrm>
              <a:off x="3412226" y="53337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21"/>
            <p:cNvSpPr/>
            <p:nvPr/>
          </p:nvSpPr>
          <p:spPr>
            <a:xfrm>
              <a:off x="3412226" y="683348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21"/>
            <p:cNvSpPr/>
            <p:nvPr/>
          </p:nvSpPr>
          <p:spPr>
            <a:xfrm>
              <a:off x="3412226" y="8339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21"/>
            <p:cNvSpPr/>
            <p:nvPr/>
          </p:nvSpPr>
          <p:spPr>
            <a:xfrm>
              <a:off x="3286301" y="-68427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21"/>
            <p:cNvSpPr/>
            <p:nvPr/>
          </p:nvSpPr>
          <p:spPr>
            <a:xfrm>
              <a:off x="3286301" y="821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21"/>
            <p:cNvSpPr/>
            <p:nvPr/>
          </p:nvSpPr>
          <p:spPr>
            <a:xfrm>
              <a:off x="3286301" y="232173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21"/>
            <p:cNvSpPr/>
            <p:nvPr/>
          </p:nvSpPr>
          <p:spPr>
            <a:xfrm>
              <a:off x="3286301" y="3827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21"/>
            <p:cNvSpPr/>
            <p:nvPr/>
          </p:nvSpPr>
          <p:spPr>
            <a:xfrm>
              <a:off x="3286301" y="5333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21"/>
            <p:cNvSpPr/>
            <p:nvPr/>
          </p:nvSpPr>
          <p:spPr>
            <a:xfrm>
              <a:off x="3286301" y="683348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21"/>
            <p:cNvSpPr/>
            <p:nvPr/>
          </p:nvSpPr>
          <p:spPr>
            <a:xfrm>
              <a:off x="3286301" y="833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21"/>
            <p:cNvSpPr/>
            <p:nvPr/>
          </p:nvSpPr>
          <p:spPr>
            <a:xfrm>
              <a:off x="3161001" y="-68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21"/>
            <p:cNvSpPr/>
            <p:nvPr/>
          </p:nvSpPr>
          <p:spPr>
            <a:xfrm>
              <a:off x="3161001" y="82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21"/>
            <p:cNvSpPr/>
            <p:nvPr/>
          </p:nvSpPr>
          <p:spPr>
            <a:xfrm>
              <a:off x="3161001" y="2321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21"/>
            <p:cNvSpPr/>
            <p:nvPr/>
          </p:nvSpPr>
          <p:spPr>
            <a:xfrm>
              <a:off x="3161001" y="3827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799;p21"/>
            <p:cNvSpPr/>
            <p:nvPr/>
          </p:nvSpPr>
          <p:spPr>
            <a:xfrm>
              <a:off x="3161001" y="533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800;p21"/>
            <p:cNvSpPr/>
            <p:nvPr/>
          </p:nvSpPr>
          <p:spPr>
            <a:xfrm>
              <a:off x="3161001" y="6833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21"/>
            <p:cNvSpPr/>
            <p:nvPr/>
          </p:nvSpPr>
          <p:spPr>
            <a:xfrm>
              <a:off x="3161001" y="833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21"/>
            <p:cNvSpPr/>
            <p:nvPr/>
          </p:nvSpPr>
          <p:spPr>
            <a:xfrm>
              <a:off x="3035701" y="-68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21"/>
            <p:cNvSpPr/>
            <p:nvPr/>
          </p:nvSpPr>
          <p:spPr>
            <a:xfrm>
              <a:off x="3035701" y="82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4" name="Google Shape;804;p21"/>
            <p:cNvSpPr/>
            <p:nvPr/>
          </p:nvSpPr>
          <p:spPr>
            <a:xfrm>
              <a:off x="3035701" y="2321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5" name="Google Shape;805;p21"/>
            <p:cNvSpPr/>
            <p:nvPr/>
          </p:nvSpPr>
          <p:spPr>
            <a:xfrm>
              <a:off x="3035701" y="3827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21"/>
            <p:cNvSpPr/>
            <p:nvPr/>
          </p:nvSpPr>
          <p:spPr>
            <a:xfrm>
              <a:off x="3035701" y="533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21"/>
            <p:cNvSpPr/>
            <p:nvPr/>
          </p:nvSpPr>
          <p:spPr>
            <a:xfrm>
              <a:off x="3035701" y="6833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8" name="Google Shape;808;p21"/>
            <p:cNvSpPr/>
            <p:nvPr/>
          </p:nvSpPr>
          <p:spPr>
            <a:xfrm>
              <a:off x="3035701" y="833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9" name="Google Shape;809;p21"/>
            <p:cNvSpPr/>
            <p:nvPr/>
          </p:nvSpPr>
          <p:spPr>
            <a:xfrm>
              <a:off x="2909801" y="-68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21"/>
            <p:cNvSpPr/>
            <p:nvPr/>
          </p:nvSpPr>
          <p:spPr>
            <a:xfrm>
              <a:off x="2909801" y="82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21"/>
            <p:cNvSpPr/>
            <p:nvPr/>
          </p:nvSpPr>
          <p:spPr>
            <a:xfrm>
              <a:off x="2909801" y="2321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21"/>
            <p:cNvSpPr/>
            <p:nvPr/>
          </p:nvSpPr>
          <p:spPr>
            <a:xfrm>
              <a:off x="2909801" y="3827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21"/>
            <p:cNvSpPr/>
            <p:nvPr/>
          </p:nvSpPr>
          <p:spPr>
            <a:xfrm>
              <a:off x="2909801" y="533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21"/>
            <p:cNvSpPr/>
            <p:nvPr/>
          </p:nvSpPr>
          <p:spPr>
            <a:xfrm>
              <a:off x="2909801" y="6833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21"/>
            <p:cNvSpPr/>
            <p:nvPr/>
          </p:nvSpPr>
          <p:spPr>
            <a:xfrm>
              <a:off x="2909801" y="833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21"/>
            <p:cNvSpPr/>
            <p:nvPr/>
          </p:nvSpPr>
          <p:spPr>
            <a:xfrm>
              <a:off x="2784501" y="-68427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21"/>
            <p:cNvSpPr/>
            <p:nvPr/>
          </p:nvSpPr>
          <p:spPr>
            <a:xfrm>
              <a:off x="2784501" y="821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21"/>
            <p:cNvSpPr/>
            <p:nvPr/>
          </p:nvSpPr>
          <p:spPr>
            <a:xfrm>
              <a:off x="2784501" y="232173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21"/>
            <p:cNvSpPr/>
            <p:nvPr/>
          </p:nvSpPr>
          <p:spPr>
            <a:xfrm>
              <a:off x="2784501" y="3827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21"/>
            <p:cNvSpPr/>
            <p:nvPr/>
          </p:nvSpPr>
          <p:spPr>
            <a:xfrm>
              <a:off x="2784501" y="53337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21"/>
            <p:cNvSpPr/>
            <p:nvPr/>
          </p:nvSpPr>
          <p:spPr>
            <a:xfrm>
              <a:off x="2784501" y="683348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21"/>
            <p:cNvSpPr/>
            <p:nvPr/>
          </p:nvSpPr>
          <p:spPr>
            <a:xfrm>
              <a:off x="2784501" y="833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21"/>
            <p:cNvSpPr/>
            <p:nvPr/>
          </p:nvSpPr>
          <p:spPr>
            <a:xfrm>
              <a:off x="2658576" y="-68427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21"/>
            <p:cNvSpPr/>
            <p:nvPr/>
          </p:nvSpPr>
          <p:spPr>
            <a:xfrm>
              <a:off x="2658576" y="821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21"/>
            <p:cNvSpPr/>
            <p:nvPr/>
          </p:nvSpPr>
          <p:spPr>
            <a:xfrm>
              <a:off x="2658576" y="232173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21"/>
            <p:cNvSpPr/>
            <p:nvPr/>
          </p:nvSpPr>
          <p:spPr>
            <a:xfrm>
              <a:off x="2658576" y="3827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21"/>
            <p:cNvSpPr/>
            <p:nvPr/>
          </p:nvSpPr>
          <p:spPr>
            <a:xfrm>
              <a:off x="2658576" y="53337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21"/>
            <p:cNvSpPr/>
            <p:nvPr/>
          </p:nvSpPr>
          <p:spPr>
            <a:xfrm>
              <a:off x="2658576" y="683348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21"/>
            <p:cNvSpPr/>
            <p:nvPr/>
          </p:nvSpPr>
          <p:spPr>
            <a:xfrm>
              <a:off x="2658576" y="833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30" name="Google Shape;830;p21"/>
          <p:cNvGrpSpPr/>
          <p:nvPr/>
        </p:nvGrpSpPr>
        <p:grpSpPr>
          <a:xfrm flipH="1">
            <a:off x="8137844" y="-464027"/>
            <a:ext cx="904875" cy="928325"/>
            <a:chOff x="4059176" y="156948"/>
            <a:chExt cx="904875" cy="928325"/>
          </a:xfrm>
        </p:grpSpPr>
        <p:sp>
          <p:nvSpPr>
            <p:cNvPr id="831" name="Google Shape;831;p21"/>
            <p:cNvSpPr/>
            <p:nvPr/>
          </p:nvSpPr>
          <p:spPr>
            <a:xfrm>
              <a:off x="49381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19" y="1038"/>
                  </a:cubicBezTo>
                  <a:cubicBezTo>
                    <a:pt x="816" y="1038"/>
                    <a:pt x="1038" y="815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21"/>
            <p:cNvSpPr/>
            <p:nvPr/>
          </p:nvSpPr>
          <p:spPr>
            <a:xfrm>
              <a:off x="49381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19" y="1038"/>
                  </a:cubicBezTo>
                  <a:cubicBezTo>
                    <a:pt x="816" y="1038"/>
                    <a:pt x="1038" y="791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21"/>
            <p:cNvSpPr/>
            <p:nvPr/>
          </p:nvSpPr>
          <p:spPr>
            <a:xfrm>
              <a:off x="49381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19" y="1062"/>
                  </a:cubicBezTo>
                  <a:cubicBezTo>
                    <a:pt x="816" y="1062"/>
                    <a:pt x="1038" y="815"/>
                    <a:pt x="1038" y="519"/>
                  </a:cubicBezTo>
                  <a:cubicBezTo>
                    <a:pt x="1038" y="247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21"/>
            <p:cNvSpPr/>
            <p:nvPr/>
          </p:nvSpPr>
          <p:spPr>
            <a:xfrm>
              <a:off x="49381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19" y="1037"/>
                  </a:cubicBezTo>
                  <a:cubicBezTo>
                    <a:pt x="816" y="1037"/>
                    <a:pt x="1038" y="815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21"/>
            <p:cNvSpPr/>
            <p:nvPr/>
          </p:nvSpPr>
          <p:spPr>
            <a:xfrm>
              <a:off x="49381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19" y="1037"/>
                  </a:cubicBezTo>
                  <a:cubicBezTo>
                    <a:pt x="816" y="1037"/>
                    <a:pt x="1038" y="790"/>
                    <a:pt x="1038" y="519"/>
                  </a:cubicBezTo>
                  <a:cubicBezTo>
                    <a:pt x="1038" y="223"/>
                    <a:pt x="81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21"/>
            <p:cNvSpPr/>
            <p:nvPr/>
          </p:nvSpPr>
          <p:spPr>
            <a:xfrm>
              <a:off x="49381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19" y="1062"/>
                  </a:cubicBezTo>
                  <a:cubicBezTo>
                    <a:pt x="816" y="1062"/>
                    <a:pt x="1038" y="816"/>
                    <a:pt x="1038" y="519"/>
                  </a:cubicBezTo>
                  <a:cubicBezTo>
                    <a:pt x="1038" y="248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21"/>
            <p:cNvSpPr/>
            <p:nvPr/>
          </p:nvSpPr>
          <p:spPr>
            <a:xfrm>
              <a:off x="49381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19" y="1038"/>
                  </a:cubicBezTo>
                  <a:cubicBezTo>
                    <a:pt x="816" y="1038"/>
                    <a:pt x="1038" y="816"/>
                    <a:pt x="1038" y="519"/>
                  </a:cubicBezTo>
                  <a:cubicBezTo>
                    <a:pt x="1038" y="223"/>
                    <a:pt x="816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21"/>
            <p:cNvSpPr/>
            <p:nvPr/>
          </p:nvSpPr>
          <p:spPr>
            <a:xfrm>
              <a:off x="4812826" y="1569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5"/>
                    <a:pt x="222" y="1038"/>
                    <a:pt x="518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21"/>
            <p:cNvSpPr/>
            <p:nvPr/>
          </p:nvSpPr>
          <p:spPr>
            <a:xfrm>
              <a:off x="4812826" y="3075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791"/>
                    <a:pt x="222" y="1038"/>
                    <a:pt x="518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21"/>
            <p:cNvSpPr/>
            <p:nvPr/>
          </p:nvSpPr>
          <p:spPr>
            <a:xfrm>
              <a:off x="4812826" y="457548"/>
              <a:ext cx="25925" cy="26550"/>
            </a:xfrm>
            <a:custGeom>
              <a:avLst/>
              <a:gdLst/>
              <a:ahLst/>
              <a:cxnLst/>
              <a:rect l="l" t="t" r="r" b="b"/>
              <a:pathLst>
                <a:path w="1037" h="1062" extrusionOk="0">
                  <a:moveTo>
                    <a:pt x="518" y="0"/>
                  </a:moveTo>
                  <a:cubicBezTo>
                    <a:pt x="222" y="0"/>
                    <a:pt x="0" y="247"/>
                    <a:pt x="0" y="519"/>
                  </a:cubicBezTo>
                  <a:cubicBezTo>
                    <a:pt x="0" y="815"/>
                    <a:pt x="222" y="1062"/>
                    <a:pt x="518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21"/>
            <p:cNvSpPr/>
            <p:nvPr/>
          </p:nvSpPr>
          <p:spPr>
            <a:xfrm>
              <a:off x="4812826" y="6081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815"/>
                    <a:pt x="222" y="1037"/>
                    <a:pt x="518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21"/>
            <p:cNvSpPr/>
            <p:nvPr/>
          </p:nvSpPr>
          <p:spPr>
            <a:xfrm>
              <a:off x="4812826" y="758748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0"/>
                  </a:moveTo>
                  <a:cubicBezTo>
                    <a:pt x="222" y="0"/>
                    <a:pt x="0" y="223"/>
                    <a:pt x="0" y="519"/>
                  </a:cubicBezTo>
                  <a:cubicBezTo>
                    <a:pt x="0" y="790"/>
                    <a:pt x="222" y="1037"/>
                    <a:pt x="518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21"/>
            <p:cNvSpPr/>
            <p:nvPr/>
          </p:nvSpPr>
          <p:spPr>
            <a:xfrm>
              <a:off x="4812826" y="908723"/>
              <a:ext cx="25925" cy="26575"/>
            </a:xfrm>
            <a:custGeom>
              <a:avLst/>
              <a:gdLst/>
              <a:ahLst/>
              <a:cxnLst/>
              <a:rect l="l" t="t" r="r" b="b"/>
              <a:pathLst>
                <a:path w="1037" h="1063" extrusionOk="0">
                  <a:moveTo>
                    <a:pt x="518" y="1"/>
                  </a:moveTo>
                  <a:cubicBezTo>
                    <a:pt x="222" y="1"/>
                    <a:pt x="0" y="248"/>
                    <a:pt x="0" y="519"/>
                  </a:cubicBezTo>
                  <a:cubicBezTo>
                    <a:pt x="0" y="816"/>
                    <a:pt x="222" y="1062"/>
                    <a:pt x="518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4" name="Google Shape;844;p21"/>
            <p:cNvSpPr/>
            <p:nvPr/>
          </p:nvSpPr>
          <p:spPr>
            <a:xfrm>
              <a:off x="4812826" y="1059323"/>
              <a:ext cx="25925" cy="25950"/>
            </a:xfrm>
            <a:custGeom>
              <a:avLst/>
              <a:gdLst/>
              <a:ahLst/>
              <a:cxnLst/>
              <a:rect l="l" t="t" r="r" b="b"/>
              <a:pathLst>
                <a:path w="1037" h="1038" extrusionOk="0">
                  <a:moveTo>
                    <a:pt x="518" y="1"/>
                  </a:moveTo>
                  <a:cubicBezTo>
                    <a:pt x="222" y="1"/>
                    <a:pt x="0" y="223"/>
                    <a:pt x="0" y="519"/>
                  </a:cubicBezTo>
                  <a:cubicBezTo>
                    <a:pt x="0" y="816"/>
                    <a:pt x="222" y="1038"/>
                    <a:pt x="518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5" name="Google Shape;845;p21"/>
            <p:cNvSpPr/>
            <p:nvPr/>
          </p:nvSpPr>
          <p:spPr>
            <a:xfrm>
              <a:off x="4686901" y="156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62" y="815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21"/>
            <p:cNvSpPr/>
            <p:nvPr/>
          </p:nvSpPr>
          <p:spPr>
            <a:xfrm>
              <a:off x="4686901" y="3075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62" y="791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21"/>
            <p:cNvSpPr/>
            <p:nvPr/>
          </p:nvSpPr>
          <p:spPr>
            <a:xfrm>
              <a:off x="4686901" y="457548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62" y="815"/>
                    <a:pt x="1062" y="519"/>
                  </a:cubicBezTo>
                  <a:cubicBezTo>
                    <a:pt x="1062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21"/>
            <p:cNvSpPr/>
            <p:nvPr/>
          </p:nvSpPr>
          <p:spPr>
            <a:xfrm>
              <a:off x="4686901" y="6081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62" y="815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21"/>
            <p:cNvSpPr/>
            <p:nvPr/>
          </p:nvSpPr>
          <p:spPr>
            <a:xfrm>
              <a:off x="4686901" y="758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62" y="790"/>
                    <a:pt x="1062" y="519"/>
                  </a:cubicBezTo>
                  <a:cubicBezTo>
                    <a:pt x="1062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21"/>
            <p:cNvSpPr/>
            <p:nvPr/>
          </p:nvSpPr>
          <p:spPr>
            <a:xfrm>
              <a:off x="4686901" y="908723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62" y="816"/>
                    <a:pt x="1062" y="519"/>
                  </a:cubicBezTo>
                  <a:cubicBezTo>
                    <a:pt x="1062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21"/>
            <p:cNvSpPr/>
            <p:nvPr/>
          </p:nvSpPr>
          <p:spPr>
            <a:xfrm>
              <a:off x="4686901" y="105932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62" y="816"/>
                    <a:pt x="1062" y="519"/>
                  </a:cubicBezTo>
                  <a:cubicBezTo>
                    <a:pt x="1062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21"/>
            <p:cNvSpPr/>
            <p:nvPr/>
          </p:nvSpPr>
          <p:spPr>
            <a:xfrm>
              <a:off x="45616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815" y="1038"/>
                    <a:pt x="1038" y="815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21"/>
            <p:cNvSpPr/>
            <p:nvPr/>
          </p:nvSpPr>
          <p:spPr>
            <a:xfrm>
              <a:off x="45616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815" y="1038"/>
                    <a:pt x="1038" y="791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21"/>
            <p:cNvSpPr/>
            <p:nvPr/>
          </p:nvSpPr>
          <p:spPr>
            <a:xfrm>
              <a:off x="45616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815" y="1062"/>
                    <a:pt x="1038" y="815"/>
                    <a:pt x="1038" y="519"/>
                  </a:cubicBezTo>
                  <a:cubicBezTo>
                    <a:pt x="1038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21"/>
            <p:cNvSpPr/>
            <p:nvPr/>
          </p:nvSpPr>
          <p:spPr>
            <a:xfrm>
              <a:off x="45616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815" y="1037"/>
                    <a:pt x="1038" y="815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21"/>
            <p:cNvSpPr/>
            <p:nvPr/>
          </p:nvSpPr>
          <p:spPr>
            <a:xfrm>
              <a:off x="45616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815" y="1037"/>
                    <a:pt x="1038" y="790"/>
                    <a:pt x="1038" y="519"/>
                  </a:cubicBezTo>
                  <a:cubicBezTo>
                    <a:pt x="1038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21"/>
            <p:cNvSpPr/>
            <p:nvPr/>
          </p:nvSpPr>
          <p:spPr>
            <a:xfrm>
              <a:off x="45616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815" y="1062"/>
                    <a:pt x="1038" y="816"/>
                    <a:pt x="1038" y="519"/>
                  </a:cubicBezTo>
                  <a:cubicBezTo>
                    <a:pt x="1038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21"/>
            <p:cNvSpPr/>
            <p:nvPr/>
          </p:nvSpPr>
          <p:spPr>
            <a:xfrm>
              <a:off x="45616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815" y="1038"/>
                    <a:pt x="1038" y="816"/>
                    <a:pt x="1038" y="519"/>
                  </a:cubicBezTo>
                  <a:cubicBezTo>
                    <a:pt x="1038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21"/>
            <p:cNvSpPr/>
            <p:nvPr/>
          </p:nvSpPr>
          <p:spPr>
            <a:xfrm>
              <a:off x="44363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5"/>
                    <a:pt x="223" y="1038"/>
                    <a:pt x="519" y="1038"/>
                  </a:cubicBezTo>
                  <a:cubicBezTo>
                    <a:pt x="791" y="1038"/>
                    <a:pt x="1038" y="815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21"/>
            <p:cNvSpPr/>
            <p:nvPr/>
          </p:nvSpPr>
          <p:spPr>
            <a:xfrm>
              <a:off x="44363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791"/>
                    <a:pt x="223" y="1038"/>
                    <a:pt x="519" y="1038"/>
                  </a:cubicBezTo>
                  <a:cubicBezTo>
                    <a:pt x="791" y="1038"/>
                    <a:pt x="1038" y="791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21"/>
            <p:cNvSpPr/>
            <p:nvPr/>
          </p:nvSpPr>
          <p:spPr>
            <a:xfrm>
              <a:off x="44363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1" y="247"/>
                    <a:pt x="1" y="519"/>
                  </a:cubicBezTo>
                  <a:cubicBezTo>
                    <a:pt x="1" y="815"/>
                    <a:pt x="223" y="1062"/>
                    <a:pt x="519" y="1062"/>
                  </a:cubicBezTo>
                  <a:cubicBezTo>
                    <a:pt x="791" y="1062"/>
                    <a:pt x="1038" y="815"/>
                    <a:pt x="1038" y="519"/>
                  </a:cubicBezTo>
                  <a:cubicBezTo>
                    <a:pt x="1038" y="247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21"/>
            <p:cNvSpPr/>
            <p:nvPr/>
          </p:nvSpPr>
          <p:spPr>
            <a:xfrm>
              <a:off x="44363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815"/>
                    <a:pt x="223" y="1037"/>
                    <a:pt x="519" y="1037"/>
                  </a:cubicBezTo>
                  <a:cubicBezTo>
                    <a:pt x="791" y="1037"/>
                    <a:pt x="1038" y="815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21"/>
            <p:cNvSpPr/>
            <p:nvPr/>
          </p:nvSpPr>
          <p:spPr>
            <a:xfrm>
              <a:off x="44363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1" y="223"/>
                    <a:pt x="1" y="519"/>
                  </a:cubicBezTo>
                  <a:cubicBezTo>
                    <a:pt x="1" y="790"/>
                    <a:pt x="223" y="1037"/>
                    <a:pt x="519" y="1037"/>
                  </a:cubicBezTo>
                  <a:cubicBezTo>
                    <a:pt x="791" y="1037"/>
                    <a:pt x="1038" y="790"/>
                    <a:pt x="1038" y="519"/>
                  </a:cubicBezTo>
                  <a:cubicBezTo>
                    <a:pt x="1038" y="223"/>
                    <a:pt x="791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21"/>
            <p:cNvSpPr/>
            <p:nvPr/>
          </p:nvSpPr>
          <p:spPr>
            <a:xfrm>
              <a:off x="44363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1" y="248"/>
                    <a:pt x="1" y="519"/>
                  </a:cubicBezTo>
                  <a:cubicBezTo>
                    <a:pt x="1" y="816"/>
                    <a:pt x="223" y="1062"/>
                    <a:pt x="519" y="1062"/>
                  </a:cubicBezTo>
                  <a:cubicBezTo>
                    <a:pt x="791" y="1062"/>
                    <a:pt x="1038" y="816"/>
                    <a:pt x="1038" y="519"/>
                  </a:cubicBezTo>
                  <a:cubicBezTo>
                    <a:pt x="1038" y="248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21"/>
            <p:cNvSpPr/>
            <p:nvPr/>
          </p:nvSpPr>
          <p:spPr>
            <a:xfrm>
              <a:off x="44363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1" y="223"/>
                    <a:pt x="1" y="519"/>
                  </a:cubicBezTo>
                  <a:cubicBezTo>
                    <a:pt x="1" y="816"/>
                    <a:pt x="223" y="1038"/>
                    <a:pt x="519" y="1038"/>
                  </a:cubicBezTo>
                  <a:cubicBezTo>
                    <a:pt x="791" y="1038"/>
                    <a:pt x="1038" y="816"/>
                    <a:pt x="1038" y="519"/>
                  </a:cubicBezTo>
                  <a:cubicBezTo>
                    <a:pt x="1038" y="223"/>
                    <a:pt x="791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21"/>
            <p:cNvSpPr/>
            <p:nvPr/>
          </p:nvSpPr>
          <p:spPr>
            <a:xfrm>
              <a:off x="43104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5"/>
                    <a:pt x="247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21"/>
            <p:cNvSpPr/>
            <p:nvPr/>
          </p:nvSpPr>
          <p:spPr>
            <a:xfrm>
              <a:off x="43104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791"/>
                    <a:pt x="247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21"/>
            <p:cNvSpPr/>
            <p:nvPr/>
          </p:nvSpPr>
          <p:spPr>
            <a:xfrm>
              <a:off x="43104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47" y="0"/>
                    <a:pt x="0" y="247"/>
                    <a:pt x="0" y="519"/>
                  </a:cubicBezTo>
                  <a:cubicBezTo>
                    <a:pt x="0" y="815"/>
                    <a:pt x="247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21"/>
            <p:cNvSpPr/>
            <p:nvPr/>
          </p:nvSpPr>
          <p:spPr>
            <a:xfrm>
              <a:off x="43104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815"/>
                    <a:pt x="247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21"/>
            <p:cNvSpPr/>
            <p:nvPr/>
          </p:nvSpPr>
          <p:spPr>
            <a:xfrm>
              <a:off x="43104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47" y="0"/>
                    <a:pt x="0" y="223"/>
                    <a:pt x="0" y="519"/>
                  </a:cubicBezTo>
                  <a:cubicBezTo>
                    <a:pt x="0" y="790"/>
                    <a:pt x="247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21"/>
            <p:cNvSpPr/>
            <p:nvPr/>
          </p:nvSpPr>
          <p:spPr>
            <a:xfrm>
              <a:off x="43104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47" y="1"/>
                    <a:pt x="0" y="248"/>
                    <a:pt x="0" y="519"/>
                  </a:cubicBezTo>
                  <a:cubicBezTo>
                    <a:pt x="0" y="816"/>
                    <a:pt x="247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21"/>
            <p:cNvSpPr/>
            <p:nvPr/>
          </p:nvSpPr>
          <p:spPr>
            <a:xfrm>
              <a:off x="43104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47" y="1"/>
                    <a:pt x="0" y="223"/>
                    <a:pt x="0" y="519"/>
                  </a:cubicBezTo>
                  <a:cubicBezTo>
                    <a:pt x="0" y="816"/>
                    <a:pt x="247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21"/>
            <p:cNvSpPr/>
            <p:nvPr/>
          </p:nvSpPr>
          <p:spPr>
            <a:xfrm>
              <a:off x="4185101" y="1569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5"/>
                    <a:pt x="223" y="1038"/>
                    <a:pt x="519" y="1038"/>
                  </a:cubicBezTo>
                  <a:cubicBezTo>
                    <a:pt x="815" y="1038"/>
                    <a:pt x="1037" y="815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21"/>
            <p:cNvSpPr/>
            <p:nvPr/>
          </p:nvSpPr>
          <p:spPr>
            <a:xfrm>
              <a:off x="4185101" y="3075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791"/>
                    <a:pt x="223" y="1038"/>
                    <a:pt x="519" y="1038"/>
                  </a:cubicBezTo>
                  <a:cubicBezTo>
                    <a:pt x="815" y="1038"/>
                    <a:pt x="1037" y="791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21"/>
            <p:cNvSpPr/>
            <p:nvPr/>
          </p:nvSpPr>
          <p:spPr>
            <a:xfrm>
              <a:off x="4185101" y="457548"/>
              <a:ext cx="25950" cy="26550"/>
            </a:xfrm>
            <a:custGeom>
              <a:avLst/>
              <a:gdLst/>
              <a:ahLst/>
              <a:cxnLst/>
              <a:rect l="l" t="t" r="r" b="b"/>
              <a:pathLst>
                <a:path w="1038" h="1062" extrusionOk="0">
                  <a:moveTo>
                    <a:pt x="519" y="0"/>
                  </a:moveTo>
                  <a:cubicBezTo>
                    <a:pt x="223" y="0"/>
                    <a:pt x="0" y="247"/>
                    <a:pt x="0" y="519"/>
                  </a:cubicBezTo>
                  <a:cubicBezTo>
                    <a:pt x="0" y="815"/>
                    <a:pt x="223" y="1062"/>
                    <a:pt x="519" y="1062"/>
                  </a:cubicBezTo>
                  <a:cubicBezTo>
                    <a:pt x="815" y="1062"/>
                    <a:pt x="1037" y="815"/>
                    <a:pt x="1037" y="519"/>
                  </a:cubicBezTo>
                  <a:cubicBezTo>
                    <a:pt x="1037" y="247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21"/>
            <p:cNvSpPr/>
            <p:nvPr/>
          </p:nvSpPr>
          <p:spPr>
            <a:xfrm>
              <a:off x="4185101" y="6081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815"/>
                    <a:pt x="223" y="1037"/>
                    <a:pt x="519" y="1037"/>
                  </a:cubicBezTo>
                  <a:cubicBezTo>
                    <a:pt x="815" y="1037"/>
                    <a:pt x="1037" y="815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21"/>
            <p:cNvSpPr/>
            <p:nvPr/>
          </p:nvSpPr>
          <p:spPr>
            <a:xfrm>
              <a:off x="4185101" y="758748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0"/>
                  </a:moveTo>
                  <a:cubicBezTo>
                    <a:pt x="223" y="0"/>
                    <a:pt x="0" y="223"/>
                    <a:pt x="0" y="519"/>
                  </a:cubicBezTo>
                  <a:cubicBezTo>
                    <a:pt x="0" y="790"/>
                    <a:pt x="223" y="1037"/>
                    <a:pt x="519" y="1037"/>
                  </a:cubicBezTo>
                  <a:cubicBezTo>
                    <a:pt x="815" y="1037"/>
                    <a:pt x="1037" y="790"/>
                    <a:pt x="1037" y="519"/>
                  </a:cubicBezTo>
                  <a:cubicBezTo>
                    <a:pt x="1037" y="223"/>
                    <a:pt x="815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21"/>
            <p:cNvSpPr/>
            <p:nvPr/>
          </p:nvSpPr>
          <p:spPr>
            <a:xfrm>
              <a:off x="4185101" y="908723"/>
              <a:ext cx="25950" cy="26575"/>
            </a:xfrm>
            <a:custGeom>
              <a:avLst/>
              <a:gdLst/>
              <a:ahLst/>
              <a:cxnLst/>
              <a:rect l="l" t="t" r="r" b="b"/>
              <a:pathLst>
                <a:path w="1038" h="1063" extrusionOk="0">
                  <a:moveTo>
                    <a:pt x="519" y="1"/>
                  </a:moveTo>
                  <a:cubicBezTo>
                    <a:pt x="223" y="1"/>
                    <a:pt x="0" y="248"/>
                    <a:pt x="0" y="519"/>
                  </a:cubicBezTo>
                  <a:cubicBezTo>
                    <a:pt x="0" y="816"/>
                    <a:pt x="223" y="1062"/>
                    <a:pt x="519" y="1062"/>
                  </a:cubicBezTo>
                  <a:cubicBezTo>
                    <a:pt x="815" y="1062"/>
                    <a:pt x="1037" y="816"/>
                    <a:pt x="1037" y="519"/>
                  </a:cubicBezTo>
                  <a:cubicBezTo>
                    <a:pt x="1037" y="248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21"/>
            <p:cNvSpPr/>
            <p:nvPr/>
          </p:nvSpPr>
          <p:spPr>
            <a:xfrm>
              <a:off x="4185101" y="1059323"/>
              <a:ext cx="25950" cy="25950"/>
            </a:xfrm>
            <a:custGeom>
              <a:avLst/>
              <a:gdLst/>
              <a:ahLst/>
              <a:cxnLst/>
              <a:rect l="l" t="t" r="r" b="b"/>
              <a:pathLst>
                <a:path w="1038" h="1038" extrusionOk="0">
                  <a:moveTo>
                    <a:pt x="519" y="1"/>
                  </a:moveTo>
                  <a:cubicBezTo>
                    <a:pt x="223" y="1"/>
                    <a:pt x="0" y="223"/>
                    <a:pt x="0" y="519"/>
                  </a:cubicBezTo>
                  <a:cubicBezTo>
                    <a:pt x="0" y="816"/>
                    <a:pt x="223" y="1038"/>
                    <a:pt x="519" y="1038"/>
                  </a:cubicBezTo>
                  <a:cubicBezTo>
                    <a:pt x="815" y="1038"/>
                    <a:pt x="1037" y="816"/>
                    <a:pt x="1037" y="519"/>
                  </a:cubicBezTo>
                  <a:cubicBezTo>
                    <a:pt x="1037" y="223"/>
                    <a:pt x="815" y="1"/>
                    <a:pt x="51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21"/>
            <p:cNvSpPr/>
            <p:nvPr/>
          </p:nvSpPr>
          <p:spPr>
            <a:xfrm>
              <a:off x="4059176" y="1569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5"/>
                    <a:pt x="248" y="1038"/>
                    <a:pt x="544" y="1038"/>
                  </a:cubicBezTo>
                  <a:cubicBezTo>
                    <a:pt x="816" y="1038"/>
                    <a:pt x="1062" y="815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21"/>
            <p:cNvSpPr/>
            <p:nvPr/>
          </p:nvSpPr>
          <p:spPr>
            <a:xfrm>
              <a:off x="4059176" y="3075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791"/>
                    <a:pt x="248" y="1038"/>
                    <a:pt x="544" y="1038"/>
                  </a:cubicBezTo>
                  <a:cubicBezTo>
                    <a:pt x="816" y="1038"/>
                    <a:pt x="1062" y="791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21"/>
            <p:cNvSpPr/>
            <p:nvPr/>
          </p:nvSpPr>
          <p:spPr>
            <a:xfrm>
              <a:off x="4059176" y="457548"/>
              <a:ext cx="26575" cy="26550"/>
            </a:xfrm>
            <a:custGeom>
              <a:avLst/>
              <a:gdLst/>
              <a:ahLst/>
              <a:cxnLst/>
              <a:rect l="l" t="t" r="r" b="b"/>
              <a:pathLst>
                <a:path w="1063" h="1062" extrusionOk="0">
                  <a:moveTo>
                    <a:pt x="544" y="0"/>
                  </a:moveTo>
                  <a:cubicBezTo>
                    <a:pt x="248" y="0"/>
                    <a:pt x="1" y="247"/>
                    <a:pt x="1" y="519"/>
                  </a:cubicBezTo>
                  <a:cubicBezTo>
                    <a:pt x="1" y="815"/>
                    <a:pt x="248" y="1062"/>
                    <a:pt x="544" y="1062"/>
                  </a:cubicBezTo>
                  <a:cubicBezTo>
                    <a:pt x="816" y="1062"/>
                    <a:pt x="1062" y="815"/>
                    <a:pt x="1062" y="519"/>
                  </a:cubicBezTo>
                  <a:cubicBezTo>
                    <a:pt x="1062" y="247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21"/>
            <p:cNvSpPr/>
            <p:nvPr/>
          </p:nvSpPr>
          <p:spPr>
            <a:xfrm>
              <a:off x="4059176" y="6081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815"/>
                    <a:pt x="248" y="1037"/>
                    <a:pt x="544" y="1037"/>
                  </a:cubicBezTo>
                  <a:cubicBezTo>
                    <a:pt x="816" y="1037"/>
                    <a:pt x="1062" y="815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21"/>
            <p:cNvSpPr/>
            <p:nvPr/>
          </p:nvSpPr>
          <p:spPr>
            <a:xfrm>
              <a:off x="4059176" y="758748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0"/>
                  </a:moveTo>
                  <a:cubicBezTo>
                    <a:pt x="248" y="0"/>
                    <a:pt x="1" y="223"/>
                    <a:pt x="1" y="519"/>
                  </a:cubicBezTo>
                  <a:cubicBezTo>
                    <a:pt x="1" y="790"/>
                    <a:pt x="248" y="1037"/>
                    <a:pt x="544" y="1037"/>
                  </a:cubicBezTo>
                  <a:cubicBezTo>
                    <a:pt x="816" y="1037"/>
                    <a:pt x="1062" y="790"/>
                    <a:pt x="1062" y="519"/>
                  </a:cubicBezTo>
                  <a:cubicBezTo>
                    <a:pt x="1062" y="223"/>
                    <a:pt x="816" y="0"/>
                    <a:pt x="5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21"/>
            <p:cNvSpPr/>
            <p:nvPr/>
          </p:nvSpPr>
          <p:spPr>
            <a:xfrm>
              <a:off x="4059176" y="908723"/>
              <a:ext cx="26575" cy="26575"/>
            </a:xfrm>
            <a:custGeom>
              <a:avLst/>
              <a:gdLst/>
              <a:ahLst/>
              <a:cxnLst/>
              <a:rect l="l" t="t" r="r" b="b"/>
              <a:pathLst>
                <a:path w="1063" h="1063" extrusionOk="0">
                  <a:moveTo>
                    <a:pt x="544" y="1"/>
                  </a:moveTo>
                  <a:cubicBezTo>
                    <a:pt x="248" y="1"/>
                    <a:pt x="1" y="248"/>
                    <a:pt x="1" y="519"/>
                  </a:cubicBezTo>
                  <a:cubicBezTo>
                    <a:pt x="1" y="816"/>
                    <a:pt x="248" y="1062"/>
                    <a:pt x="544" y="1062"/>
                  </a:cubicBezTo>
                  <a:cubicBezTo>
                    <a:pt x="816" y="1062"/>
                    <a:pt x="1062" y="816"/>
                    <a:pt x="1062" y="519"/>
                  </a:cubicBezTo>
                  <a:cubicBezTo>
                    <a:pt x="1062" y="248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21"/>
            <p:cNvSpPr/>
            <p:nvPr/>
          </p:nvSpPr>
          <p:spPr>
            <a:xfrm>
              <a:off x="4059176" y="1059323"/>
              <a:ext cx="26575" cy="25950"/>
            </a:xfrm>
            <a:custGeom>
              <a:avLst/>
              <a:gdLst/>
              <a:ahLst/>
              <a:cxnLst/>
              <a:rect l="l" t="t" r="r" b="b"/>
              <a:pathLst>
                <a:path w="1063" h="1038" extrusionOk="0">
                  <a:moveTo>
                    <a:pt x="544" y="1"/>
                  </a:moveTo>
                  <a:cubicBezTo>
                    <a:pt x="248" y="1"/>
                    <a:pt x="1" y="223"/>
                    <a:pt x="1" y="519"/>
                  </a:cubicBezTo>
                  <a:cubicBezTo>
                    <a:pt x="1" y="816"/>
                    <a:pt x="248" y="1038"/>
                    <a:pt x="544" y="1038"/>
                  </a:cubicBezTo>
                  <a:cubicBezTo>
                    <a:pt x="816" y="1038"/>
                    <a:pt x="1062" y="816"/>
                    <a:pt x="1062" y="519"/>
                  </a:cubicBezTo>
                  <a:cubicBezTo>
                    <a:pt x="1062" y="223"/>
                    <a:pt x="816" y="1"/>
                    <a:pt x="5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22"/>
          <p:cNvSpPr txBox="1">
            <a:spLocks noGrp="1"/>
          </p:cNvSpPr>
          <p:nvPr>
            <p:ph type="title"/>
          </p:nvPr>
        </p:nvSpPr>
        <p:spPr>
          <a:xfrm>
            <a:off x="713100" y="1045700"/>
            <a:ext cx="4350000" cy="10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89" name="Google Shape;889;p22"/>
          <p:cNvSpPr txBox="1">
            <a:spLocks noGrp="1"/>
          </p:cNvSpPr>
          <p:nvPr>
            <p:ph type="subTitle" idx="1"/>
          </p:nvPr>
        </p:nvSpPr>
        <p:spPr>
          <a:xfrm>
            <a:off x="713100" y="2194900"/>
            <a:ext cx="4350000" cy="19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890" name="Google Shape;890;p22"/>
          <p:cNvGrpSpPr/>
          <p:nvPr/>
        </p:nvGrpSpPr>
        <p:grpSpPr>
          <a:xfrm>
            <a:off x="-695659" y="4244924"/>
            <a:ext cx="1946188" cy="1620000"/>
            <a:chOff x="-695659" y="4244924"/>
            <a:chExt cx="1946188" cy="1620000"/>
          </a:xfrm>
        </p:grpSpPr>
        <p:sp>
          <p:nvSpPr>
            <p:cNvPr id="891" name="Google Shape;891;p22"/>
            <p:cNvSpPr/>
            <p:nvPr/>
          </p:nvSpPr>
          <p:spPr>
            <a:xfrm rot="10800000" flipH="1">
              <a:off x="-695659" y="4244924"/>
              <a:ext cx="1620300" cy="16200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22"/>
            <p:cNvSpPr/>
            <p:nvPr/>
          </p:nvSpPr>
          <p:spPr>
            <a:xfrm>
              <a:off x="559329" y="4315009"/>
              <a:ext cx="691200" cy="6912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93" name="Google Shape;893;p22"/>
          <p:cNvSpPr/>
          <p:nvPr/>
        </p:nvSpPr>
        <p:spPr>
          <a:xfrm flipH="1">
            <a:off x="-206592" y="-220276"/>
            <a:ext cx="691200" cy="691200"/>
          </a:xfrm>
          <a:prstGeom prst="ellipse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4" name="Google Shape;894;p22"/>
          <p:cNvGrpSpPr/>
          <p:nvPr/>
        </p:nvGrpSpPr>
        <p:grpSpPr>
          <a:xfrm>
            <a:off x="2157232" y="28012"/>
            <a:ext cx="1530656" cy="512533"/>
            <a:chOff x="7607679" y="44111"/>
            <a:chExt cx="1530656" cy="512533"/>
          </a:xfrm>
        </p:grpSpPr>
        <p:sp>
          <p:nvSpPr>
            <p:cNvPr id="895" name="Google Shape;895;p22"/>
            <p:cNvSpPr/>
            <p:nvPr/>
          </p:nvSpPr>
          <p:spPr>
            <a:xfrm>
              <a:off x="7607679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6" name="Google Shape;896;p22"/>
            <p:cNvSpPr/>
            <p:nvPr/>
          </p:nvSpPr>
          <p:spPr>
            <a:xfrm>
              <a:off x="7723185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7" name="Google Shape;897;p22"/>
            <p:cNvSpPr/>
            <p:nvPr/>
          </p:nvSpPr>
          <p:spPr>
            <a:xfrm>
              <a:off x="7838997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22"/>
            <p:cNvSpPr/>
            <p:nvPr/>
          </p:nvSpPr>
          <p:spPr>
            <a:xfrm>
              <a:off x="7954810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22"/>
            <p:cNvSpPr/>
            <p:nvPr/>
          </p:nvSpPr>
          <p:spPr>
            <a:xfrm>
              <a:off x="8070622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22"/>
            <p:cNvSpPr/>
            <p:nvPr/>
          </p:nvSpPr>
          <p:spPr>
            <a:xfrm>
              <a:off x="8186128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22"/>
            <p:cNvSpPr/>
            <p:nvPr/>
          </p:nvSpPr>
          <p:spPr>
            <a:xfrm>
              <a:off x="8301941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22"/>
            <p:cNvSpPr/>
            <p:nvPr/>
          </p:nvSpPr>
          <p:spPr>
            <a:xfrm>
              <a:off x="7607679" y="1650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22"/>
            <p:cNvSpPr/>
            <p:nvPr/>
          </p:nvSpPr>
          <p:spPr>
            <a:xfrm>
              <a:off x="7838997" y="1650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22"/>
            <p:cNvSpPr/>
            <p:nvPr/>
          </p:nvSpPr>
          <p:spPr>
            <a:xfrm>
              <a:off x="8070622" y="1650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22"/>
            <p:cNvSpPr/>
            <p:nvPr/>
          </p:nvSpPr>
          <p:spPr>
            <a:xfrm>
              <a:off x="8301941" y="1650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22"/>
            <p:cNvSpPr/>
            <p:nvPr/>
          </p:nvSpPr>
          <p:spPr>
            <a:xfrm>
              <a:off x="7607679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22"/>
            <p:cNvSpPr/>
            <p:nvPr/>
          </p:nvSpPr>
          <p:spPr>
            <a:xfrm>
              <a:off x="7723185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22"/>
            <p:cNvSpPr/>
            <p:nvPr/>
          </p:nvSpPr>
          <p:spPr>
            <a:xfrm>
              <a:off x="7838997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22"/>
            <p:cNvSpPr/>
            <p:nvPr/>
          </p:nvSpPr>
          <p:spPr>
            <a:xfrm>
              <a:off x="7954810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22"/>
            <p:cNvSpPr/>
            <p:nvPr/>
          </p:nvSpPr>
          <p:spPr>
            <a:xfrm>
              <a:off x="8070622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22"/>
            <p:cNvSpPr/>
            <p:nvPr/>
          </p:nvSpPr>
          <p:spPr>
            <a:xfrm>
              <a:off x="8186128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22"/>
            <p:cNvSpPr/>
            <p:nvPr/>
          </p:nvSpPr>
          <p:spPr>
            <a:xfrm>
              <a:off x="8301941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22"/>
            <p:cNvSpPr/>
            <p:nvPr/>
          </p:nvSpPr>
          <p:spPr>
            <a:xfrm>
              <a:off x="7607679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22"/>
            <p:cNvSpPr/>
            <p:nvPr/>
          </p:nvSpPr>
          <p:spPr>
            <a:xfrm>
              <a:off x="7838997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22"/>
            <p:cNvSpPr/>
            <p:nvPr/>
          </p:nvSpPr>
          <p:spPr>
            <a:xfrm>
              <a:off x="8070622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22"/>
            <p:cNvSpPr/>
            <p:nvPr/>
          </p:nvSpPr>
          <p:spPr>
            <a:xfrm>
              <a:off x="8301941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22"/>
            <p:cNvSpPr/>
            <p:nvPr/>
          </p:nvSpPr>
          <p:spPr>
            <a:xfrm>
              <a:off x="7607679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22"/>
            <p:cNvSpPr/>
            <p:nvPr/>
          </p:nvSpPr>
          <p:spPr>
            <a:xfrm>
              <a:off x="7723185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22"/>
            <p:cNvSpPr/>
            <p:nvPr/>
          </p:nvSpPr>
          <p:spPr>
            <a:xfrm>
              <a:off x="7838997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22"/>
            <p:cNvSpPr/>
            <p:nvPr/>
          </p:nvSpPr>
          <p:spPr>
            <a:xfrm>
              <a:off x="7954810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22"/>
            <p:cNvSpPr/>
            <p:nvPr/>
          </p:nvSpPr>
          <p:spPr>
            <a:xfrm>
              <a:off x="8070622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22"/>
            <p:cNvSpPr/>
            <p:nvPr/>
          </p:nvSpPr>
          <p:spPr>
            <a:xfrm>
              <a:off x="8186128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22"/>
            <p:cNvSpPr/>
            <p:nvPr/>
          </p:nvSpPr>
          <p:spPr>
            <a:xfrm>
              <a:off x="8301941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22"/>
            <p:cNvSpPr/>
            <p:nvPr/>
          </p:nvSpPr>
          <p:spPr>
            <a:xfrm>
              <a:off x="9112015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22"/>
            <p:cNvSpPr/>
            <p:nvPr/>
          </p:nvSpPr>
          <p:spPr>
            <a:xfrm>
              <a:off x="8996496" y="527911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22"/>
            <p:cNvSpPr/>
            <p:nvPr/>
          </p:nvSpPr>
          <p:spPr>
            <a:xfrm>
              <a:off x="8880696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22"/>
            <p:cNvSpPr/>
            <p:nvPr/>
          </p:nvSpPr>
          <p:spPr>
            <a:xfrm>
              <a:off x="8764884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22"/>
            <p:cNvSpPr/>
            <p:nvPr/>
          </p:nvSpPr>
          <p:spPr>
            <a:xfrm>
              <a:off x="8649072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22"/>
            <p:cNvSpPr/>
            <p:nvPr/>
          </p:nvSpPr>
          <p:spPr>
            <a:xfrm>
              <a:off x="8533565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22"/>
            <p:cNvSpPr/>
            <p:nvPr/>
          </p:nvSpPr>
          <p:spPr>
            <a:xfrm>
              <a:off x="8417753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p22"/>
            <p:cNvSpPr/>
            <p:nvPr/>
          </p:nvSpPr>
          <p:spPr>
            <a:xfrm>
              <a:off x="8996496" y="40695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2" name="Google Shape;932;p22"/>
            <p:cNvSpPr/>
            <p:nvPr/>
          </p:nvSpPr>
          <p:spPr>
            <a:xfrm>
              <a:off x="8764884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3" name="Google Shape;933;p22"/>
            <p:cNvSpPr/>
            <p:nvPr/>
          </p:nvSpPr>
          <p:spPr>
            <a:xfrm>
              <a:off x="8533565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p22"/>
            <p:cNvSpPr/>
            <p:nvPr/>
          </p:nvSpPr>
          <p:spPr>
            <a:xfrm>
              <a:off x="9112015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5" name="Google Shape;935;p22"/>
            <p:cNvSpPr/>
            <p:nvPr/>
          </p:nvSpPr>
          <p:spPr>
            <a:xfrm>
              <a:off x="8996496" y="286011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6" name="Google Shape;936;p22"/>
            <p:cNvSpPr/>
            <p:nvPr/>
          </p:nvSpPr>
          <p:spPr>
            <a:xfrm>
              <a:off x="8880696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p22"/>
            <p:cNvSpPr/>
            <p:nvPr/>
          </p:nvSpPr>
          <p:spPr>
            <a:xfrm>
              <a:off x="8764884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8" name="Google Shape;938;p22"/>
            <p:cNvSpPr/>
            <p:nvPr/>
          </p:nvSpPr>
          <p:spPr>
            <a:xfrm>
              <a:off x="8649072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22"/>
            <p:cNvSpPr/>
            <p:nvPr/>
          </p:nvSpPr>
          <p:spPr>
            <a:xfrm>
              <a:off x="8533565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0" name="Google Shape;940;p22"/>
            <p:cNvSpPr/>
            <p:nvPr/>
          </p:nvSpPr>
          <p:spPr>
            <a:xfrm>
              <a:off x="8417753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1" name="Google Shape;941;p22"/>
            <p:cNvSpPr/>
            <p:nvPr/>
          </p:nvSpPr>
          <p:spPr>
            <a:xfrm>
              <a:off x="8996496" y="16505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2" name="Google Shape;942;p22"/>
            <p:cNvSpPr/>
            <p:nvPr/>
          </p:nvSpPr>
          <p:spPr>
            <a:xfrm>
              <a:off x="8763671" y="165128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3" name="Google Shape;943;p22"/>
            <p:cNvSpPr/>
            <p:nvPr/>
          </p:nvSpPr>
          <p:spPr>
            <a:xfrm>
              <a:off x="8533565" y="165055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4" name="Google Shape;944;p22"/>
            <p:cNvSpPr/>
            <p:nvPr/>
          </p:nvSpPr>
          <p:spPr>
            <a:xfrm>
              <a:off x="9112015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5" name="Google Shape;945;p22"/>
            <p:cNvSpPr/>
            <p:nvPr/>
          </p:nvSpPr>
          <p:spPr>
            <a:xfrm>
              <a:off x="8996496" y="44111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6" name="Google Shape;946;p22"/>
            <p:cNvSpPr/>
            <p:nvPr/>
          </p:nvSpPr>
          <p:spPr>
            <a:xfrm>
              <a:off x="8880696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7" name="Google Shape;947;p22"/>
            <p:cNvSpPr/>
            <p:nvPr/>
          </p:nvSpPr>
          <p:spPr>
            <a:xfrm>
              <a:off x="8764884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8" name="Google Shape;948;p22"/>
            <p:cNvSpPr/>
            <p:nvPr/>
          </p:nvSpPr>
          <p:spPr>
            <a:xfrm>
              <a:off x="8649072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9" name="Google Shape;949;p22"/>
            <p:cNvSpPr/>
            <p:nvPr/>
          </p:nvSpPr>
          <p:spPr>
            <a:xfrm>
              <a:off x="8533565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22"/>
            <p:cNvSpPr/>
            <p:nvPr/>
          </p:nvSpPr>
          <p:spPr>
            <a:xfrm>
              <a:off x="8417753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4">
    <p:spTree>
      <p:nvGrpSpPr>
        <p:cNvPr id="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Google Shape;952;p23"/>
          <p:cNvSpPr txBox="1">
            <a:spLocks noGrp="1"/>
          </p:cNvSpPr>
          <p:nvPr>
            <p:ph type="title"/>
          </p:nvPr>
        </p:nvSpPr>
        <p:spPr>
          <a:xfrm>
            <a:off x="4572000" y="750895"/>
            <a:ext cx="3856200" cy="8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53" name="Google Shape;953;p23"/>
          <p:cNvSpPr txBox="1">
            <a:spLocks noGrp="1"/>
          </p:cNvSpPr>
          <p:nvPr>
            <p:ph type="subTitle" idx="1"/>
          </p:nvPr>
        </p:nvSpPr>
        <p:spPr>
          <a:xfrm>
            <a:off x="4808100" y="1606882"/>
            <a:ext cx="3384000" cy="11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4" name="Google Shape;954;p23"/>
          <p:cNvSpPr txBox="1"/>
          <p:nvPr/>
        </p:nvSpPr>
        <p:spPr>
          <a:xfrm>
            <a:off x="4808100" y="3435775"/>
            <a:ext cx="3384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Credits: This presentation template was created by </a:t>
            </a:r>
            <a:r>
              <a:rPr lang="en" sz="1200" b="1" i="0" u="none" strike="noStrike" cap="none">
                <a:solidFill>
                  <a:schemeClr val="dk1"/>
                </a:solidFill>
                <a:uFill>
                  <a:noFill/>
                </a:uFill>
                <a:latin typeface="Red Hat Display"/>
                <a:ea typeface="Red Hat Display"/>
                <a:cs typeface="Red Hat Display"/>
                <a:sym typeface="Red Hat Display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, and includes icons by </a:t>
            </a:r>
            <a:r>
              <a:rPr lang="en" sz="1200" b="1" i="0" u="none" strike="noStrike" cap="none">
                <a:solidFill>
                  <a:schemeClr val="dk1"/>
                </a:solidFill>
                <a:uFill>
                  <a:noFill/>
                </a:uFill>
                <a:latin typeface="Red Hat Display"/>
                <a:ea typeface="Red Hat Display"/>
                <a:cs typeface="Red Hat Display"/>
                <a:sym typeface="Red Hat Displa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 and infographics &amp; images by </a:t>
            </a:r>
            <a:r>
              <a:rPr lang="en" sz="1200" b="1" i="0" u="none" strike="noStrike" cap="none">
                <a:solidFill>
                  <a:schemeClr val="dk1"/>
                </a:solidFill>
                <a:uFill>
                  <a:noFill/>
                </a:uFill>
                <a:latin typeface="Red Hat Display"/>
                <a:ea typeface="Red Hat Display"/>
                <a:cs typeface="Red Hat Display"/>
                <a:sym typeface="Red Hat Display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 i="0" u="none" strike="noStrike" cap="none">
              <a:solidFill>
                <a:schemeClr val="dk1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grpSp>
        <p:nvGrpSpPr>
          <p:cNvPr id="955" name="Google Shape;955;p23"/>
          <p:cNvGrpSpPr/>
          <p:nvPr/>
        </p:nvGrpSpPr>
        <p:grpSpPr>
          <a:xfrm>
            <a:off x="7607679" y="44111"/>
            <a:ext cx="1530656" cy="512533"/>
            <a:chOff x="7607679" y="44111"/>
            <a:chExt cx="1530656" cy="512533"/>
          </a:xfrm>
        </p:grpSpPr>
        <p:sp>
          <p:nvSpPr>
            <p:cNvPr id="956" name="Google Shape;956;p23"/>
            <p:cNvSpPr/>
            <p:nvPr/>
          </p:nvSpPr>
          <p:spPr>
            <a:xfrm>
              <a:off x="7607679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7" name="Google Shape;957;p23"/>
            <p:cNvSpPr/>
            <p:nvPr/>
          </p:nvSpPr>
          <p:spPr>
            <a:xfrm>
              <a:off x="7723185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8" name="Google Shape;958;p23"/>
            <p:cNvSpPr/>
            <p:nvPr/>
          </p:nvSpPr>
          <p:spPr>
            <a:xfrm>
              <a:off x="7838997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9" name="Google Shape;959;p23"/>
            <p:cNvSpPr/>
            <p:nvPr/>
          </p:nvSpPr>
          <p:spPr>
            <a:xfrm>
              <a:off x="7954810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p23"/>
            <p:cNvSpPr/>
            <p:nvPr/>
          </p:nvSpPr>
          <p:spPr>
            <a:xfrm>
              <a:off x="8070622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1" name="Google Shape;961;p23"/>
            <p:cNvSpPr/>
            <p:nvPr/>
          </p:nvSpPr>
          <p:spPr>
            <a:xfrm>
              <a:off x="8186128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p23"/>
            <p:cNvSpPr/>
            <p:nvPr/>
          </p:nvSpPr>
          <p:spPr>
            <a:xfrm>
              <a:off x="8301941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3" name="Google Shape;963;p23"/>
            <p:cNvSpPr/>
            <p:nvPr/>
          </p:nvSpPr>
          <p:spPr>
            <a:xfrm>
              <a:off x="7607679" y="1650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4" name="Google Shape;964;p23"/>
            <p:cNvSpPr/>
            <p:nvPr/>
          </p:nvSpPr>
          <p:spPr>
            <a:xfrm>
              <a:off x="7838997" y="1650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p23"/>
            <p:cNvSpPr/>
            <p:nvPr/>
          </p:nvSpPr>
          <p:spPr>
            <a:xfrm>
              <a:off x="8070622" y="1650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6" name="Google Shape;966;p23"/>
            <p:cNvSpPr/>
            <p:nvPr/>
          </p:nvSpPr>
          <p:spPr>
            <a:xfrm>
              <a:off x="8301941" y="1650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7" name="Google Shape;967;p23"/>
            <p:cNvSpPr/>
            <p:nvPr/>
          </p:nvSpPr>
          <p:spPr>
            <a:xfrm>
              <a:off x="7607679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p23"/>
            <p:cNvSpPr/>
            <p:nvPr/>
          </p:nvSpPr>
          <p:spPr>
            <a:xfrm>
              <a:off x="7723185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23"/>
            <p:cNvSpPr/>
            <p:nvPr/>
          </p:nvSpPr>
          <p:spPr>
            <a:xfrm>
              <a:off x="7838997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0" name="Google Shape;970;p23"/>
            <p:cNvSpPr/>
            <p:nvPr/>
          </p:nvSpPr>
          <p:spPr>
            <a:xfrm>
              <a:off x="7954810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p23"/>
            <p:cNvSpPr/>
            <p:nvPr/>
          </p:nvSpPr>
          <p:spPr>
            <a:xfrm>
              <a:off x="8070622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2" name="Google Shape;972;p23"/>
            <p:cNvSpPr/>
            <p:nvPr/>
          </p:nvSpPr>
          <p:spPr>
            <a:xfrm>
              <a:off x="8186128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3" name="Google Shape;973;p23"/>
            <p:cNvSpPr/>
            <p:nvPr/>
          </p:nvSpPr>
          <p:spPr>
            <a:xfrm>
              <a:off x="8301941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p23"/>
            <p:cNvSpPr/>
            <p:nvPr/>
          </p:nvSpPr>
          <p:spPr>
            <a:xfrm>
              <a:off x="7607679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5" name="Google Shape;975;p23"/>
            <p:cNvSpPr/>
            <p:nvPr/>
          </p:nvSpPr>
          <p:spPr>
            <a:xfrm>
              <a:off x="7838997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6" name="Google Shape;976;p23"/>
            <p:cNvSpPr/>
            <p:nvPr/>
          </p:nvSpPr>
          <p:spPr>
            <a:xfrm>
              <a:off x="8070622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p23"/>
            <p:cNvSpPr/>
            <p:nvPr/>
          </p:nvSpPr>
          <p:spPr>
            <a:xfrm>
              <a:off x="8301941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8" name="Google Shape;978;p23"/>
            <p:cNvSpPr/>
            <p:nvPr/>
          </p:nvSpPr>
          <p:spPr>
            <a:xfrm>
              <a:off x="7607679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9" name="Google Shape;979;p23"/>
            <p:cNvSpPr/>
            <p:nvPr/>
          </p:nvSpPr>
          <p:spPr>
            <a:xfrm>
              <a:off x="7723185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p23"/>
            <p:cNvSpPr/>
            <p:nvPr/>
          </p:nvSpPr>
          <p:spPr>
            <a:xfrm>
              <a:off x="7838997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1" name="Google Shape;981;p23"/>
            <p:cNvSpPr/>
            <p:nvPr/>
          </p:nvSpPr>
          <p:spPr>
            <a:xfrm>
              <a:off x="7954810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2" name="Google Shape;982;p23"/>
            <p:cNvSpPr/>
            <p:nvPr/>
          </p:nvSpPr>
          <p:spPr>
            <a:xfrm>
              <a:off x="8070622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3" name="Google Shape;983;p23"/>
            <p:cNvSpPr/>
            <p:nvPr/>
          </p:nvSpPr>
          <p:spPr>
            <a:xfrm>
              <a:off x="8186128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23"/>
            <p:cNvSpPr/>
            <p:nvPr/>
          </p:nvSpPr>
          <p:spPr>
            <a:xfrm>
              <a:off x="8301941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23"/>
            <p:cNvSpPr/>
            <p:nvPr/>
          </p:nvSpPr>
          <p:spPr>
            <a:xfrm>
              <a:off x="9112015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6" name="Google Shape;986;p23"/>
            <p:cNvSpPr/>
            <p:nvPr/>
          </p:nvSpPr>
          <p:spPr>
            <a:xfrm>
              <a:off x="8996496" y="527911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23"/>
            <p:cNvSpPr/>
            <p:nvPr/>
          </p:nvSpPr>
          <p:spPr>
            <a:xfrm>
              <a:off x="8880696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8" name="Google Shape;988;p23"/>
            <p:cNvSpPr/>
            <p:nvPr/>
          </p:nvSpPr>
          <p:spPr>
            <a:xfrm>
              <a:off x="8764884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9" name="Google Shape;989;p23"/>
            <p:cNvSpPr/>
            <p:nvPr/>
          </p:nvSpPr>
          <p:spPr>
            <a:xfrm>
              <a:off x="8649072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0" name="Google Shape;990;p23"/>
            <p:cNvSpPr/>
            <p:nvPr/>
          </p:nvSpPr>
          <p:spPr>
            <a:xfrm>
              <a:off x="8533565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1" name="Google Shape;991;p23"/>
            <p:cNvSpPr/>
            <p:nvPr/>
          </p:nvSpPr>
          <p:spPr>
            <a:xfrm>
              <a:off x="8417753" y="527911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2" name="Google Shape;992;p23"/>
            <p:cNvSpPr/>
            <p:nvPr/>
          </p:nvSpPr>
          <p:spPr>
            <a:xfrm>
              <a:off x="8996496" y="40695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3" name="Google Shape;993;p23"/>
            <p:cNvSpPr/>
            <p:nvPr/>
          </p:nvSpPr>
          <p:spPr>
            <a:xfrm>
              <a:off x="8764884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4" name="Google Shape;994;p23"/>
            <p:cNvSpPr/>
            <p:nvPr/>
          </p:nvSpPr>
          <p:spPr>
            <a:xfrm>
              <a:off x="8533565" y="40695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5" name="Google Shape;995;p23"/>
            <p:cNvSpPr/>
            <p:nvPr/>
          </p:nvSpPr>
          <p:spPr>
            <a:xfrm>
              <a:off x="9112015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6" name="Google Shape;996;p23"/>
            <p:cNvSpPr/>
            <p:nvPr/>
          </p:nvSpPr>
          <p:spPr>
            <a:xfrm>
              <a:off x="8996496" y="286011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7" name="Google Shape;997;p23"/>
            <p:cNvSpPr/>
            <p:nvPr/>
          </p:nvSpPr>
          <p:spPr>
            <a:xfrm>
              <a:off x="8880696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8" name="Google Shape;998;p23"/>
            <p:cNvSpPr/>
            <p:nvPr/>
          </p:nvSpPr>
          <p:spPr>
            <a:xfrm>
              <a:off x="8764884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23"/>
            <p:cNvSpPr/>
            <p:nvPr/>
          </p:nvSpPr>
          <p:spPr>
            <a:xfrm>
              <a:off x="8649072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0" name="Google Shape;1000;p23"/>
            <p:cNvSpPr/>
            <p:nvPr/>
          </p:nvSpPr>
          <p:spPr>
            <a:xfrm>
              <a:off x="8533565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1" name="Google Shape;1001;p23"/>
            <p:cNvSpPr/>
            <p:nvPr/>
          </p:nvSpPr>
          <p:spPr>
            <a:xfrm>
              <a:off x="8417753" y="2860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23"/>
            <p:cNvSpPr/>
            <p:nvPr/>
          </p:nvSpPr>
          <p:spPr>
            <a:xfrm>
              <a:off x="8996496" y="16505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23"/>
            <p:cNvSpPr/>
            <p:nvPr/>
          </p:nvSpPr>
          <p:spPr>
            <a:xfrm>
              <a:off x="8763671" y="165128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23"/>
            <p:cNvSpPr/>
            <p:nvPr/>
          </p:nvSpPr>
          <p:spPr>
            <a:xfrm>
              <a:off x="8533565" y="165055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5" name="Google Shape;1005;p23"/>
            <p:cNvSpPr/>
            <p:nvPr/>
          </p:nvSpPr>
          <p:spPr>
            <a:xfrm>
              <a:off x="9112015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6" name="Google Shape;1006;p23"/>
            <p:cNvSpPr/>
            <p:nvPr/>
          </p:nvSpPr>
          <p:spPr>
            <a:xfrm>
              <a:off x="8996496" y="44111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23"/>
            <p:cNvSpPr/>
            <p:nvPr/>
          </p:nvSpPr>
          <p:spPr>
            <a:xfrm>
              <a:off x="8880696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8" name="Google Shape;1008;p23"/>
            <p:cNvSpPr/>
            <p:nvPr/>
          </p:nvSpPr>
          <p:spPr>
            <a:xfrm>
              <a:off x="8764884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9" name="Google Shape;1009;p23"/>
            <p:cNvSpPr/>
            <p:nvPr/>
          </p:nvSpPr>
          <p:spPr>
            <a:xfrm>
              <a:off x="8649072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23"/>
            <p:cNvSpPr/>
            <p:nvPr/>
          </p:nvSpPr>
          <p:spPr>
            <a:xfrm>
              <a:off x="8533565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1" name="Google Shape;1011;p23"/>
            <p:cNvSpPr/>
            <p:nvPr/>
          </p:nvSpPr>
          <p:spPr>
            <a:xfrm>
              <a:off x="8417753" y="44111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2" name="Google Shape;1012;p23"/>
          <p:cNvSpPr/>
          <p:nvPr/>
        </p:nvSpPr>
        <p:spPr>
          <a:xfrm>
            <a:off x="8154895" y="260380"/>
            <a:ext cx="552000" cy="552000"/>
          </a:xfrm>
          <a:prstGeom prst="mathPlus">
            <a:avLst>
              <a:gd name="adj1" fmla="val 17232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3" name="Google Shape;1013;p23"/>
          <p:cNvGrpSpPr/>
          <p:nvPr/>
        </p:nvGrpSpPr>
        <p:grpSpPr>
          <a:xfrm>
            <a:off x="8095085" y="4302433"/>
            <a:ext cx="1580753" cy="1378500"/>
            <a:chOff x="8095085" y="4302433"/>
            <a:chExt cx="1580753" cy="1378500"/>
          </a:xfrm>
        </p:grpSpPr>
        <p:sp>
          <p:nvSpPr>
            <p:cNvPr id="1014" name="Google Shape;1014;p23"/>
            <p:cNvSpPr/>
            <p:nvPr/>
          </p:nvSpPr>
          <p:spPr>
            <a:xfrm flipH="1">
              <a:off x="8297338" y="4302433"/>
              <a:ext cx="1378500" cy="13785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23"/>
            <p:cNvSpPr/>
            <p:nvPr/>
          </p:nvSpPr>
          <p:spPr>
            <a:xfrm flipH="1">
              <a:off x="8095085" y="4445804"/>
              <a:ext cx="526200" cy="5262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Google Shape;1017;p24"/>
          <p:cNvSpPr txBox="1">
            <a:spLocks noGrp="1"/>
          </p:cNvSpPr>
          <p:nvPr>
            <p:ph type="title"/>
          </p:nvPr>
        </p:nvSpPr>
        <p:spPr>
          <a:xfrm>
            <a:off x="4410975" y="1863701"/>
            <a:ext cx="4017300" cy="158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1018" name="Google Shape;1018;p24"/>
          <p:cNvSpPr txBox="1">
            <a:spLocks noGrp="1"/>
          </p:cNvSpPr>
          <p:nvPr>
            <p:ph type="title" idx="2"/>
          </p:nvPr>
        </p:nvSpPr>
        <p:spPr>
          <a:xfrm>
            <a:off x="7311550" y="964282"/>
            <a:ext cx="1015500" cy="7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>
            <a:endParaRPr/>
          </a:p>
        </p:txBody>
      </p:sp>
      <p:sp>
        <p:nvSpPr>
          <p:cNvPr id="1019" name="Google Shape;1019;p24"/>
          <p:cNvSpPr txBox="1">
            <a:spLocks noGrp="1"/>
          </p:cNvSpPr>
          <p:nvPr>
            <p:ph type="subTitle" idx="1"/>
          </p:nvPr>
        </p:nvSpPr>
        <p:spPr>
          <a:xfrm>
            <a:off x="4378825" y="3864065"/>
            <a:ext cx="4017300" cy="4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1020" name="Google Shape;1020;p24"/>
          <p:cNvGrpSpPr/>
          <p:nvPr/>
        </p:nvGrpSpPr>
        <p:grpSpPr>
          <a:xfrm>
            <a:off x="6217049" y="-225424"/>
            <a:ext cx="877300" cy="917775"/>
            <a:chOff x="7791725" y="442275"/>
            <a:chExt cx="877300" cy="917775"/>
          </a:xfrm>
        </p:grpSpPr>
        <p:sp>
          <p:nvSpPr>
            <p:cNvPr id="1021" name="Google Shape;1021;p24"/>
            <p:cNvSpPr/>
            <p:nvPr/>
          </p:nvSpPr>
          <p:spPr>
            <a:xfrm>
              <a:off x="7920525" y="442275"/>
              <a:ext cx="748500" cy="7485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24"/>
            <p:cNvSpPr/>
            <p:nvPr/>
          </p:nvSpPr>
          <p:spPr>
            <a:xfrm>
              <a:off x="7791725" y="909150"/>
              <a:ext cx="450900" cy="450900"/>
            </a:xfrm>
            <a:prstGeom prst="ellipse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23" name="Google Shape;1023;p24"/>
          <p:cNvGrpSpPr/>
          <p:nvPr/>
        </p:nvGrpSpPr>
        <p:grpSpPr>
          <a:xfrm>
            <a:off x="7680123" y="4574599"/>
            <a:ext cx="1646456" cy="754741"/>
            <a:chOff x="5071203" y="4398918"/>
            <a:chExt cx="1646456" cy="754741"/>
          </a:xfrm>
        </p:grpSpPr>
        <p:sp>
          <p:nvSpPr>
            <p:cNvPr id="1024" name="Google Shape;1024;p24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5" name="Google Shape;1025;p24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6" name="Google Shape;1026;p24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7" name="Google Shape;1027;p24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8" name="Google Shape;1028;p24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9" name="Google Shape;1029;p24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0" name="Google Shape;1030;p24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1" name="Google Shape;1031;p24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2" name="Google Shape;1032;p24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3" name="Google Shape;1033;p24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24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5" name="Google Shape;1035;p24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6" name="Google Shape;1036;p24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7" name="Google Shape;1037;p24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8" name="Google Shape;1038;p24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9" name="Google Shape;1039;p24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24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1" name="Google Shape;1041;p24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24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3" name="Google Shape;1043;p24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4" name="Google Shape;1044;p24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5" name="Google Shape;1045;p24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6" name="Google Shape;1046;p24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24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8" name="Google Shape;1048;p24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9" name="Google Shape;1049;p24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24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1" name="Google Shape;1051;p24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2" name="Google Shape;1052;p24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24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4" name="Google Shape;1054;p24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5" name="Google Shape;1055;p24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24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7" name="Google Shape;1057;p24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8" name="Google Shape;1058;p24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24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24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24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24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24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Google Shape;1064;p24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24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Google Shape;1066;p24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7" name="Google Shape;1067;p24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8" name="Google Shape;1068;p24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p24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Google Shape;1070;p24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Google Shape;1071;p24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2" name="Google Shape;1072;p24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3" name="Google Shape;1073;p24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4" name="Google Shape;1074;p24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Google Shape;1075;p24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Google Shape;1076;p24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p24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Google Shape;1078;p24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9" name="Google Shape;1079;p24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24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1" name="Google Shape;1081;p24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2" name="Google Shape;1082;p24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3" name="Google Shape;1083;p24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24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24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6" name="Google Shape;1086;p24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7" name="Google Shape;1087;p24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8" name="Google Shape;1088;p24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9" name="Google Shape;1089;p24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0" name="Google Shape;1090;p24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Google Shape;1091;p24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2" name="Google Shape;1092;p24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3" name="Google Shape;1093;p24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p24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5" name="Google Shape;1095;p24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6" name="Google Shape;1096;p24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24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Google Shape;1098;p24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Google Shape;1099;p24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p24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Google Shape;1101;p24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Google Shape;1102;p24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p24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4" name="Google Shape;1104;p24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p24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p24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Google Shape;1107;p24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>
            <a:spLocks noGrp="1"/>
          </p:cNvSpPr>
          <p:nvPr>
            <p:ph type="title"/>
          </p:nvPr>
        </p:nvSpPr>
        <p:spPr>
          <a:xfrm>
            <a:off x="713100" y="459075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ed Hat Display"/>
              <a:buNone/>
              <a:defRPr sz="3000" b="1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ed Hat Display"/>
              <a:buNone/>
              <a:defRPr sz="3000" b="1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ed Hat Display"/>
              <a:buNone/>
              <a:defRPr sz="3000" b="1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ed Hat Display"/>
              <a:buNone/>
              <a:defRPr sz="3000" b="1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ed Hat Display"/>
              <a:buNone/>
              <a:defRPr sz="3000" b="1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ed Hat Display"/>
              <a:buNone/>
              <a:defRPr sz="3000" b="1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ed Hat Display"/>
              <a:buNone/>
              <a:defRPr sz="3000" b="1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ed Hat Display"/>
              <a:buNone/>
              <a:defRPr sz="3000" b="1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ed Hat Display"/>
              <a:buNone/>
              <a:defRPr sz="3000" b="1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9pPr>
          </a:lstStyle>
          <a:p>
            <a:endParaRPr/>
          </a:p>
        </p:txBody>
      </p:sp>
      <p:sp>
        <p:nvSpPr>
          <p:cNvPr id="7" name="Google Shape;7;p15"/>
          <p:cNvSpPr txBox="1">
            <a:spLocks noGrp="1"/>
          </p:cNvSpPr>
          <p:nvPr>
            <p:ph type="body" idx="1"/>
          </p:nvPr>
        </p:nvSpPr>
        <p:spPr>
          <a:xfrm>
            <a:off x="713100" y="1187700"/>
            <a:ext cx="7717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Display"/>
              <a:buChar char="●"/>
              <a:defRPr sz="14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Display"/>
              <a:buChar char="○"/>
              <a:defRPr sz="14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Display"/>
              <a:buChar char="■"/>
              <a:defRPr sz="14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Display"/>
              <a:buChar char="●"/>
              <a:defRPr sz="14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Display"/>
              <a:buChar char="○"/>
              <a:defRPr sz="14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Display"/>
              <a:buChar char="■"/>
              <a:defRPr sz="14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Display"/>
              <a:buChar char="●"/>
              <a:defRPr sz="14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Display"/>
              <a:buChar char="○"/>
              <a:defRPr sz="14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ed Hat Display"/>
              <a:buChar char="■"/>
              <a:defRPr sz="14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0" name="Google Shape;3780;p1"/>
          <p:cNvPicPr preferRelativeResize="0"/>
          <p:nvPr/>
        </p:nvPicPr>
        <p:blipFill rotWithShape="1">
          <a:blip r:embed="rId3">
            <a:alphaModFix/>
          </a:blip>
          <a:srcRect l="24710" r="28630"/>
          <a:stretch/>
        </p:blipFill>
        <p:spPr>
          <a:xfrm>
            <a:off x="5521825" y="0"/>
            <a:ext cx="362217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81" name="Google Shape;3781;p1"/>
          <p:cNvSpPr/>
          <p:nvPr/>
        </p:nvSpPr>
        <p:spPr>
          <a:xfrm>
            <a:off x="750450" y="3817088"/>
            <a:ext cx="4429108" cy="4041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2" name="Google Shape;3782;p1"/>
          <p:cNvSpPr txBox="1">
            <a:spLocks noGrp="1"/>
          </p:cNvSpPr>
          <p:nvPr>
            <p:ph type="ctrTitle"/>
          </p:nvPr>
        </p:nvSpPr>
        <p:spPr>
          <a:xfrm>
            <a:off x="789300" y="636825"/>
            <a:ext cx="4297800" cy="22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500" b="0">
                <a:latin typeface="Calibri"/>
                <a:ea typeface="Calibri"/>
                <a:cs typeface="Calibri"/>
                <a:sym typeface="Calibri"/>
              </a:rPr>
              <a:t>OPPORTUNITIES FOR MEASUREMENT OF HEALTH CARE IN LOW-INCOME COUNTRIES: NIGERIA AS AN EXAMPLE</a:t>
            </a:r>
            <a:endParaRPr sz="2500" b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3" name="Google Shape;3783;p1"/>
          <p:cNvSpPr txBox="1">
            <a:spLocks noGrp="1"/>
          </p:cNvSpPr>
          <p:nvPr>
            <p:ph type="subTitle" idx="1"/>
          </p:nvPr>
        </p:nvSpPr>
        <p:spPr>
          <a:xfrm>
            <a:off x="907946" y="3801742"/>
            <a:ext cx="419528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Chidalu Mbonu, MPH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Doctoral (DrPH - Preventive Care) Student at Loma Linda University, California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4" name="Google Shape;3784;p1"/>
          <p:cNvSpPr txBox="1">
            <a:spLocks noGrp="1"/>
          </p:cNvSpPr>
          <p:nvPr>
            <p:ph type="ctrTitle" idx="2"/>
          </p:nvPr>
        </p:nvSpPr>
        <p:spPr>
          <a:xfrm>
            <a:off x="789300" y="3218600"/>
            <a:ext cx="4297800" cy="4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A REVIEW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85" name="Google Shape;3785;p1"/>
          <p:cNvGrpSpPr/>
          <p:nvPr/>
        </p:nvGrpSpPr>
        <p:grpSpPr>
          <a:xfrm>
            <a:off x="218750" y="922313"/>
            <a:ext cx="4588500" cy="2649600"/>
            <a:chOff x="218750" y="929725"/>
            <a:chExt cx="4588500" cy="2649600"/>
          </a:xfrm>
        </p:grpSpPr>
        <p:cxnSp>
          <p:nvCxnSpPr>
            <p:cNvPr id="3786" name="Google Shape;3786;p1"/>
            <p:cNvCxnSpPr/>
            <p:nvPr/>
          </p:nvCxnSpPr>
          <p:spPr>
            <a:xfrm>
              <a:off x="637265" y="929725"/>
              <a:ext cx="0" cy="264960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87" name="Google Shape;3787;p1"/>
            <p:cNvCxnSpPr/>
            <p:nvPr/>
          </p:nvCxnSpPr>
          <p:spPr>
            <a:xfrm>
              <a:off x="218750" y="3051225"/>
              <a:ext cx="4588500" cy="0"/>
            </a:xfrm>
            <a:prstGeom prst="straightConnector1">
              <a:avLst/>
            </a:pr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3788" name="Google Shape;3788;p1"/>
          <p:cNvSpPr/>
          <p:nvPr/>
        </p:nvSpPr>
        <p:spPr>
          <a:xfrm>
            <a:off x="862766" y="231342"/>
            <a:ext cx="280500" cy="280500"/>
          </a:xfrm>
          <a:prstGeom prst="mathPlus">
            <a:avLst>
              <a:gd name="adj1" fmla="val 17232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89" name="Google Shape;3789;p1"/>
          <p:cNvGrpSpPr/>
          <p:nvPr/>
        </p:nvGrpSpPr>
        <p:grpSpPr>
          <a:xfrm>
            <a:off x="8190054" y="234034"/>
            <a:ext cx="1635445" cy="1623514"/>
            <a:chOff x="8190054" y="234034"/>
            <a:chExt cx="1635445" cy="1623514"/>
          </a:xfrm>
        </p:grpSpPr>
        <p:sp>
          <p:nvSpPr>
            <p:cNvPr id="3790" name="Google Shape;3790;p1"/>
            <p:cNvSpPr/>
            <p:nvPr/>
          </p:nvSpPr>
          <p:spPr>
            <a:xfrm>
              <a:off x="8446999" y="479048"/>
              <a:ext cx="1378500" cy="13785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1" name="Google Shape;3791;p1"/>
            <p:cNvSpPr/>
            <p:nvPr/>
          </p:nvSpPr>
          <p:spPr>
            <a:xfrm>
              <a:off x="8190054" y="234034"/>
              <a:ext cx="691200" cy="6912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92" name="Google Shape;3792;p1"/>
          <p:cNvGrpSpPr/>
          <p:nvPr/>
        </p:nvGrpSpPr>
        <p:grpSpPr>
          <a:xfrm>
            <a:off x="4395804" y="4486056"/>
            <a:ext cx="1646456" cy="754741"/>
            <a:chOff x="5071203" y="4398918"/>
            <a:chExt cx="1646456" cy="754741"/>
          </a:xfrm>
        </p:grpSpPr>
        <p:sp>
          <p:nvSpPr>
            <p:cNvPr id="3793" name="Google Shape;3793;p1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4" name="Google Shape;3794;p1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5" name="Google Shape;3795;p1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6" name="Google Shape;3796;p1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7" name="Google Shape;3797;p1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8" name="Google Shape;3798;p1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9" name="Google Shape;3799;p1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0" name="Google Shape;3800;p1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1" name="Google Shape;3801;p1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2" name="Google Shape;3802;p1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3" name="Google Shape;3803;p1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4" name="Google Shape;3804;p1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5" name="Google Shape;3805;p1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6" name="Google Shape;3806;p1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7" name="Google Shape;3807;p1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8" name="Google Shape;3808;p1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9" name="Google Shape;3809;p1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0" name="Google Shape;3810;p1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1" name="Google Shape;3811;p1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2" name="Google Shape;3812;p1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3" name="Google Shape;3813;p1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4" name="Google Shape;3814;p1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5" name="Google Shape;3815;p1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6" name="Google Shape;3816;p1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7" name="Google Shape;3817;p1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8" name="Google Shape;3818;p1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9" name="Google Shape;3819;p1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0" name="Google Shape;3820;p1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1" name="Google Shape;3821;p1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2" name="Google Shape;3822;p1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3" name="Google Shape;3823;p1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4" name="Google Shape;3824;p1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5" name="Google Shape;3825;p1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6" name="Google Shape;3826;p1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7" name="Google Shape;3827;p1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8" name="Google Shape;3828;p1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9" name="Google Shape;3829;p1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0" name="Google Shape;3830;p1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1" name="Google Shape;3831;p1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2" name="Google Shape;3832;p1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3" name="Google Shape;3833;p1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4" name="Google Shape;3834;p1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5" name="Google Shape;3835;p1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6" name="Google Shape;3836;p1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7" name="Google Shape;3837;p1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8" name="Google Shape;3838;p1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9" name="Google Shape;3839;p1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0" name="Google Shape;3840;p1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1" name="Google Shape;3841;p1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2" name="Google Shape;3842;p1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3" name="Google Shape;3843;p1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4" name="Google Shape;3844;p1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5" name="Google Shape;3845;p1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6" name="Google Shape;3846;p1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7" name="Google Shape;3847;p1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8" name="Google Shape;3848;p1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9" name="Google Shape;3849;p1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0" name="Google Shape;3850;p1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1" name="Google Shape;3851;p1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2" name="Google Shape;3852;p1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3" name="Google Shape;3853;p1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4" name="Google Shape;3854;p1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5" name="Google Shape;3855;p1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6" name="Google Shape;3856;p1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7" name="Google Shape;3857;p1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8" name="Google Shape;3858;p1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9" name="Google Shape;3859;p1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0" name="Google Shape;3860;p1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1" name="Google Shape;3861;p1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2" name="Google Shape;3862;p1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3" name="Google Shape;3863;p1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4" name="Google Shape;3864;p1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5" name="Google Shape;3865;p1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6" name="Google Shape;3866;p1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7" name="Google Shape;3867;p1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8" name="Google Shape;3868;p1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9" name="Google Shape;3869;p1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0" name="Google Shape;3870;p1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1" name="Google Shape;3871;p1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2" name="Google Shape;3872;p1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3" name="Google Shape;3873;p1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4" name="Google Shape;3874;p1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5" name="Google Shape;3875;p1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6" name="Google Shape;3876;p1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77" name="Google Shape;3877;p1"/>
          <p:cNvGrpSpPr/>
          <p:nvPr/>
        </p:nvGrpSpPr>
        <p:grpSpPr>
          <a:xfrm>
            <a:off x="4404048" y="470645"/>
            <a:ext cx="853696" cy="754670"/>
            <a:chOff x="3473975" y="801475"/>
            <a:chExt cx="2441225" cy="2158050"/>
          </a:xfrm>
        </p:grpSpPr>
        <p:sp>
          <p:nvSpPr>
            <p:cNvPr id="3878" name="Google Shape;3878;p1"/>
            <p:cNvSpPr/>
            <p:nvPr/>
          </p:nvSpPr>
          <p:spPr>
            <a:xfrm>
              <a:off x="3473975" y="801475"/>
              <a:ext cx="2441225" cy="2158050"/>
            </a:xfrm>
            <a:custGeom>
              <a:avLst/>
              <a:gdLst/>
              <a:ahLst/>
              <a:cxnLst/>
              <a:rect l="l" t="t" r="r" b="b"/>
              <a:pathLst>
                <a:path w="97649" h="86322" extrusionOk="0">
                  <a:moveTo>
                    <a:pt x="71920" y="1686"/>
                  </a:moveTo>
                  <a:cubicBezTo>
                    <a:pt x="88333" y="1686"/>
                    <a:pt x="95962" y="18187"/>
                    <a:pt x="95962" y="29366"/>
                  </a:cubicBezTo>
                  <a:cubicBezTo>
                    <a:pt x="95962" y="48321"/>
                    <a:pt x="76445" y="64172"/>
                    <a:pt x="48824" y="84459"/>
                  </a:cubicBezTo>
                  <a:cubicBezTo>
                    <a:pt x="21174" y="64172"/>
                    <a:pt x="1656" y="48321"/>
                    <a:pt x="1656" y="29366"/>
                  </a:cubicBezTo>
                  <a:cubicBezTo>
                    <a:pt x="1656" y="18187"/>
                    <a:pt x="9316" y="1686"/>
                    <a:pt x="25699" y="1686"/>
                  </a:cubicBezTo>
                  <a:cubicBezTo>
                    <a:pt x="41372" y="1686"/>
                    <a:pt x="47996" y="14461"/>
                    <a:pt x="48055" y="14579"/>
                  </a:cubicBezTo>
                  <a:cubicBezTo>
                    <a:pt x="48203" y="14875"/>
                    <a:pt x="48499" y="15053"/>
                    <a:pt x="48824" y="15053"/>
                  </a:cubicBezTo>
                  <a:cubicBezTo>
                    <a:pt x="49120" y="15053"/>
                    <a:pt x="49416" y="14875"/>
                    <a:pt x="49564" y="14579"/>
                  </a:cubicBezTo>
                  <a:cubicBezTo>
                    <a:pt x="49623" y="14461"/>
                    <a:pt x="56217" y="1686"/>
                    <a:pt x="71920" y="1686"/>
                  </a:cubicBezTo>
                  <a:close/>
                  <a:moveTo>
                    <a:pt x="25699" y="0"/>
                  </a:moveTo>
                  <a:cubicBezTo>
                    <a:pt x="9818" y="0"/>
                    <a:pt x="0" y="15230"/>
                    <a:pt x="0" y="29366"/>
                  </a:cubicBezTo>
                  <a:cubicBezTo>
                    <a:pt x="0" y="49209"/>
                    <a:pt x="20021" y="65414"/>
                    <a:pt x="48321" y="86174"/>
                  </a:cubicBezTo>
                  <a:cubicBezTo>
                    <a:pt x="48469" y="86263"/>
                    <a:pt x="48647" y="86322"/>
                    <a:pt x="48824" y="86322"/>
                  </a:cubicBezTo>
                  <a:cubicBezTo>
                    <a:pt x="48972" y="86322"/>
                    <a:pt x="49150" y="86263"/>
                    <a:pt x="49297" y="86174"/>
                  </a:cubicBezTo>
                  <a:cubicBezTo>
                    <a:pt x="77598" y="65414"/>
                    <a:pt x="97648" y="49209"/>
                    <a:pt x="97648" y="29366"/>
                  </a:cubicBezTo>
                  <a:cubicBezTo>
                    <a:pt x="97648" y="15230"/>
                    <a:pt x="87800" y="0"/>
                    <a:pt x="71920" y="0"/>
                  </a:cubicBezTo>
                  <a:cubicBezTo>
                    <a:pt x="58228" y="0"/>
                    <a:pt x="51013" y="9168"/>
                    <a:pt x="48824" y="12598"/>
                  </a:cubicBezTo>
                  <a:cubicBezTo>
                    <a:pt x="46606" y="9168"/>
                    <a:pt x="39391" y="0"/>
                    <a:pt x="2569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9" name="Google Shape;3879;p1"/>
            <p:cNvSpPr/>
            <p:nvPr/>
          </p:nvSpPr>
          <p:spPr>
            <a:xfrm>
              <a:off x="4257650" y="1443925"/>
              <a:ext cx="873125" cy="873150"/>
            </a:xfrm>
            <a:custGeom>
              <a:avLst/>
              <a:gdLst/>
              <a:ahLst/>
              <a:cxnLst/>
              <a:rect l="l" t="t" r="r" b="b"/>
              <a:pathLst>
                <a:path w="34925" h="34926" extrusionOk="0">
                  <a:moveTo>
                    <a:pt x="21883" y="1686"/>
                  </a:moveTo>
                  <a:lnTo>
                    <a:pt x="21883" y="12214"/>
                  </a:lnTo>
                  <a:cubicBezTo>
                    <a:pt x="21883" y="12687"/>
                    <a:pt x="22238" y="13072"/>
                    <a:pt x="22712" y="13072"/>
                  </a:cubicBezTo>
                  <a:lnTo>
                    <a:pt x="33239" y="13072"/>
                  </a:lnTo>
                  <a:lnTo>
                    <a:pt x="33239" y="21884"/>
                  </a:lnTo>
                  <a:lnTo>
                    <a:pt x="22712" y="21884"/>
                  </a:lnTo>
                  <a:cubicBezTo>
                    <a:pt x="22238" y="21884"/>
                    <a:pt x="21883" y="22269"/>
                    <a:pt x="21883" y="22712"/>
                  </a:cubicBezTo>
                  <a:lnTo>
                    <a:pt x="21883" y="33240"/>
                  </a:lnTo>
                  <a:lnTo>
                    <a:pt x="13041" y="33240"/>
                  </a:lnTo>
                  <a:lnTo>
                    <a:pt x="13041" y="22712"/>
                  </a:lnTo>
                  <a:cubicBezTo>
                    <a:pt x="13041" y="22269"/>
                    <a:pt x="12687" y="21884"/>
                    <a:pt x="12213" y="21884"/>
                  </a:cubicBezTo>
                  <a:lnTo>
                    <a:pt x="1686" y="21884"/>
                  </a:lnTo>
                  <a:lnTo>
                    <a:pt x="1686" y="13072"/>
                  </a:lnTo>
                  <a:lnTo>
                    <a:pt x="12213" y="13072"/>
                  </a:lnTo>
                  <a:cubicBezTo>
                    <a:pt x="12687" y="13072"/>
                    <a:pt x="13041" y="12687"/>
                    <a:pt x="13041" y="12214"/>
                  </a:cubicBezTo>
                  <a:lnTo>
                    <a:pt x="13041" y="1686"/>
                  </a:lnTo>
                  <a:close/>
                  <a:moveTo>
                    <a:pt x="12213" y="1"/>
                  </a:moveTo>
                  <a:cubicBezTo>
                    <a:pt x="11770" y="1"/>
                    <a:pt x="11385" y="385"/>
                    <a:pt x="11385" y="858"/>
                  </a:cubicBezTo>
                  <a:lnTo>
                    <a:pt x="11385" y="11386"/>
                  </a:lnTo>
                  <a:lnTo>
                    <a:pt x="858" y="11386"/>
                  </a:lnTo>
                  <a:cubicBezTo>
                    <a:pt x="384" y="11386"/>
                    <a:pt x="0" y="11770"/>
                    <a:pt x="0" y="12214"/>
                  </a:cubicBezTo>
                  <a:lnTo>
                    <a:pt x="0" y="22712"/>
                  </a:lnTo>
                  <a:cubicBezTo>
                    <a:pt x="0" y="23185"/>
                    <a:pt x="384" y="23540"/>
                    <a:pt x="858" y="23540"/>
                  </a:cubicBezTo>
                  <a:lnTo>
                    <a:pt x="11385" y="23540"/>
                  </a:lnTo>
                  <a:lnTo>
                    <a:pt x="11385" y="34098"/>
                  </a:lnTo>
                  <a:cubicBezTo>
                    <a:pt x="11385" y="34541"/>
                    <a:pt x="11770" y="34926"/>
                    <a:pt x="12213" y="34926"/>
                  </a:cubicBezTo>
                  <a:lnTo>
                    <a:pt x="22712" y="34926"/>
                  </a:lnTo>
                  <a:cubicBezTo>
                    <a:pt x="23185" y="34926"/>
                    <a:pt x="23540" y="34541"/>
                    <a:pt x="23540" y="34098"/>
                  </a:cubicBezTo>
                  <a:lnTo>
                    <a:pt x="23540" y="23540"/>
                  </a:lnTo>
                  <a:lnTo>
                    <a:pt x="34097" y="23540"/>
                  </a:lnTo>
                  <a:cubicBezTo>
                    <a:pt x="34540" y="23540"/>
                    <a:pt x="34925" y="23185"/>
                    <a:pt x="34925" y="22712"/>
                  </a:cubicBezTo>
                  <a:lnTo>
                    <a:pt x="34925" y="12214"/>
                  </a:lnTo>
                  <a:cubicBezTo>
                    <a:pt x="34925" y="11770"/>
                    <a:pt x="34540" y="11386"/>
                    <a:pt x="34097" y="11386"/>
                  </a:cubicBezTo>
                  <a:lnTo>
                    <a:pt x="23540" y="11386"/>
                  </a:lnTo>
                  <a:lnTo>
                    <a:pt x="23540" y="858"/>
                  </a:lnTo>
                  <a:cubicBezTo>
                    <a:pt x="23540" y="385"/>
                    <a:pt x="23185" y="1"/>
                    <a:pt x="2271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0" name="Google Shape;3880;p1"/>
            <p:cNvSpPr/>
            <p:nvPr/>
          </p:nvSpPr>
          <p:spPr>
            <a:xfrm>
              <a:off x="3620350" y="1004725"/>
              <a:ext cx="309050" cy="551600"/>
            </a:xfrm>
            <a:custGeom>
              <a:avLst/>
              <a:gdLst/>
              <a:ahLst/>
              <a:cxnLst/>
              <a:rect l="l" t="t" r="r" b="b"/>
              <a:pathLst>
                <a:path w="12362" h="22064" extrusionOk="0">
                  <a:moveTo>
                    <a:pt x="11424" y="0"/>
                  </a:moveTo>
                  <a:cubicBezTo>
                    <a:pt x="11279" y="0"/>
                    <a:pt x="11134" y="40"/>
                    <a:pt x="11002" y="121"/>
                  </a:cubicBezTo>
                  <a:cubicBezTo>
                    <a:pt x="3431" y="4557"/>
                    <a:pt x="1" y="14197"/>
                    <a:pt x="1" y="21236"/>
                  </a:cubicBezTo>
                  <a:cubicBezTo>
                    <a:pt x="1" y="21709"/>
                    <a:pt x="385" y="22064"/>
                    <a:pt x="829" y="22064"/>
                  </a:cubicBezTo>
                  <a:cubicBezTo>
                    <a:pt x="1302" y="22064"/>
                    <a:pt x="1686" y="21709"/>
                    <a:pt x="1686" y="21236"/>
                  </a:cubicBezTo>
                  <a:cubicBezTo>
                    <a:pt x="1686" y="14434"/>
                    <a:pt x="5176" y="5503"/>
                    <a:pt x="11830" y="1570"/>
                  </a:cubicBezTo>
                  <a:cubicBezTo>
                    <a:pt x="12244" y="1333"/>
                    <a:pt x="12362" y="801"/>
                    <a:pt x="12125" y="417"/>
                  </a:cubicBezTo>
                  <a:cubicBezTo>
                    <a:pt x="11970" y="145"/>
                    <a:pt x="11700" y="0"/>
                    <a:pt x="1142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1" name="Google Shape;3881;p1"/>
            <p:cNvSpPr/>
            <p:nvPr/>
          </p:nvSpPr>
          <p:spPr>
            <a:xfrm>
              <a:off x="3639575" y="1667175"/>
              <a:ext cx="119800" cy="211500"/>
            </a:xfrm>
            <a:custGeom>
              <a:avLst/>
              <a:gdLst/>
              <a:ahLst/>
              <a:cxnLst/>
              <a:rect l="l" t="t" r="r" b="b"/>
              <a:pathLst>
                <a:path w="4792" h="8460" extrusionOk="0">
                  <a:moveTo>
                    <a:pt x="941" y="1"/>
                  </a:moveTo>
                  <a:cubicBezTo>
                    <a:pt x="865" y="1"/>
                    <a:pt x="787" y="11"/>
                    <a:pt x="710" y="31"/>
                  </a:cubicBezTo>
                  <a:cubicBezTo>
                    <a:pt x="267" y="149"/>
                    <a:pt x="1" y="622"/>
                    <a:pt x="119" y="1066"/>
                  </a:cubicBezTo>
                  <a:cubicBezTo>
                    <a:pt x="769" y="3343"/>
                    <a:pt x="1775" y="5679"/>
                    <a:pt x="3106" y="8045"/>
                  </a:cubicBezTo>
                  <a:cubicBezTo>
                    <a:pt x="3254" y="8311"/>
                    <a:pt x="3549" y="8459"/>
                    <a:pt x="3845" y="8459"/>
                  </a:cubicBezTo>
                  <a:cubicBezTo>
                    <a:pt x="3963" y="8459"/>
                    <a:pt x="4111" y="8430"/>
                    <a:pt x="4259" y="8341"/>
                  </a:cubicBezTo>
                  <a:cubicBezTo>
                    <a:pt x="4643" y="8134"/>
                    <a:pt x="4791" y="7602"/>
                    <a:pt x="4555" y="7217"/>
                  </a:cubicBezTo>
                  <a:cubicBezTo>
                    <a:pt x="3283" y="4970"/>
                    <a:pt x="2337" y="2752"/>
                    <a:pt x="1745" y="593"/>
                  </a:cubicBezTo>
                  <a:cubicBezTo>
                    <a:pt x="1648" y="226"/>
                    <a:pt x="1307" y="1"/>
                    <a:pt x="94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066"/>
    </mc:Choice>
    <mc:Fallback>
      <p:transition spd="slow" advTm="1906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6" name="Google Shape;3956;p9"/>
          <p:cNvSpPr txBox="1">
            <a:spLocks noGrp="1"/>
          </p:cNvSpPr>
          <p:nvPr>
            <p:ph type="body" idx="1"/>
          </p:nvPr>
        </p:nvSpPr>
        <p:spPr>
          <a:xfrm>
            <a:off x="623099" y="1200546"/>
            <a:ext cx="7717800" cy="3481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Vital events (births, deaths, stillbirths; measurement often incomplete)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Capacity (easiest to measure)</a:t>
            </a:r>
            <a:endParaRPr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Clinicians: doctors, midwives, nurses, community health officers and workers</a:t>
            </a:r>
            <a:endParaRPr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Facilities: Primary care and comprehensive health centres, general hospitals, teaching and specialist hospitals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Utilization (requires health insurance or surveys)</a:t>
            </a:r>
            <a:endParaRPr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Preventive services: immunizations, screening</a:t>
            </a:r>
            <a:endParaRPr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Perinatal: Antenatal care, c-sections</a:t>
            </a:r>
            <a:endParaRPr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Hospitalizations: Medical by diagnosis; surgical by procedure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Char char="●"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Outcomes (initially focus on public health and hospital events)</a:t>
            </a:r>
            <a:endParaRPr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Death (vital and hospital records)</a:t>
            </a:r>
            <a:endParaRPr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Perinatal non-mortal adverse events</a:t>
            </a:r>
            <a:endParaRPr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Important infections such as Hospital-acquired infection, tetanus, measles, TB, HIV, Malaria </a:t>
            </a:r>
            <a:endParaRPr/>
          </a:p>
        </p:txBody>
      </p:sp>
      <p:sp>
        <p:nvSpPr>
          <p:cNvPr id="3957" name="Google Shape;3957;p9"/>
          <p:cNvSpPr txBox="1">
            <a:spLocks noGrp="1"/>
          </p:cNvSpPr>
          <p:nvPr>
            <p:ph type="title"/>
          </p:nvPr>
        </p:nvSpPr>
        <p:spPr>
          <a:xfrm>
            <a:off x="489284" y="168917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Essential data for measuring health care and health in middle- and low-income countries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561"/>
    </mc:Choice>
    <mc:Fallback>
      <p:transition spd="slow" advTm="6556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" name="Google Shape;3962;p10"/>
          <p:cNvSpPr txBox="1">
            <a:spLocks noGrp="1"/>
          </p:cNvSpPr>
          <p:nvPr>
            <p:ph type="title"/>
          </p:nvPr>
        </p:nvSpPr>
        <p:spPr>
          <a:xfrm>
            <a:off x="489648" y="16834"/>
            <a:ext cx="7163100" cy="799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dirty="0">
                <a:solidFill>
                  <a:srgbClr val="21212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Conclusion</a:t>
            </a:r>
            <a:endParaRPr sz="3000" dirty="0">
              <a:solidFill>
                <a:srgbClr val="21212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3" name="Google Shape;3963;p10"/>
          <p:cNvSpPr txBox="1">
            <a:spLocks noGrp="1"/>
          </p:cNvSpPr>
          <p:nvPr>
            <p:ph type="subTitle" idx="1"/>
          </p:nvPr>
        </p:nvSpPr>
        <p:spPr>
          <a:xfrm>
            <a:off x="228259" y="765716"/>
            <a:ext cx="7547857" cy="35609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The Nigerian experience</a:t>
            </a:r>
            <a:r>
              <a:rPr lang="en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demonstrates the feasibility and challenges of healthcare measurement.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Lessons: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400" b="1">
              <a:solidFill>
                <a:srgbClr val="333333"/>
              </a:solidFill>
              <a:highlight>
                <a:srgbClr val="FCFCFC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libri"/>
              <a:buChar char="●"/>
            </a:pPr>
            <a:r>
              <a:rPr lang="en" sz="1400">
                <a:latin typeface="Calibri"/>
                <a:ea typeface="Calibri"/>
                <a:cs typeface="Calibri"/>
                <a:sym typeface="Calibri"/>
              </a:rPr>
              <a:t>Build coalitions using systems (national and international organizations) already in place that collect and utilize demographic data and track health outcomes. For example a commission of the Nigeria Centre for Disease Control and Prevention (NCDC), National Population Commission, UNICEF, Global Fund, and WIC to establish a baseline data system and an implementation process.</a:t>
            </a:r>
            <a:br>
              <a:rPr lang="en" sz="1400">
                <a:latin typeface="Calibri"/>
                <a:ea typeface="Calibri"/>
                <a:cs typeface="Calibri"/>
                <a:sym typeface="Calibri"/>
              </a:rPr>
            </a:b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libri"/>
              <a:buChar char="●"/>
            </a:pPr>
            <a:r>
              <a:rPr lang="en" sz="1400">
                <a:latin typeface="Calibri"/>
                <a:ea typeface="Calibri"/>
                <a:cs typeface="Calibri"/>
                <a:sym typeface="Calibri"/>
              </a:rPr>
              <a:t>Focus on:</a:t>
            </a:r>
            <a:endParaRPr/>
          </a:p>
          <a:p>
            <a:pPr marL="914400" lvl="1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libri"/>
              <a:buChar char="●"/>
            </a:pPr>
            <a:r>
              <a:rPr lang="en" sz="1400">
                <a:latin typeface="Calibri"/>
                <a:ea typeface="Calibri"/>
                <a:cs typeface="Calibri"/>
                <a:sym typeface="Calibri"/>
              </a:rPr>
              <a:t>Vital events and demographic data</a:t>
            </a:r>
            <a:endParaRPr/>
          </a:p>
          <a:p>
            <a:pPr marL="914400" lvl="1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libri"/>
              <a:buChar char="●"/>
            </a:pPr>
            <a:r>
              <a:rPr lang="en" sz="1400">
                <a:latin typeface="Calibri"/>
                <a:ea typeface="Calibri"/>
                <a:cs typeface="Calibri"/>
                <a:sym typeface="Calibri"/>
              </a:rPr>
              <a:t>Capacity of facilities and health workforce in relation to population, and needs</a:t>
            </a:r>
            <a:endParaRPr/>
          </a:p>
          <a:p>
            <a:pPr marL="914400" lvl="1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libri"/>
              <a:buChar char="●"/>
            </a:pPr>
            <a:r>
              <a:rPr lang="en" sz="1400">
                <a:latin typeface="Calibri"/>
                <a:ea typeface="Calibri"/>
                <a:cs typeface="Calibri"/>
                <a:sym typeface="Calibri"/>
              </a:rPr>
              <a:t>Measurement of health care, initially where its most feasible, using surveys if necessary</a:t>
            </a:r>
            <a:endParaRPr sz="14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386"/>
    </mc:Choice>
    <mc:Fallback>
      <p:transition spd="slow" advTm="47386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" name="Google Shape;3962;p10"/>
          <p:cNvSpPr txBox="1">
            <a:spLocks noGrp="1"/>
          </p:cNvSpPr>
          <p:nvPr>
            <p:ph type="title"/>
          </p:nvPr>
        </p:nvSpPr>
        <p:spPr>
          <a:xfrm>
            <a:off x="524154" y="16834"/>
            <a:ext cx="7163100" cy="799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dirty="0">
                <a:solidFill>
                  <a:srgbClr val="21212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Acknowledgments</a:t>
            </a:r>
            <a:endParaRPr sz="3000" dirty="0">
              <a:solidFill>
                <a:srgbClr val="21212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3" name="Google Shape;3963;p10"/>
          <p:cNvSpPr txBox="1">
            <a:spLocks noGrp="1"/>
          </p:cNvSpPr>
          <p:nvPr>
            <p:ph type="subTitle" idx="1"/>
          </p:nvPr>
        </p:nvSpPr>
        <p:spPr>
          <a:xfrm>
            <a:off x="228259" y="765716"/>
            <a:ext cx="7547857" cy="35609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1400" b="1" dirty="0">
              <a:solidFill>
                <a:srgbClr val="333333"/>
              </a:solidFill>
              <a:highlight>
                <a:srgbClr val="FCFCFC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libri"/>
              <a:buChar char="●"/>
            </a:pPr>
            <a:r>
              <a:rPr lang="en-US" sz="1400" dirty="0">
                <a:latin typeface="Calibri"/>
                <a:ea typeface="Calibri"/>
                <a:cs typeface="Calibri"/>
                <a:sym typeface="Calibri"/>
              </a:rPr>
              <a:t>Mentor – David Goodman, MD, MS</a:t>
            </a: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libri"/>
              <a:buChar char="●"/>
            </a:pPr>
            <a:r>
              <a:rPr lang="en-US" sz="1400" dirty="0">
                <a:latin typeface="Calibri"/>
                <a:ea typeface="Calibri"/>
                <a:cs typeface="Calibri"/>
                <a:sym typeface="Calibri"/>
              </a:rPr>
              <a:t>The WIC planning and organizing team</a:t>
            </a:r>
          </a:p>
          <a:p>
            <a:pPr marL="45720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libri"/>
              <a:buChar char="●"/>
            </a:pPr>
            <a:r>
              <a:rPr lang="en-US" sz="1400" dirty="0">
                <a:latin typeface="Calibri"/>
                <a:ea typeface="Calibri"/>
                <a:cs typeface="Calibri"/>
                <a:sym typeface="Calibri"/>
              </a:rPr>
              <a:t>Sponsors</a:t>
            </a:r>
          </a:p>
          <a:p>
            <a:pPr lvl="1" indent="-292100" algn="l">
              <a:buSzPts val="1000"/>
              <a:buFont typeface="Courier New" panose="02070309020205020404" pitchFamily="49" charset="0"/>
              <a:buChar char="o"/>
            </a:pP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Laboratorio Management e Sanità, Istituto di Management, Scuola Superiore Sant'Anna, Pisa</a:t>
            </a:r>
            <a:endParaRPr lang="it-IT" sz="1400" dirty="0">
              <a:solidFill>
                <a:srgbClr val="31313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92100" algn="l">
              <a:buSzPts val="1000"/>
              <a:buFont typeface="Courier New" panose="02070309020205020404" pitchFamily="49" charset="0"/>
              <a:buChar char="o"/>
            </a:pPr>
            <a:r>
              <a:rPr lang="it-IT" sz="1400" b="0" i="0" u="none" strike="noStrike" dirty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National </a:t>
            </a:r>
            <a:r>
              <a:rPr lang="it-IT" sz="1400" b="0" i="0" u="none" strike="noStrike" dirty="0" err="1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Research</a:t>
            </a:r>
            <a:r>
              <a:rPr lang="it-IT" sz="1400" b="0" i="0" u="none" strike="noStrike" dirty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Program 74, Swiss National Science Foundation</a:t>
            </a:r>
            <a:endParaRPr lang="it-IT" sz="1400" dirty="0">
              <a:solidFill>
                <a:srgbClr val="31313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92100" algn="l">
              <a:buSzPts val="1000"/>
              <a:buFont typeface="Courier New" panose="02070309020205020404" pitchFamily="49" charset="0"/>
              <a:buChar char="o"/>
            </a:pPr>
            <a:r>
              <a:rPr lang="it-IT" sz="1400" b="0" i="0" u="none" strike="noStrike" dirty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Institute for Clinical </a:t>
            </a:r>
            <a:r>
              <a:rPr lang="it-IT" sz="1400" b="0" i="0" u="none" strike="noStrike" dirty="0" err="1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Evaluative</a:t>
            </a:r>
            <a:r>
              <a:rPr lang="it-IT" sz="1400" b="0" i="0" u="none" strike="noStrike" dirty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Science (Toronto)</a:t>
            </a:r>
            <a:endParaRPr lang="it-IT" sz="1400" dirty="0">
              <a:solidFill>
                <a:srgbClr val="31313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92100" algn="l">
              <a:buSzPts val="1000"/>
              <a:buFont typeface="Courier New" panose="02070309020205020404" pitchFamily="49" charset="0"/>
              <a:buChar char="o"/>
            </a:pPr>
            <a:r>
              <a:rPr lang="it-IT" sz="1400" b="0" i="0" u="none" strike="noStrike" dirty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Zi (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Central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Research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Institute of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Ambulatory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Health Care in the Federal Republic of Germany;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Berlin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sz="1400" dirty="0">
              <a:solidFill>
                <a:srgbClr val="31313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92100" algn="l">
              <a:buSzPts val="1000"/>
              <a:buFont typeface="Courier New" panose="02070309020205020404" pitchFamily="49" charset="0"/>
              <a:buChar char="o"/>
            </a:pP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SKDE (Center for Clinical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Documentation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Evaluation and the Northern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Norway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Regional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Health Authority;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Tromsø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Norway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sz="1400" dirty="0">
              <a:solidFill>
                <a:srgbClr val="31313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92100" algn="l">
              <a:buSzPts val="1000"/>
              <a:buFont typeface="Courier New" panose="02070309020205020404" pitchFamily="49" charset="0"/>
              <a:buChar char="o"/>
            </a:pPr>
            <a:r>
              <a:rPr lang="it-IT" sz="1400" b="0" i="0" u="none" strike="noStrike" dirty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IRDES (Institute for </a:t>
            </a:r>
            <a:r>
              <a:rPr lang="it-IT" sz="1400" b="0" i="0" u="none" strike="noStrike" dirty="0" err="1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Research</a:t>
            </a:r>
            <a:r>
              <a:rPr lang="it-IT" sz="1400" b="0" i="0" u="none" strike="noStrike" dirty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Information in Health </a:t>
            </a:r>
            <a:r>
              <a:rPr lang="it-IT" sz="1400" b="0" i="0" u="none" strike="noStrike" dirty="0" err="1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Economics</a:t>
            </a:r>
            <a:r>
              <a:rPr lang="it-IT" sz="1400" b="0" i="0" u="none" strike="noStrike" dirty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 Paris)</a:t>
            </a:r>
            <a:endParaRPr lang="it-IT" sz="1400" dirty="0">
              <a:solidFill>
                <a:srgbClr val="31313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92100" algn="l">
              <a:buSzPts val="1000"/>
              <a:buFont typeface="Courier New" panose="02070309020205020404" pitchFamily="49" charset="0"/>
              <a:buChar char="o"/>
            </a:pPr>
            <a:r>
              <a:rPr lang="it-IT" sz="1400" b="0" i="0" u="none" strike="noStrike" dirty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IQ Healthcare (</a:t>
            </a:r>
            <a:r>
              <a:rPr lang="it-IT" sz="1400" b="0" i="0" u="none" strike="noStrike" dirty="0" err="1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Radboud</a:t>
            </a:r>
            <a:r>
              <a:rPr lang="it-IT" sz="1400" b="0" i="0" u="none" strike="noStrike" dirty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University </a:t>
            </a:r>
            <a:r>
              <a:rPr lang="it-IT" sz="1400" b="0" i="0" u="none" strike="noStrike" dirty="0" err="1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Medical</a:t>
            </a:r>
            <a:r>
              <a:rPr lang="it-IT" sz="1400" b="0" i="0" u="none" strike="noStrike" dirty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Center; 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Nijmegen, The Netherlands)</a:t>
            </a:r>
            <a:endParaRPr lang="it-IT" sz="1400" dirty="0">
              <a:solidFill>
                <a:srgbClr val="31313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92100" algn="l">
              <a:buSzPts val="1000"/>
              <a:buFont typeface="Courier New" panose="02070309020205020404" pitchFamily="49" charset="0"/>
              <a:buChar char="o"/>
            </a:pP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Dartmouth Institute for Health Policy and Clinical </a:t>
            </a:r>
            <a:r>
              <a:rPr lang="it-IT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Practice</a:t>
            </a:r>
            <a:r>
              <a:rPr lang="it-IT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(Hanover, NH USA)</a:t>
            </a:r>
            <a:endParaRPr lang="it-IT" sz="1400" b="0" i="0" u="none" strike="noStrike" dirty="0">
              <a:solidFill>
                <a:srgbClr val="31313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br>
              <a:rPr lang="it-IT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400"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622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119"/>
    </mc:Choice>
    <mc:Fallback>
      <p:transition spd="slow" advTm="20119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8" name="Google Shape;3968;p11"/>
          <p:cNvSpPr txBox="1">
            <a:spLocks noGrp="1"/>
          </p:cNvSpPr>
          <p:nvPr>
            <p:ph type="title"/>
          </p:nvPr>
        </p:nvSpPr>
        <p:spPr>
          <a:xfrm>
            <a:off x="1388100" y="1240500"/>
            <a:ext cx="6367800" cy="26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 sz="7000">
                <a:latin typeface="Calibri"/>
                <a:ea typeface="Calibri"/>
                <a:cs typeface="Calibri"/>
                <a:sym typeface="Calibri"/>
              </a:rPr>
              <a:t>Thank you!</a:t>
            </a:r>
            <a:endParaRPr sz="7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 sz="5000">
                <a:latin typeface="Calibri"/>
                <a:ea typeface="Calibri"/>
                <a:cs typeface="Calibri"/>
                <a:sym typeface="Calibri"/>
              </a:rPr>
              <a:t>Questions?</a:t>
            </a:r>
            <a:endParaRPr sz="5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01"/>
    </mc:Choice>
    <mc:Fallback>
      <p:transition spd="slow" advTm="470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" name="Google Shape;3973;p14"/>
          <p:cNvSpPr/>
          <p:nvPr/>
        </p:nvSpPr>
        <p:spPr>
          <a:xfrm>
            <a:off x="4910075" y="4107005"/>
            <a:ext cx="3185700" cy="2856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4" name="Google Shape;3974;p14"/>
          <p:cNvSpPr/>
          <p:nvPr/>
        </p:nvSpPr>
        <p:spPr>
          <a:xfrm>
            <a:off x="6278097" y="2873026"/>
            <a:ext cx="444000" cy="444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5" name="Google Shape;3975;p14"/>
          <p:cNvSpPr/>
          <p:nvPr/>
        </p:nvSpPr>
        <p:spPr>
          <a:xfrm>
            <a:off x="6833108" y="2873026"/>
            <a:ext cx="444000" cy="444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6" name="Google Shape;3976;p14"/>
          <p:cNvSpPr txBox="1">
            <a:spLocks noGrp="1"/>
          </p:cNvSpPr>
          <p:nvPr>
            <p:ph type="title"/>
          </p:nvPr>
        </p:nvSpPr>
        <p:spPr>
          <a:xfrm>
            <a:off x="4572000" y="750895"/>
            <a:ext cx="3856200" cy="8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THANKS!</a:t>
            </a:r>
            <a:endParaRPr/>
          </a:p>
        </p:txBody>
      </p:sp>
      <p:sp>
        <p:nvSpPr>
          <p:cNvPr id="3977" name="Google Shape;3977;p14"/>
          <p:cNvSpPr txBox="1">
            <a:spLocks noGrp="1"/>
          </p:cNvSpPr>
          <p:nvPr>
            <p:ph type="subTitle" idx="1"/>
          </p:nvPr>
        </p:nvSpPr>
        <p:spPr>
          <a:xfrm>
            <a:off x="4808100" y="1606882"/>
            <a:ext cx="3384000" cy="11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Do you have any questions?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youremail@freepik.com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+91  620 421 838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yourwebsite.com</a:t>
            </a:r>
            <a:endParaRPr/>
          </a:p>
        </p:txBody>
      </p:sp>
      <p:sp>
        <p:nvSpPr>
          <p:cNvPr id="3978" name="Google Shape;3978;p14"/>
          <p:cNvSpPr txBox="1"/>
          <p:nvPr/>
        </p:nvSpPr>
        <p:spPr>
          <a:xfrm>
            <a:off x="5120038" y="4132205"/>
            <a:ext cx="2760000" cy="2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Please keep this slide for attribution</a:t>
            </a:r>
            <a:endParaRPr sz="1200" b="0" i="0" u="none" strike="noStrike" cap="none">
              <a:solidFill>
                <a:schemeClr val="dk1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pic>
        <p:nvPicPr>
          <p:cNvPr id="3979" name="Google Shape;3979;p14"/>
          <p:cNvPicPr preferRelativeResize="0"/>
          <p:nvPr/>
        </p:nvPicPr>
        <p:blipFill rotWithShape="1">
          <a:blip r:embed="rId3">
            <a:alphaModFix/>
          </a:blip>
          <a:srcRect t="8263" b="8271"/>
          <a:stretch/>
        </p:blipFill>
        <p:spPr>
          <a:xfrm>
            <a:off x="0" y="0"/>
            <a:ext cx="4089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80" name="Google Shape;3980;p14"/>
          <p:cNvSpPr/>
          <p:nvPr/>
        </p:nvSpPr>
        <p:spPr>
          <a:xfrm>
            <a:off x="5723085" y="2873026"/>
            <a:ext cx="444000" cy="444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1" name="Google Shape;3981;p14"/>
          <p:cNvSpPr/>
          <p:nvPr/>
        </p:nvSpPr>
        <p:spPr>
          <a:xfrm>
            <a:off x="5802412" y="2952181"/>
            <a:ext cx="285238" cy="285553"/>
          </a:xfrm>
          <a:custGeom>
            <a:avLst/>
            <a:gdLst/>
            <a:ahLst/>
            <a:cxnLst/>
            <a:rect l="l" t="t" r="r" b="b"/>
            <a:pathLst>
              <a:path w="10860" h="10872" extrusionOk="0">
                <a:moveTo>
                  <a:pt x="5430" y="1"/>
                </a:moveTo>
                <a:cubicBezTo>
                  <a:pt x="3990" y="1"/>
                  <a:pt x="2608" y="560"/>
                  <a:pt x="1596" y="1584"/>
                </a:cubicBezTo>
                <a:cubicBezTo>
                  <a:pt x="561" y="2620"/>
                  <a:pt x="1" y="3989"/>
                  <a:pt x="1" y="5430"/>
                </a:cubicBezTo>
                <a:cubicBezTo>
                  <a:pt x="1" y="6561"/>
                  <a:pt x="346" y="7645"/>
                  <a:pt x="1001" y="8573"/>
                </a:cubicBezTo>
                <a:cubicBezTo>
                  <a:pt x="1632" y="9466"/>
                  <a:pt x="2513" y="10145"/>
                  <a:pt x="3537" y="10538"/>
                </a:cubicBezTo>
                <a:cubicBezTo>
                  <a:pt x="3559" y="10544"/>
                  <a:pt x="3579" y="10547"/>
                  <a:pt x="3599" y="10547"/>
                </a:cubicBezTo>
                <a:cubicBezTo>
                  <a:pt x="3656" y="10547"/>
                  <a:pt x="3704" y="10522"/>
                  <a:pt x="3740" y="10478"/>
                </a:cubicBezTo>
                <a:cubicBezTo>
                  <a:pt x="3763" y="10443"/>
                  <a:pt x="3763" y="10395"/>
                  <a:pt x="3763" y="10371"/>
                </a:cubicBezTo>
                <a:lnTo>
                  <a:pt x="3763" y="7275"/>
                </a:lnTo>
                <a:cubicBezTo>
                  <a:pt x="3763" y="7180"/>
                  <a:pt x="3692" y="7097"/>
                  <a:pt x="3585" y="7097"/>
                </a:cubicBezTo>
                <a:lnTo>
                  <a:pt x="2156" y="7097"/>
                </a:lnTo>
                <a:lnTo>
                  <a:pt x="2156" y="5835"/>
                </a:lnTo>
                <a:lnTo>
                  <a:pt x="3585" y="5835"/>
                </a:lnTo>
                <a:cubicBezTo>
                  <a:pt x="3680" y="5835"/>
                  <a:pt x="3763" y="5751"/>
                  <a:pt x="3763" y="5656"/>
                </a:cubicBezTo>
                <a:lnTo>
                  <a:pt x="3763" y="5430"/>
                </a:lnTo>
                <a:cubicBezTo>
                  <a:pt x="3763" y="3942"/>
                  <a:pt x="5180" y="2632"/>
                  <a:pt x="6799" y="2632"/>
                </a:cubicBezTo>
                <a:lnTo>
                  <a:pt x="7550" y="2632"/>
                </a:lnTo>
                <a:lnTo>
                  <a:pt x="7550" y="3894"/>
                </a:lnTo>
                <a:lnTo>
                  <a:pt x="6799" y="3894"/>
                </a:lnTo>
                <a:cubicBezTo>
                  <a:pt x="6311" y="3894"/>
                  <a:pt x="5883" y="4025"/>
                  <a:pt x="5561" y="4287"/>
                </a:cubicBezTo>
                <a:cubicBezTo>
                  <a:pt x="5228" y="4561"/>
                  <a:pt x="5025" y="4966"/>
                  <a:pt x="5025" y="5430"/>
                </a:cubicBezTo>
                <a:lnTo>
                  <a:pt x="5025" y="5656"/>
                </a:lnTo>
                <a:cubicBezTo>
                  <a:pt x="5025" y="5740"/>
                  <a:pt x="5109" y="5835"/>
                  <a:pt x="5204" y="5835"/>
                </a:cubicBezTo>
                <a:lnTo>
                  <a:pt x="5883" y="5835"/>
                </a:lnTo>
                <a:cubicBezTo>
                  <a:pt x="5966" y="5835"/>
                  <a:pt x="6061" y="5751"/>
                  <a:pt x="6061" y="5656"/>
                </a:cubicBezTo>
                <a:cubicBezTo>
                  <a:pt x="6061" y="5561"/>
                  <a:pt x="5978" y="5478"/>
                  <a:pt x="5883" y="5478"/>
                </a:cubicBezTo>
                <a:lnTo>
                  <a:pt x="5371" y="5478"/>
                </a:lnTo>
                <a:lnTo>
                  <a:pt x="5371" y="5418"/>
                </a:lnTo>
                <a:cubicBezTo>
                  <a:pt x="5371" y="4525"/>
                  <a:pt x="6145" y="4204"/>
                  <a:pt x="6799" y="4204"/>
                </a:cubicBezTo>
                <a:lnTo>
                  <a:pt x="7704" y="4204"/>
                </a:lnTo>
                <a:cubicBezTo>
                  <a:pt x="7800" y="4204"/>
                  <a:pt x="7883" y="4132"/>
                  <a:pt x="7883" y="4025"/>
                </a:cubicBezTo>
                <a:lnTo>
                  <a:pt x="7883" y="2418"/>
                </a:lnTo>
                <a:cubicBezTo>
                  <a:pt x="7883" y="2334"/>
                  <a:pt x="7811" y="2239"/>
                  <a:pt x="7704" y="2239"/>
                </a:cubicBezTo>
                <a:lnTo>
                  <a:pt x="6799" y="2239"/>
                </a:lnTo>
                <a:cubicBezTo>
                  <a:pt x="5966" y="2239"/>
                  <a:pt x="5121" y="2572"/>
                  <a:pt x="4466" y="3156"/>
                </a:cubicBezTo>
                <a:cubicBezTo>
                  <a:pt x="3799" y="3763"/>
                  <a:pt x="3418" y="4549"/>
                  <a:pt x="3418" y="5382"/>
                </a:cubicBezTo>
                <a:lnTo>
                  <a:pt x="3418" y="5442"/>
                </a:lnTo>
                <a:lnTo>
                  <a:pt x="1989" y="5442"/>
                </a:lnTo>
                <a:cubicBezTo>
                  <a:pt x="1906" y="5442"/>
                  <a:pt x="1811" y="5513"/>
                  <a:pt x="1811" y="5620"/>
                </a:cubicBezTo>
                <a:lnTo>
                  <a:pt x="1811" y="7228"/>
                </a:lnTo>
                <a:cubicBezTo>
                  <a:pt x="1811" y="7323"/>
                  <a:pt x="1894" y="7406"/>
                  <a:pt x="1989" y="7406"/>
                </a:cubicBezTo>
                <a:lnTo>
                  <a:pt x="3418" y="7406"/>
                </a:lnTo>
                <a:lnTo>
                  <a:pt x="3418" y="10085"/>
                </a:lnTo>
                <a:cubicBezTo>
                  <a:pt x="1561" y="9300"/>
                  <a:pt x="346" y="7442"/>
                  <a:pt x="346" y="5418"/>
                </a:cubicBezTo>
                <a:cubicBezTo>
                  <a:pt x="346" y="2596"/>
                  <a:pt x="2620" y="322"/>
                  <a:pt x="5430" y="322"/>
                </a:cubicBezTo>
                <a:cubicBezTo>
                  <a:pt x="8228" y="322"/>
                  <a:pt x="10526" y="2620"/>
                  <a:pt x="10526" y="5418"/>
                </a:cubicBezTo>
                <a:cubicBezTo>
                  <a:pt x="10526" y="8228"/>
                  <a:pt x="8240" y="10502"/>
                  <a:pt x="5430" y="10502"/>
                </a:cubicBezTo>
                <a:lnTo>
                  <a:pt x="5371" y="10502"/>
                </a:lnTo>
                <a:lnTo>
                  <a:pt x="5371" y="7418"/>
                </a:lnTo>
                <a:lnTo>
                  <a:pt x="7728" y="7418"/>
                </a:lnTo>
                <a:cubicBezTo>
                  <a:pt x="7811" y="7418"/>
                  <a:pt x="7907" y="7347"/>
                  <a:pt x="7907" y="7240"/>
                </a:cubicBezTo>
                <a:lnTo>
                  <a:pt x="7907" y="5656"/>
                </a:lnTo>
                <a:cubicBezTo>
                  <a:pt x="7907" y="5561"/>
                  <a:pt x="7823" y="5478"/>
                  <a:pt x="7728" y="5478"/>
                </a:cubicBezTo>
                <a:lnTo>
                  <a:pt x="6728" y="5478"/>
                </a:lnTo>
                <a:cubicBezTo>
                  <a:pt x="6633" y="5478"/>
                  <a:pt x="6549" y="5549"/>
                  <a:pt x="6549" y="5656"/>
                </a:cubicBezTo>
                <a:cubicBezTo>
                  <a:pt x="6549" y="5740"/>
                  <a:pt x="6621" y="5835"/>
                  <a:pt x="6728" y="5835"/>
                </a:cubicBezTo>
                <a:lnTo>
                  <a:pt x="7561" y="5835"/>
                </a:lnTo>
                <a:lnTo>
                  <a:pt x="7561" y="7097"/>
                </a:lnTo>
                <a:lnTo>
                  <a:pt x="5204" y="7097"/>
                </a:lnTo>
                <a:cubicBezTo>
                  <a:pt x="5121" y="7097"/>
                  <a:pt x="5025" y="7168"/>
                  <a:pt x="5025" y="7275"/>
                </a:cubicBezTo>
                <a:lnTo>
                  <a:pt x="5025" y="10693"/>
                </a:lnTo>
                <a:cubicBezTo>
                  <a:pt x="5025" y="10788"/>
                  <a:pt x="5109" y="10859"/>
                  <a:pt x="5192" y="10871"/>
                </a:cubicBezTo>
                <a:lnTo>
                  <a:pt x="5430" y="10871"/>
                </a:lnTo>
                <a:cubicBezTo>
                  <a:pt x="6871" y="10871"/>
                  <a:pt x="8240" y="10312"/>
                  <a:pt x="9276" y="9288"/>
                </a:cubicBezTo>
                <a:cubicBezTo>
                  <a:pt x="10300" y="8252"/>
                  <a:pt x="10859" y="6883"/>
                  <a:pt x="10859" y="5442"/>
                </a:cubicBezTo>
                <a:cubicBezTo>
                  <a:pt x="10859" y="3989"/>
                  <a:pt x="10300" y="2620"/>
                  <a:pt x="9276" y="1584"/>
                </a:cubicBezTo>
                <a:cubicBezTo>
                  <a:pt x="8240" y="560"/>
                  <a:pt x="6871" y="1"/>
                  <a:pt x="5430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82" name="Google Shape;3982;p14"/>
          <p:cNvGrpSpPr/>
          <p:nvPr/>
        </p:nvGrpSpPr>
        <p:grpSpPr>
          <a:xfrm>
            <a:off x="6357253" y="2952339"/>
            <a:ext cx="285565" cy="285250"/>
            <a:chOff x="3303268" y="3817349"/>
            <a:chExt cx="346056" cy="345674"/>
          </a:xfrm>
        </p:grpSpPr>
        <p:sp>
          <p:nvSpPr>
            <p:cNvPr id="3983" name="Google Shape;3983;p14"/>
            <p:cNvSpPr/>
            <p:nvPr/>
          </p:nvSpPr>
          <p:spPr>
            <a:xfrm>
              <a:off x="330326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18" y="334"/>
                  </a:moveTo>
                  <a:cubicBezTo>
                    <a:pt x="8228" y="334"/>
                    <a:pt x="10514" y="2608"/>
                    <a:pt x="10514" y="5430"/>
                  </a:cubicBezTo>
                  <a:cubicBezTo>
                    <a:pt x="10514" y="8240"/>
                    <a:pt x="8228" y="10514"/>
                    <a:pt x="5418" y="10514"/>
                  </a:cubicBezTo>
                  <a:cubicBezTo>
                    <a:pt x="2608" y="10514"/>
                    <a:pt x="334" y="8240"/>
                    <a:pt x="334" y="5430"/>
                  </a:cubicBezTo>
                  <a:cubicBezTo>
                    <a:pt x="334" y="2608"/>
                    <a:pt x="2608" y="334"/>
                    <a:pt x="5418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3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3" y="1"/>
                    <a:pt x="54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4" name="Google Shape;3984;p14"/>
            <p:cNvSpPr/>
            <p:nvPr/>
          </p:nvSpPr>
          <p:spPr>
            <a:xfrm>
              <a:off x="3368074" y="3882537"/>
              <a:ext cx="215298" cy="215298"/>
            </a:xfrm>
            <a:custGeom>
              <a:avLst/>
              <a:gdLst/>
              <a:ahLst/>
              <a:cxnLst/>
              <a:rect l="l" t="t" r="r" b="b"/>
              <a:pathLst>
                <a:path w="6764" h="6764" extrusionOk="0">
                  <a:moveTo>
                    <a:pt x="5335" y="346"/>
                  </a:moveTo>
                  <a:cubicBezTo>
                    <a:pt x="5930" y="346"/>
                    <a:pt x="6418" y="834"/>
                    <a:pt x="6418" y="1429"/>
                  </a:cubicBezTo>
                  <a:lnTo>
                    <a:pt x="6418" y="5335"/>
                  </a:lnTo>
                  <a:cubicBezTo>
                    <a:pt x="6418" y="5930"/>
                    <a:pt x="5930" y="6418"/>
                    <a:pt x="5335" y="6418"/>
                  </a:cubicBezTo>
                  <a:lnTo>
                    <a:pt x="1429" y="6418"/>
                  </a:lnTo>
                  <a:cubicBezTo>
                    <a:pt x="834" y="6418"/>
                    <a:pt x="346" y="5930"/>
                    <a:pt x="346" y="5335"/>
                  </a:cubicBezTo>
                  <a:lnTo>
                    <a:pt x="346" y="1429"/>
                  </a:lnTo>
                  <a:cubicBezTo>
                    <a:pt x="346" y="834"/>
                    <a:pt x="834" y="346"/>
                    <a:pt x="1429" y="346"/>
                  </a:cubicBezTo>
                  <a:close/>
                  <a:moveTo>
                    <a:pt x="1429" y="1"/>
                  </a:moveTo>
                  <a:cubicBezTo>
                    <a:pt x="644" y="1"/>
                    <a:pt x="1" y="644"/>
                    <a:pt x="1" y="1429"/>
                  </a:cubicBezTo>
                  <a:lnTo>
                    <a:pt x="1" y="5335"/>
                  </a:lnTo>
                  <a:cubicBezTo>
                    <a:pt x="1" y="6120"/>
                    <a:pt x="644" y="6763"/>
                    <a:pt x="1429" y="6763"/>
                  </a:cubicBezTo>
                  <a:lnTo>
                    <a:pt x="5335" y="6763"/>
                  </a:lnTo>
                  <a:cubicBezTo>
                    <a:pt x="6121" y="6763"/>
                    <a:pt x="6763" y="6120"/>
                    <a:pt x="6763" y="5335"/>
                  </a:cubicBezTo>
                  <a:lnTo>
                    <a:pt x="6763" y="1429"/>
                  </a:lnTo>
                  <a:cubicBezTo>
                    <a:pt x="6763" y="644"/>
                    <a:pt x="6121" y="1"/>
                    <a:pt x="53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5" name="Google Shape;3985;p14"/>
            <p:cNvSpPr/>
            <p:nvPr/>
          </p:nvSpPr>
          <p:spPr>
            <a:xfrm>
              <a:off x="3418143" y="3933656"/>
              <a:ext cx="114811" cy="112742"/>
            </a:xfrm>
            <a:custGeom>
              <a:avLst/>
              <a:gdLst/>
              <a:ahLst/>
              <a:cxnLst/>
              <a:rect l="l" t="t" r="r" b="b"/>
              <a:pathLst>
                <a:path w="3607" h="3542" extrusionOk="0">
                  <a:moveTo>
                    <a:pt x="1822" y="0"/>
                  </a:moveTo>
                  <a:cubicBezTo>
                    <a:pt x="812" y="0"/>
                    <a:pt x="1" y="851"/>
                    <a:pt x="59" y="1859"/>
                  </a:cubicBezTo>
                  <a:cubicBezTo>
                    <a:pt x="95" y="2776"/>
                    <a:pt x="833" y="3502"/>
                    <a:pt x="1726" y="3538"/>
                  </a:cubicBezTo>
                  <a:cubicBezTo>
                    <a:pt x="1764" y="3541"/>
                    <a:pt x="1802" y="3542"/>
                    <a:pt x="1840" y="3542"/>
                  </a:cubicBezTo>
                  <a:cubicBezTo>
                    <a:pt x="2178" y="3542"/>
                    <a:pt x="2494" y="3447"/>
                    <a:pt x="2762" y="3276"/>
                  </a:cubicBezTo>
                  <a:cubicBezTo>
                    <a:pt x="2857" y="3217"/>
                    <a:pt x="2869" y="3086"/>
                    <a:pt x="2797" y="3014"/>
                  </a:cubicBezTo>
                  <a:cubicBezTo>
                    <a:pt x="2761" y="2978"/>
                    <a:pt x="2711" y="2964"/>
                    <a:pt x="2664" y="2964"/>
                  </a:cubicBezTo>
                  <a:cubicBezTo>
                    <a:pt x="2634" y="2964"/>
                    <a:pt x="2606" y="2969"/>
                    <a:pt x="2583" y="2979"/>
                  </a:cubicBezTo>
                  <a:cubicBezTo>
                    <a:pt x="2380" y="3096"/>
                    <a:pt x="2149" y="3185"/>
                    <a:pt x="1897" y="3185"/>
                  </a:cubicBezTo>
                  <a:cubicBezTo>
                    <a:pt x="1868" y="3185"/>
                    <a:pt x="1839" y="3183"/>
                    <a:pt x="1809" y="3181"/>
                  </a:cubicBezTo>
                  <a:cubicBezTo>
                    <a:pt x="1023" y="3169"/>
                    <a:pt x="380" y="2514"/>
                    <a:pt x="392" y="1716"/>
                  </a:cubicBezTo>
                  <a:cubicBezTo>
                    <a:pt x="426" y="948"/>
                    <a:pt x="1028" y="330"/>
                    <a:pt x="1792" y="330"/>
                  </a:cubicBezTo>
                  <a:cubicBezTo>
                    <a:pt x="1833" y="330"/>
                    <a:pt x="1874" y="332"/>
                    <a:pt x="1916" y="335"/>
                  </a:cubicBezTo>
                  <a:cubicBezTo>
                    <a:pt x="2619" y="371"/>
                    <a:pt x="3190" y="943"/>
                    <a:pt x="3250" y="1633"/>
                  </a:cubicBezTo>
                  <a:cubicBezTo>
                    <a:pt x="3285" y="1919"/>
                    <a:pt x="3214" y="2193"/>
                    <a:pt x="3095" y="2431"/>
                  </a:cubicBezTo>
                  <a:cubicBezTo>
                    <a:pt x="3059" y="2490"/>
                    <a:pt x="3059" y="2574"/>
                    <a:pt x="3119" y="2633"/>
                  </a:cubicBezTo>
                  <a:cubicBezTo>
                    <a:pt x="3149" y="2663"/>
                    <a:pt x="3191" y="2678"/>
                    <a:pt x="3234" y="2678"/>
                  </a:cubicBezTo>
                  <a:cubicBezTo>
                    <a:pt x="3295" y="2678"/>
                    <a:pt x="3358" y="2648"/>
                    <a:pt x="3393" y="2586"/>
                  </a:cubicBezTo>
                  <a:cubicBezTo>
                    <a:pt x="3536" y="2324"/>
                    <a:pt x="3607" y="2014"/>
                    <a:pt x="3583" y="1669"/>
                  </a:cubicBezTo>
                  <a:cubicBezTo>
                    <a:pt x="3536" y="764"/>
                    <a:pt x="2797" y="50"/>
                    <a:pt x="1904" y="2"/>
                  </a:cubicBezTo>
                  <a:cubicBezTo>
                    <a:pt x="1877" y="1"/>
                    <a:pt x="1849" y="0"/>
                    <a:pt x="18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6" name="Google Shape;3986;p14"/>
            <p:cNvSpPr/>
            <p:nvPr/>
          </p:nvSpPr>
          <p:spPr>
            <a:xfrm>
              <a:off x="3519298" y="3910197"/>
              <a:ext cx="29570" cy="29220"/>
            </a:xfrm>
            <a:custGeom>
              <a:avLst/>
              <a:gdLst/>
              <a:ahLst/>
              <a:cxnLst/>
              <a:rect l="l" t="t" r="r" b="b"/>
              <a:pathLst>
                <a:path w="929" h="918" extrusionOk="0">
                  <a:moveTo>
                    <a:pt x="465" y="1"/>
                  </a:moveTo>
                  <a:cubicBezTo>
                    <a:pt x="203" y="1"/>
                    <a:pt x="0" y="203"/>
                    <a:pt x="0" y="453"/>
                  </a:cubicBezTo>
                  <a:cubicBezTo>
                    <a:pt x="0" y="715"/>
                    <a:pt x="203" y="918"/>
                    <a:pt x="465" y="918"/>
                  </a:cubicBezTo>
                  <a:cubicBezTo>
                    <a:pt x="715" y="918"/>
                    <a:pt x="929" y="715"/>
                    <a:pt x="929" y="453"/>
                  </a:cubicBezTo>
                  <a:cubicBezTo>
                    <a:pt x="929" y="203"/>
                    <a:pt x="715" y="1"/>
                    <a:pt x="46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87" name="Google Shape;3987;p14"/>
          <p:cNvGrpSpPr/>
          <p:nvPr/>
        </p:nvGrpSpPr>
        <p:grpSpPr>
          <a:xfrm>
            <a:off x="6912255" y="2952339"/>
            <a:ext cx="285565" cy="285250"/>
            <a:chOff x="3752358" y="3817349"/>
            <a:chExt cx="346056" cy="345674"/>
          </a:xfrm>
        </p:grpSpPr>
        <p:sp>
          <p:nvSpPr>
            <p:cNvPr id="3988" name="Google Shape;3988;p14"/>
            <p:cNvSpPr/>
            <p:nvPr/>
          </p:nvSpPr>
          <p:spPr>
            <a:xfrm>
              <a:off x="375235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28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9" name="Google Shape;3989;p14"/>
            <p:cNvSpPr/>
            <p:nvPr/>
          </p:nvSpPr>
          <p:spPr>
            <a:xfrm>
              <a:off x="3831933" y="3955682"/>
              <a:ext cx="47809" cy="120540"/>
            </a:xfrm>
            <a:custGeom>
              <a:avLst/>
              <a:gdLst/>
              <a:ahLst/>
              <a:cxnLst/>
              <a:rect l="l" t="t" r="r" b="b"/>
              <a:pathLst>
                <a:path w="1502" h="3787" extrusionOk="0">
                  <a:moveTo>
                    <a:pt x="1168" y="346"/>
                  </a:moveTo>
                  <a:lnTo>
                    <a:pt x="1168" y="3430"/>
                  </a:lnTo>
                  <a:lnTo>
                    <a:pt x="358" y="3430"/>
                  </a:lnTo>
                  <a:lnTo>
                    <a:pt x="358" y="346"/>
                  </a:lnTo>
                  <a:close/>
                  <a:moveTo>
                    <a:pt x="180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72" y="3787"/>
                    <a:pt x="180" y="3787"/>
                  </a:cubicBezTo>
                  <a:lnTo>
                    <a:pt x="1323" y="3787"/>
                  </a:lnTo>
                  <a:cubicBezTo>
                    <a:pt x="1418" y="3787"/>
                    <a:pt x="1501" y="3715"/>
                    <a:pt x="1501" y="3608"/>
                  </a:cubicBezTo>
                  <a:lnTo>
                    <a:pt x="1501" y="179"/>
                  </a:lnTo>
                  <a:cubicBezTo>
                    <a:pt x="1501" y="72"/>
                    <a:pt x="1430" y="1"/>
                    <a:pt x="13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0" name="Google Shape;3990;p14"/>
            <p:cNvSpPr/>
            <p:nvPr/>
          </p:nvSpPr>
          <p:spPr>
            <a:xfrm>
              <a:off x="3824739" y="3890112"/>
              <a:ext cx="55002" cy="55002"/>
            </a:xfrm>
            <a:custGeom>
              <a:avLst/>
              <a:gdLst/>
              <a:ahLst/>
              <a:cxnLst/>
              <a:rect l="l" t="t" r="r" b="b"/>
              <a:pathLst>
                <a:path w="1728" h="1728" extrusionOk="0">
                  <a:moveTo>
                    <a:pt x="870" y="334"/>
                  </a:moveTo>
                  <a:cubicBezTo>
                    <a:pt x="1156" y="334"/>
                    <a:pt x="1394" y="572"/>
                    <a:pt x="1394" y="846"/>
                  </a:cubicBezTo>
                  <a:cubicBezTo>
                    <a:pt x="1394" y="1132"/>
                    <a:pt x="1156" y="1370"/>
                    <a:pt x="870" y="1370"/>
                  </a:cubicBezTo>
                  <a:cubicBezTo>
                    <a:pt x="584" y="1370"/>
                    <a:pt x="346" y="1132"/>
                    <a:pt x="346" y="846"/>
                  </a:cubicBezTo>
                  <a:cubicBezTo>
                    <a:pt x="346" y="572"/>
                    <a:pt x="584" y="334"/>
                    <a:pt x="870" y="334"/>
                  </a:cubicBezTo>
                  <a:close/>
                  <a:moveTo>
                    <a:pt x="870" y="1"/>
                  </a:moveTo>
                  <a:cubicBezTo>
                    <a:pt x="394" y="1"/>
                    <a:pt x="1" y="394"/>
                    <a:pt x="1" y="870"/>
                  </a:cubicBezTo>
                  <a:cubicBezTo>
                    <a:pt x="1" y="1346"/>
                    <a:pt x="394" y="1727"/>
                    <a:pt x="870" y="1727"/>
                  </a:cubicBezTo>
                  <a:cubicBezTo>
                    <a:pt x="1346" y="1727"/>
                    <a:pt x="1727" y="1334"/>
                    <a:pt x="1727" y="870"/>
                  </a:cubicBez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1" name="Google Shape;3991;p14"/>
            <p:cNvSpPr/>
            <p:nvPr/>
          </p:nvSpPr>
          <p:spPr>
            <a:xfrm>
              <a:off x="3904696" y="3955682"/>
              <a:ext cx="128148" cy="120540"/>
            </a:xfrm>
            <a:custGeom>
              <a:avLst/>
              <a:gdLst/>
              <a:ahLst/>
              <a:cxnLst/>
              <a:rect l="l" t="t" r="r" b="b"/>
              <a:pathLst>
                <a:path w="4026" h="3787" extrusionOk="0">
                  <a:moveTo>
                    <a:pt x="191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84" y="3787"/>
                    <a:pt x="191" y="3787"/>
                  </a:cubicBezTo>
                  <a:lnTo>
                    <a:pt x="1334" y="3787"/>
                  </a:lnTo>
                  <a:cubicBezTo>
                    <a:pt x="1418" y="3787"/>
                    <a:pt x="1513" y="3715"/>
                    <a:pt x="1513" y="3608"/>
                  </a:cubicBezTo>
                  <a:lnTo>
                    <a:pt x="1513" y="2382"/>
                  </a:lnTo>
                  <a:cubicBezTo>
                    <a:pt x="1513" y="1977"/>
                    <a:pt x="1596" y="1501"/>
                    <a:pt x="2037" y="1501"/>
                  </a:cubicBezTo>
                  <a:cubicBezTo>
                    <a:pt x="2347" y="1501"/>
                    <a:pt x="2477" y="1763"/>
                    <a:pt x="2525" y="2060"/>
                  </a:cubicBezTo>
                  <a:cubicBezTo>
                    <a:pt x="2537" y="2156"/>
                    <a:pt x="2608" y="2215"/>
                    <a:pt x="2692" y="2215"/>
                  </a:cubicBezTo>
                  <a:cubicBezTo>
                    <a:pt x="2787" y="2215"/>
                    <a:pt x="2870" y="2120"/>
                    <a:pt x="2847" y="2025"/>
                  </a:cubicBezTo>
                  <a:cubicBezTo>
                    <a:pt x="2763" y="1465"/>
                    <a:pt x="2477" y="1155"/>
                    <a:pt x="2013" y="1155"/>
                  </a:cubicBezTo>
                  <a:cubicBezTo>
                    <a:pt x="1465" y="1155"/>
                    <a:pt x="1156" y="1608"/>
                    <a:pt x="1156" y="2382"/>
                  </a:cubicBezTo>
                  <a:lnTo>
                    <a:pt x="1156" y="3430"/>
                  </a:lnTo>
                  <a:lnTo>
                    <a:pt x="346" y="3430"/>
                  </a:lnTo>
                  <a:lnTo>
                    <a:pt x="346" y="358"/>
                  </a:lnTo>
                  <a:lnTo>
                    <a:pt x="918" y="358"/>
                  </a:lnTo>
                  <a:lnTo>
                    <a:pt x="918" y="572"/>
                  </a:lnTo>
                  <a:cubicBezTo>
                    <a:pt x="918" y="632"/>
                    <a:pt x="930" y="679"/>
                    <a:pt x="977" y="715"/>
                  </a:cubicBezTo>
                  <a:cubicBezTo>
                    <a:pt x="1007" y="733"/>
                    <a:pt x="1043" y="742"/>
                    <a:pt x="1078" y="742"/>
                  </a:cubicBezTo>
                  <a:cubicBezTo>
                    <a:pt x="1114" y="742"/>
                    <a:pt x="1150" y="733"/>
                    <a:pt x="1180" y="715"/>
                  </a:cubicBezTo>
                  <a:cubicBezTo>
                    <a:pt x="1477" y="477"/>
                    <a:pt x="1835" y="358"/>
                    <a:pt x="2227" y="358"/>
                  </a:cubicBezTo>
                  <a:cubicBezTo>
                    <a:pt x="3204" y="358"/>
                    <a:pt x="3656" y="1191"/>
                    <a:pt x="3656" y="2001"/>
                  </a:cubicBezTo>
                  <a:lnTo>
                    <a:pt x="3656" y="3430"/>
                  </a:lnTo>
                  <a:lnTo>
                    <a:pt x="2847" y="3430"/>
                  </a:lnTo>
                  <a:lnTo>
                    <a:pt x="2847" y="2870"/>
                  </a:lnTo>
                  <a:cubicBezTo>
                    <a:pt x="2847" y="2775"/>
                    <a:pt x="2775" y="2703"/>
                    <a:pt x="2692" y="2703"/>
                  </a:cubicBezTo>
                  <a:cubicBezTo>
                    <a:pt x="2597" y="2703"/>
                    <a:pt x="2525" y="2775"/>
                    <a:pt x="2525" y="2870"/>
                  </a:cubicBezTo>
                  <a:lnTo>
                    <a:pt x="2525" y="3596"/>
                  </a:lnTo>
                  <a:cubicBezTo>
                    <a:pt x="2525" y="3691"/>
                    <a:pt x="2597" y="3775"/>
                    <a:pt x="2704" y="3775"/>
                  </a:cubicBezTo>
                  <a:lnTo>
                    <a:pt x="3847" y="3775"/>
                  </a:lnTo>
                  <a:cubicBezTo>
                    <a:pt x="3942" y="3775"/>
                    <a:pt x="4025" y="3703"/>
                    <a:pt x="4025" y="3596"/>
                  </a:cubicBezTo>
                  <a:lnTo>
                    <a:pt x="4025" y="1989"/>
                  </a:lnTo>
                  <a:cubicBezTo>
                    <a:pt x="4025" y="810"/>
                    <a:pt x="3299" y="1"/>
                    <a:pt x="2239" y="1"/>
                  </a:cubicBezTo>
                  <a:cubicBezTo>
                    <a:pt x="1894" y="1"/>
                    <a:pt x="1573" y="84"/>
                    <a:pt x="1275" y="251"/>
                  </a:cubicBezTo>
                  <a:lnTo>
                    <a:pt x="1275" y="179"/>
                  </a:lnTo>
                  <a:cubicBezTo>
                    <a:pt x="1275" y="84"/>
                    <a:pt x="1204" y="1"/>
                    <a:pt x="10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92" name="Google Shape;3992;p14"/>
          <p:cNvGrpSpPr/>
          <p:nvPr/>
        </p:nvGrpSpPr>
        <p:grpSpPr>
          <a:xfrm>
            <a:off x="4323740" y="267182"/>
            <a:ext cx="628057" cy="536177"/>
            <a:chOff x="4685700" y="3980900"/>
            <a:chExt cx="391850" cy="334525"/>
          </a:xfrm>
        </p:grpSpPr>
        <p:sp>
          <p:nvSpPr>
            <p:cNvPr id="3993" name="Google Shape;3993;p14"/>
            <p:cNvSpPr/>
            <p:nvPr/>
          </p:nvSpPr>
          <p:spPr>
            <a:xfrm>
              <a:off x="4857225" y="4066150"/>
              <a:ext cx="220325" cy="249275"/>
            </a:xfrm>
            <a:custGeom>
              <a:avLst/>
              <a:gdLst/>
              <a:ahLst/>
              <a:cxnLst/>
              <a:rect l="l" t="t" r="r" b="b"/>
              <a:pathLst>
                <a:path w="8813" h="9971" extrusionOk="0">
                  <a:moveTo>
                    <a:pt x="5737" y="241"/>
                  </a:moveTo>
                  <a:cubicBezTo>
                    <a:pt x="6269" y="241"/>
                    <a:pt x="6772" y="389"/>
                    <a:pt x="7245" y="685"/>
                  </a:cubicBezTo>
                  <a:cubicBezTo>
                    <a:pt x="7837" y="1099"/>
                    <a:pt x="8251" y="1720"/>
                    <a:pt x="8399" y="2430"/>
                  </a:cubicBezTo>
                  <a:cubicBezTo>
                    <a:pt x="8547" y="3140"/>
                    <a:pt x="8399" y="3849"/>
                    <a:pt x="8014" y="4470"/>
                  </a:cubicBezTo>
                  <a:lnTo>
                    <a:pt x="5353" y="8522"/>
                  </a:lnTo>
                  <a:cubicBezTo>
                    <a:pt x="4939" y="9113"/>
                    <a:pt x="4347" y="9527"/>
                    <a:pt x="3638" y="9675"/>
                  </a:cubicBezTo>
                  <a:cubicBezTo>
                    <a:pt x="3455" y="9713"/>
                    <a:pt x="3271" y="9731"/>
                    <a:pt x="3088" y="9731"/>
                  </a:cubicBezTo>
                  <a:cubicBezTo>
                    <a:pt x="2558" y="9731"/>
                    <a:pt x="2037" y="9576"/>
                    <a:pt x="1597" y="9291"/>
                  </a:cubicBezTo>
                  <a:cubicBezTo>
                    <a:pt x="976" y="8877"/>
                    <a:pt x="562" y="8285"/>
                    <a:pt x="414" y="7575"/>
                  </a:cubicBezTo>
                  <a:cubicBezTo>
                    <a:pt x="266" y="6866"/>
                    <a:pt x="414" y="6126"/>
                    <a:pt x="799" y="5535"/>
                  </a:cubicBezTo>
                  <a:lnTo>
                    <a:pt x="3460" y="1483"/>
                  </a:lnTo>
                  <a:cubicBezTo>
                    <a:pt x="3992" y="685"/>
                    <a:pt x="4850" y="241"/>
                    <a:pt x="5737" y="241"/>
                  </a:cubicBezTo>
                  <a:close/>
                  <a:moveTo>
                    <a:pt x="5756" y="0"/>
                  </a:moveTo>
                  <a:cubicBezTo>
                    <a:pt x="4789" y="0"/>
                    <a:pt x="3836" y="471"/>
                    <a:pt x="3253" y="1336"/>
                  </a:cubicBezTo>
                  <a:lnTo>
                    <a:pt x="592" y="5387"/>
                  </a:lnTo>
                  <a:cubicBezTo>
                    <a:pt x="178" y="6038"/>
                    <a:pt x="0" y="6836"/>
                    <a:pt x="178" y="7605"/>
                  </a:cubicBezTo>
                  <a:cubicBezTo>
                    <a:pt x="325" y="8403"/>
                    <a:pt x="799" y="9054"/>
                    <a:pt x="1449" y="9498"/>
                  </a:cubicBezTo>
                  <a:cubicBezTo>
                    <a:pt x="1952" y="9823"/>
                    <a:pt x="2514" y="9971"/>
                    <a:pt x="3076" y="9971"/>
                  </a:cubicBezTo>
                  <a:cubicBezTo>
                    <a:pt x="3283" y="9971"/>
                    <a:pt x="3490" y="9971"/>
                    <a:pt x="3667" y="9912"/>
                  </a:cubicBezTo>
                  <a:cubicBezTo>
                    <a:pt x="4466" y="9764"/>
                    <a:pt x="5116" y="9320"/>
                    <a:pt x="5560" y="8640"/>
                  </a:cubicBezTo>
                  <a:lnTo>
                    <a:pt x="8221" y="4589"/>
                  </a:lnTo>
                  <a:cubicBezTo>
                    <a:pt x="8665" y="3938"/>
                    <a:pt x="8813" y="3140"/>
                    <a:pt x="8635" y="2371"/>
                  </a:cubicBezTo>
                  <a:cubicBezTo>
                    <a:pt x="8487" y="1602"/>
                    <a:pt x="8044" y="922"/>
                    <a:pt x="7364" y="478"/>
                  </a:cubicBezTo>
                  <a:cubicBezTo>
                    <a:pt x="6868" y="155"/>
                    <a:pt x="6310" y="0"/>
                    <a:pt x="575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4" name="Google Shape;3994;p14"/>
            <p:cNvSpPr/>
            <p:nvPr/>
          </p:nvSpPr>
          <p:spPr>
            <a:xfrm>
              <a:off x="4897875" y="4138225"/>
              <a:ext cx="139750" cy="105500"/>
            </a:xfrm>
            <a:custGeom>
              <a:avLst/>
              <a:gdLst/>
              <a:ahLst/>
              <a:cxnLst/>
              <a:rect l="l" t="t" r="r" b="b"/>
              <a:pathLst>
                <a:path w="5590" h="4220" extrusionOk="0">
                  <a:moveTo>
                    <a:pt x="710" y="286"/>
                  </a:moveTo>
                  <a:lnTo>
                    <a:pt x="5264" y="3303"/>
                  </a:lnTo>
                  <a:lnTo>
                    <a:pt x="4850" y="3924"/>
                  </a:lnTo>
                  <a:lnTo>
                    <a:pt x="296" y="937"/>
                  </a:lnTo>
                  <a:lnTo>
                    <a:pt x="710" y="286"/>
                  </a:lnTo>
                  <a:close/>
                  <a:moveTo>
                    <a:pt x="669" y="1"/>
                  </a:moveTo>
                  <a:cubicBezTo>
                    <a:pt x="637" y="1"/>
                    <a:pt x="609" y="15"/>
                    <a:pt x="592" y="50"/>
                  </a:cubicBezTo>
                  <a:lnTo>
                    <a:pt x="30" y="907"/>
                  </a:lnTo>
                  <a:cubicBezTo>
                    <a:pt x="1" y="937"/>
                    <a:pt x="1" y="966"/>
                    <a:pt x="1" y="996"/>
                  </a:cubicBezTo>
                  <a:cubicBezTo>
                    <a:pt x="30" y="1025"/>
                    <a:pt x="30" y="1055"/>
                    <a:pt x="60" y="1055"/>
                  </a:cubicBezTo>
                  <a:lnTo>
                    <a:pt x="4821" y="4190"/>
                  </a:lnTo>
                  <a:cubicBezTo>
                    <a:pt x="4850" y="4219"/>
                    <a:pt x="4850" y="4219"/>
                    <a:pt x="4880" y="4219"/>
                  </a:cubicBezTo>
                  <a:lnTo>
                    <a:pt x="4910" y="4219"/>
                  </a:lnTo>
                  <a:cubicBezTo>
                    <a:pt x="4939" y="4219"/>
                    <a:pt x="4969" y="4190"/>
                    <a:pt x="4998" y="4160"/>
                  </a:cubicBezTo>
                  <a:lnTo>
                    <a:pt x="5531" y="3332"/>
                  </a:lnTo>
                  <a:cubicBezTo>
                    <a:pt x="5590" y="3273"/>
                    <a:pt x="5560" y="3184"/>
                    <a:pt x="5501" y="3155"/>
                  </a:cubicBezTo>
                  <a:lnTo>
                    <a:pt x="740" y="20"/>
                  </a:lnTo>
                  <a:cubicBezTo>
                    <a:pt x="715" y="8"/>
                    <a:pt x="691" y="1"/>
                    <a:pt x="6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5" name="Google Shape;3995;p14"/>
            <p:cNvSpPr/>
            <p:nvPr/>
          </p:nvSpPr>
          <p:spPr>
            <a:xfrm>
              <a:off x="4951100" y="4082200"/>
              <a:ext cx="71750" cy="31400"/>
            </a:xfrm>
            <a:custGeom>
              <a:avLst/>
              <a:gdLst/>
              <a:ahLst/>
              <a:cxnLst/>
              <a:rect l="l" t="t" r="r" b="b"/>
              <a:pathLst>
                <a:path w="2870" h="1256" extrusionOk="0">
                  <a:moveTo>
                    <a:pt x="1997" y="1"/>
                  </a:moveTo>
                  <a:cubicBezTo>
                    <a:pt x="1217" y="1"/>
                    <a:pt x="474" y="383"/>
                    <a:pt x="30" y="1049"/>
                  </a:cubicBezTo>
                  <a:cubicBezTo>
                    <a:pt x="1" y="1108"/>
                    <a:pt x="30" y="1196"/>
                    <a:pt x="90" y="1226"/>
                  </a:cubicBezTo>
                  <a:cubicBezTo>
                    <a:pt x="90" y="1226"/>
                    <a:pt x="119" y="1256"/>
                    <a:pt x="149" y="1256"/>
                  </a:cubicBezTo>
                  <a:cubicBezTo>
                    <a:pt x="178" y="1256"/>
                    <a:pt x="237" y="1226"/>
                    <a:pt x="237" y="1196"/>
                  </a:cubicBezTo>
                  <a:cubicBezTo>
                    <a:pt x="633" y="582"/>
                    <a:pt x="1289" y="244"/>
                    <a:pt x="1976" y="244"/>
                  </a:cubicBezTo>
                  <a:cubicBezTo>
                    <a:pt x="2214" y="244"/>
                    <a:pt x="2456" y="285"/>
                    <a:pt x="2692" y="368"/>
                  </a:cubicBezTo>
                  <a:cubicBezTo>
                    <a:pt x="2708" y="376"/>
                    <a:pt x="2724" y="380"/>
                    <a:pt x="2739" y="380"/>
                  </a:cubicBezTo>
                  <a:cubicBezTo>
                    <a:pt x="2781" y="380"/>
                    <a:pt x="2818" y="352"/>
                    <a:pt x="2840" y="309"/>
                  </a:cubicBezTo>
                  <a:cubicBezTo>
                    <a:pt x="2869" y="220"/>
                    <a:pt x="2840" y="161"/>
                    <a:pt x="2781" y="132"/>
                  </a:cubicBezTo>
                  <a:cubicBezTo>
                    <a:pt x="2522" y="43"/>
                    <a:pt x="2258" y="1"/>
                    <a:pt x="19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6" name="Google Shape;3996;p14"/>
            <p:cNvSpPr/>
            <p:nvPr/>
          </p:nvSpPr>
          <p:spPr>
            <a:xfrm>
              <a:off x="4939275" y="4116250"/>
              <a:ext cx="12600" cy="15825"/>
            </a:xfrm>
            <a:custGeom>
              <a:avLst/>
              <a:gdLst/>
              <a:ahLst/>
              <a:cxnLst/>
              <a:rect l="l" t="t" r="r" b="b"/>
              <a:pathLst>
                <a:path w="504" h="633" extrusionOk="0">
                  <a:moveTo>
                    <a:pt x="392" y="0"/>
                  </a:moveTo>
                  <a:cubicBezTo>
                    <a:pt x="342" y="0"/>
                    <a:pt x="288" y="28"/>
                    <a:pt x="267" y="71"/>
                  </a:cubicBezTo>
                  <a:lnTo>
                    <a:pt x="30" y="426"/>
                  </a:lnTo>
                  <a:cubicBezTo>
                    <a:pt x="1" y="485"/>
                    <a:pt x="1" y="574"/>
                    <a:pt x="60" y="603"/>
                  </a:cubicBezTo>
                  <a:cubicBezTo>
                    <a:pt x="89" y="603"/>
                    <a:pt x="119" y="633"/>
                    <a:pt x="148" y="633"/>
                  </a:cubicBezTo>
                  <a:cubicBezTo>
                    <a:pt x="178" y="633"/>
                    <a:pt x="208" y="603"/>
                    <a:pt x="237" y="574"/>
                  </a:cubicBezTo>
                  <a:lnTo>
                    <a:pt x="474" y="189"/>
                  </a:lnTo>
                  <a:cubicBezTo>
                    <a:pt x="503" y="130"/>
                    <a:pt x="503" y="71"/>
                    <a:pt x="444" y="12"/>
                  </a:cubicBezTo>
                  <a:cubicBezTo>
                    <a:pt x="428" y="4"/>
                    <a:pt x="410" y="0"/>
                    <a:pt x="3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7" name="Google Shape;3997;p14"/>
            <p:cNvSpPr/>
            <p:nvPr/>
          </p:nvSpPr>
          <p:spPr>
            <a:xfrm>
              <a:off x="4685700" y="3980900"/>
              <a:ext cx="200375" cy="264300"/>
            </a:xfrm>
            <a:custGeom>
              <a:avLst/>
              <a:gdLst/>
              <a:ahLst/>
              <a:cxnLst/>
              <a:rect l="l" t="t" r="r" b="b"/>
              <a:pathLst>
                <a:path w="8015" h="10572" extrusionOk="0">
                  <a:moveTo>
                    <a:pt x="4702" y="251"/>
                  </a:moveTo>
                  <a:cubicBezTo>
                    <a:pt x="4968" y="251"/>
                    <a:pt x="5235" y="280"/>
                    <a:pt x="5471" y="369"/>
                  </a:cubicBezTo>
                  <a:cubicBezTo>
                    <a:pt x="6920" y="783"/>
                    <a:pt x="7748" y="2321"/>
                    <a:pt x="7305" y="3740"/>
                  </a:cubicBezTo>
                  <a:lnTo>
                    <a:pt x="5915" y="8383"/>
                  </a:lnTo>
                  <a:cubicBezTo>
                    <a:pt x="5708" y="9093"/>
                    <a:pt x="5235" y="9655"/>
                    <a:pt x="4614" y="10010"/>
                  </a:cubicBezTo>
                  <a:cubicBezTo>
                    <a:pt x="4199" y="10217"/>
                    <a:pt x="3749" y="10328"/>
                    <a:pt x="3301" y="10328"/>
                  </a:cubicBezTo>
                  <a:cubicBezTo>
                    <a:pt x="3045" y="10328"/>
                    <a:pt x="2791" y="10292"/>
                    <a:pt x="2544" y="10217"/>
                  </a:cubicBezTo>
                  <a:cubicBezTo>
                    <a:pt x="1095" y="9773"/>
                    <a:pt x="267" y="8265"/>
                    <a:pt x="710" y="6816"/>
                  </a:cubicBezTo>
                  <a:lnTo>
                    <a:pt x="2100" y="2173"/>
                  </a:lnTo>
                  <a:cubicBezTo>
                    <a:pt x="2307" y="1493"/>
                    <a:pt x="2780" y="931"/>
                    <a:pt x="3401" y="576"/>
                  </a:cubicBezTo>
                  <a:cubicBezTo>
                    <a:pt x="3815" y="369"/>
                    <a:pt x="4259" y="251"/>
                    <a:pt x="4702" y="251"/>
                  </a:cubicBezTo>
                  <a:close/>
                  <a:moveTo>
                    <a:pt x="4685" y="0"/>
                  </a:moveTo>
                  <a:cubicBezTo>
                    <a:pt x="4202" y="0"/>
                    <a:pt x="3725" y="118"/>
                    <a:pt x="3283" y="339"/>
                  </a:cubicBezTo>
                  <a:cubicBezTo>
                    <a:pt x="2603" y="724"/>
                    <a:pt x="2100" y="1345"/>
                    <a:pt x="1863" y="2114"/>
                  </a:cubicBezTo>
                  <a:lnTo>
                    <a:pt x="474" y="6757"/>
                  </a:lnTo>
                  <a:cubicBezTo>
                    <a:pt x="0" y="8324"/>
                    <a:pt x="888" y="9980"/>
                    <a:pt x="2455" y="10453"/>
                  </a:cubicBezTo>
                  <a:cubicBezTo>
                    <a:pt x="2751" y="10542"/>
                    <a:pt x="3017" y="10571"/>
                    <a:pt x="3312" y="10571"/>
                  </a:cubicBezTo>
                  <a:cubicBezTo>
                    <a:pt x="3786" y="10571"/>
                    <a:pt x="4288" y="10453"/>
                    <a:pt x="4732" y="10217"/>
                  </a:cubicBezTo>
                  <a:cubicBezTo>
                    <a:pt x="5412" y="9832"/>
                    <a:pt x="5915" y="9211"/>
                    <a:pt x="6151" y="8442"/>
                  </a:cubicBezTo>
                  <a:lnTo>
                    <a:pt x="7541" y="3829"/>
                  </a:lnTo>
                  <a:cubicBezTo>
                    <a:pt x="8014" y="2262"/>
                    <a:pt x="7127" y="605"/>
                    <a:pt x="5560" y="132"/>
                  </a:cubicBezTo>
                  <a:cubicBezTo>
                    <a:pt x="5270" y="43"/>
                    <a:pt x="4977" y="0"/>
                    <a:pt x="468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8" name="Google Shape;3998;p14"/>
            <p:cNvSpPr/>
            <p:nvPr/>
          </p:nvSpPr>
          <p:spPr>
            <a:xfrm>
              <a:off x="4710825" y="4077350"/>
              <a:ext cx="150100" cy="71000"/>
            </a:xfrm>
            <a:custGeom>
              <a:avLst/>
              <a:gdLst/>
              <a:ahLst/>
              <a:cxnLst/>
              <a:rect l="l" t="t" r="r" b="b"/>
              <a:pathLst>
                <a:path w="6004" h="2840" extrusionOk="0">
                  <a:moveTo>
                    <a:pt x="504" y="296"/>
                  </a:moveTo>
                  <a:lnTo>
                    <a:pt x="5708" y="1834"/>
                  </a:lnTo>
                  <a:lnTo>
                    <a:pt x="5501" y="2573"/>
                  </a:lnTo>
                  <a:lnTo>
                    <a:pt x="297" y="1006"/>
                  </a:lnTo>
                  <a:lnTo>
                    <a:pt x="504" y="296"/>
                  </a:lnTo>
                  <a:close/>
                  <a:moveTo>
                    <a:pt x="444" y="0"/>
                  </a:moveTo>
                  <a:cubicBezTo>
                    <a:pt x="415" y="0"/>
                    <a:pt x="385" y="0"/>
                    <a:pt x="356" y="30"/>
                  </a:cubicBezTo>
                  <a:cubicBezTo>
                    <a:pt x="326" y="30"/>
                    <a:pt x="326" y="60"/>
                    <a:pt x="297" y="89"/>
                  </a:cubicBezTo>
                  <a:lnTo>
                    <a:pt x="30" y="1065"/>
                  </a:lnTo>
                  <a:cubicBezTo>
                    <a:pt x="1" y="1124"/>
                    <a:pt x="30" y="1183"/>
                    <a:pt x="90" y="1213"/>
                  </a:cubicBezTo>
                  <a:lnTo>
                    <a:pt x="5560" y="2839"/>
                  </a:lnTo>
                  <a:lnTo>
                    <a:pt x="5649" y="2839"/>
                  </a:lnTo>
                  <a:cubicBezTo>
                    <a:pt x="5679" y="2810"/>
                    <a:pt x="5679" y="2780"/>
                    <a:pt x="5708" y="2751"/>
                  </a:cubicBezTo>
                  <a:lnTo>
                    <a:pt x="5974" y="1804"/>
                  </a:lnTo>
                  <a:cubicBezTo>
                    <a:pt x="6004" y="1745"/>
                    <a:pt x="5974" y="1657"/>
                    <a:pt x="5915" y="1657"/>
                  </a:cubicBezTo>
                  <a:lnTo>
                    <a:pt x="44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9" name="Google Shape;3999;p14"/>
            <p:cNvSpPr/>
            <p:nvPr/>
          </p:nvSpPr>
          <p:spPr>
            <a:xfrm>
              <a:off x="4747050" y="3996675"/>
              <a:ext cx="62125" cy="45950"/>
            </a:xfrm>
            <a:custGeom>
              <a:avLst/>
              <a:gdLst/>
              <a:ahLst/>
              <a:cxnLst/>
              <a:rect l="l" t="t" r="r" b="b"/>
              <a:pathLst>
                <a:path w="2485" h="1838" extrusionOk="0">
                  <a:moveTo>
                    <a:pt x="2238" y="0"/>
                  </a:moveTo>
                  <a:cubicBezTo>
                    <a:pt x="1224" y="0"/>
                    <a:pt x="314" y="667"/>
                    <a:pt x="30" y="1660"/>
                  </a:cubicBezTo>
                  <a:cubicBezTo>
                    <a:pt x="1" y="1719"/>
                    <a:pt x="30" y="1808"/>
                    <a:pt x="90" y="1808"/>
                  </a:cubicBezTo>
                  <a:cubicBezTo>
                    <a:pt x="119" y="1838"/>
                    <a:pt x="119" y="1838"/>
                    <a:pt x="149" y="1838"/>
                  </a:cubicBezTo>
                  <a:cubicBezTo>
                    <a:pt x="178" y="1838"/>
                    <a:pt x="237" y="1778"/>
                    <a:pt x="267" y="1749"/>
                  </a:cubicBezTo>
                  <a:cubicBezTo>
                    <a:pt x="521" y="846"/>
                    <a:pt x="1313" y="266"/>
                    <a:pt x="2233" y="266"/>
                  </a:cubicBezTo>
                  <a:cubicBezTo>
                    <a:pt x="2277" y="266"/>
                    <a:pt x="2322" y="268"/>
                    <a:pt x="2367" y="270"/>
                  </a:cubicBezTo>
                  <a:cubicBezTo>
                    <a:pt x="2426" y="270"/>
                    <a:pt x="2485" y="211"/>
                    <a:pt x="2485" y="152"/>
                  </a:cubicBezTo>
                  <a:cubicBezTo>
                    <a:pt x="2485" y="63"/>
                    <a:pt x="2455" y="4"/>
                    <a:pt x="2367" y="4"/>
                  </a:cubicBezTo>
                  <a:cubicBezTo>
                    <a:pt x="2324" y="2"/>
                    <a:pt x="2281" y="0"/>
                    <a:pt x="223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0" name="Google Shape;4000;p14"/>
            <p:cNvSpPr/>
            <p:nvPr/>
          </p:nvSpPr>
          <p:spPr>
            <a:xfrm>
              <a:off x="4740400" y="4046750"/>
              <a:ext cx="10375" cy="16575"/>
            </a:xfrm>
            <a:custGeom>
              <a:avLst/>
              <a:gdLst/>
              <a:ahLst/>
              <a:cxnLst/>
              <a:rect l="l" t="t" r="r" b="b"/>
              <a:pathLst>
                <a:path w="415" h="663" extrusionOk="0">
                  <a:moveTo>
                    <a:pt x="265" y="1"/>
                  </a:moveTo>
                  <a:cubicBezTo>
                    <a:pt x="210" y="1"/>
                    <a:pt x="171" y="34"/>
                    <a:pt x="149" y="101"/>
                  </a:cubicBezTo>
                  <a:lnTo>
                    <a:pt x="30" y="515"/>
                  </a:lnTo>
                  <a:cubicBezTo>
                    <a:pt x="1" y="574"/>
                    <a:pt x="60" y="633"/>
                    <a:pt x="119" y="663"/>
                  </a:cubicBezTo>
                  <a:lnTo>
                    <a:pt x="149" y="663"/>
                  </a:lnTo>
                  <a:cubicBezTo>
                    <a:pt x="208" y="663"/>
                    <a:pt x="267" y="633"/>
                    <a:pt x="267" y="574"/>
                  </a:cubicBezTo>
                  <a:lnTo>
                    <a:pt x="385" y="160"/>
                  </a:lnTo>
                  <a:cubicBezTo>
                    <a:pt x="415" y="101"/>
                    <a:pt x="385" y="42"/>
                    <a:pt x="326" y="12"/>
                  </a:cubicBezTo>
                  <a:cubicBezTo>
                    <a:pt x="304" y="5"/>
                    <a:pt x="283" y="1"/>
                    <a:pt x="26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01" name="Google Shape;4001;p14"/>
          <p:cNvGrpSpPr/>
          <p:nvPr/>
        </p:nvGrpSpPr>
        <p:grpSpPr>
          <a:xfrm>
            <a:off x="-705510" y="803358"/>
            <a:ext cx="1442772" cy="1472146"/>
            <a:chOff x="7009463" y="2654683"/>
            <a:chExt cx="1442772" cy="1472146"/>
          </a:xfrm>
        </p:grpSpPr>
        <p:sp>
          <p:nvSpPr>
            <p:cNvPr id="4002" name="Google Shape;4002;p14"/>
            <p:cNvSpPr/>
            <p:nvPr/>
          </p:nvSpPr>
          <p:spPr>
            <a:xfrm flipH="1">
              <a:off x="7009463" y="2654683"/>
              <a:ext cx="1378500" cy="1378500"/>
            </a:xfrm>
            <a:prstGeom prst="donut">
              <a:avLst>
                <a:gd name="adj" fmla="val 29191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3" name="Google Shape;4003;p14"/>
            <p:cNvSpPr/>
            <p:nvPr/>
          </p:nvSpPr>
          <p:spPr>
            <a:xfrm flipH="1">
              <a:off x="7926035" y="3600629"/>
              <a:ext cx="526200" cy="526200"/>
            </a:xfrm>
            <a:prstGeom prst="ellipse">
              <a:avLst/>
            </a:prstGeom>
            <a:noFill/>
            <a:ln w="190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04" name="Google Shape;4004;p14"/>
          <p:cNvGrpSpPr/>
          <p:nvPr/>
        </p:nvGrpSpPr>
        <p:grpSpPr>
          <a:xfrm>
            <a:off x="3549555" y="4590697"/>
            <a:ext cx="1646456" cy="754741"/>
            <a:chOff x="5071203" y="4398918"/>
            <a:chExt cx="1646456" cy="754741"/>
          </a:xfrm>
        </p:grpSpPr>
        <p:sp>
          <p:nvSpPr>
            <p:cNvPr id="4005" name="Google Shape;4005;p14"/>
            <p:cNvSpPr/>
            <p:nvPr/>
          </p:nvSpPr>
          <p:spPr>
            <a:xfrm>
              <a:off x="5071203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6" name="Google Shape;4006;p14"/>
            <p:cNvSpPr/>
            <p:nvPr/>
          </p:nvSpPr>
          <p:spPr>
            <a:xfrm>
              <a:off x="518670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7" name="Google Shape;4007;p14"/>
            <p:cNvSpPr/>
            <p:nvPr/>
          </p:nvSpPr>
          <p:spPr>
            <a:xfrm>
              <a:off x="5302521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8" name="Google Shape;4008;p14"/>
            <p:cNvSpPr/>
            <p:nvPr/>
          </p:nvSpPr>
          <p:spPr>
            <a:xfrm>
              <a:off x="5418334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9" name="Google Shape;4009;p14"/>
            <p:cNvSpPr/>
            <p:nvPr/>
          </p:nvSpPr>
          <p:spPr>
            <a:xfrm>
              <a:off x="5534146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0" name="Google Shape;4010;p14"/>
            <p:cNvSpPr/>
            <p:nvPr/>
          </p:nvSpPr>
          <p:spPr>
            <a:xfrm>
              <a:off x="5649652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1" name="Google Shape;4011;p14"/>
            <p:cNvSpPr/>
            <p:nvPr/>
          </p:nvSpPr>
          <p:spPr>
            <a:xfrm>
              <a:off x="576546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2" name="Google Shape;4012;p14"/>
            <p:cNvSpPr/>
            <p:nvPr/>
          </p:nvSpPr>
          <p:spPr>
            <a:xfrm>
              <a:off x="5071203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2" y="2148"/>
                  </a:cubicBezTo>
                  <a:cubicBezTo>
                    <a:pt x="1655" y="2148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3" name="Google Shape;4013;p14"/>
            <p:cNvSpPr/>
            <p:nvPr/>
          </p:nvSpPr>
          <p:spPr>
            <a:xfrm>
              <a:off x="5302521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94" y="2148"/>
                    <a:pt x="1087" y="2148"/>
                  </a:cubicBezTo>
                  <a:cubicBezTo>
                    <a:pt x="1679" y="2148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4" name="Google Shape;4014;p14"/>
            <p:cNvSpPr/>
            <p:nvPr/>
          </p:nvSpPr>
          <p:spPr>
            <a:xfrm>
              <a:off x="5534146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5" y="2148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5" name="Google Shape;4015;p14"/>
            <p:cNvSpPr/>
            <p:nvPr/>
          </p:nvSpPr>
          <p:spPr>
            <a:xfrm>
              <a:off x="5765465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6" name="Google Shape;4016;p14"/>
            <p:cNvSpPr/>
            <p:nvPr/>
          </p:nvSpPr>
          <p:spPr>
            <a:xfrm>
              <a:off x="5071203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2" y="2148"/>
                  </a:cubicBezTo>
                  <a:cubicBezTo>
                    <a:pt x="1655" y="2148"/>
                    <a:pt x="2149" y="1654"/>
                    <a:pt x="2149" y="1062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7" name="Google Shape;4017;p14"/>
            <p:cNvSpPr/>
            <p:nvPr/>
          </p:nvSpPr>
          <p:spPr>
            <a:xfrm>
              <a:off x="518670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62"/>
                  </a:cubicBezTo>
                  <a:cubicBezTo>
                    <a:pt x="1" y="1654"/>
                    <a:pt x="495" y="2148"/>
                    <a:pt x="1087" y="2148"/>
                  </a:cubicBezTo>
                  <a:cubicBezTo>
                    <a:pt x="1680" y="2148"/>
                    <a:pt x="2149" y="1654"/>
                    <a:pt x="2149" y="1062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8" name="Google Shape;4018;p14"/>
            <p:cNvSpPr/>
            <p:nvPr/>
          </p:nvSpPr>
          <p:spPr>
            <a:xfrm>
              <a:off x="5302521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9" y="1654"/>
                    <a:pt x="2149" y="1062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9" name="Google Shape;4019;p14"/>
            <p:cNvSpPr/>
            <p:nvPr/>
          </p:nvSpPr>
          <p:spPr>
            <a:xfrm>
              <a:off x="5418334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0" name="Google Shape;4020;p14"/>
            <p:cNvSpPr/>
            <p:nvPr/>
          </p:nvSpPr>
          <p:spPr>
            <a:xfrm>
              <a:off x="5534146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5" y="2148"/>
                    <a:pt x="2148" y="1654"/>
                    <a:pt x="2148" y="1062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1" name="Google Shape;4021;p14"/>
            <p:cNvSpPr/>
            <p:nvPr/>
          </p:nvSpPr>
          <p:spPr>
            <a:xfrm>
              <a:off x="5649652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62"/>
                  </a:cubicBezTo>
                  <a:cubicBezTo>
                    <a:pt x="1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2" name="Google Shape;4022;p14"/>
            <p:cNvSpPr/>
            <p:nvPr/>
          </p:nvSpPr>
          <p:spPr>
            <a:xfrm>
              <a:off x="576546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62"/>
                  </a:cubicBezTo>
                  <a:cubicBezTo>
                    <a:pt x="0" y="1654"/>
                    <a:pt x="470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3" name="Google Shape;4023;p14"/>
            <p:cNvSpPr/>
            <p:nvPr/>
          </p:nvSpPr>
          <p:spPr>
            <a:xfrm>
              <a:off x="5071203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2" y="2149"/>
                  </a:cubicBezTo>
                  <a:cubicBezTo>
                    <a:pt x="1655" y="2149"/>
                    <a:pt x="2149" y="1655"/>
                    <a:pt x="2149" y="1062"/>
                  </a:cubicBezTo>
                  <a:cubicBezTo>
                    <a:pt x="2149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4" name="Google Shape;4024;p14"/>
            <p:cNvSpPr/>
            <p:nvPr/>
          </p:nvSpPr>
          <p:spPr>
            <a:xfrm>
              <a:off x="5302521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87" y="2149"/>
                  </a:cubicBezTo>
                  <a:cubicBezTo>
                    <a:pt x="1679" y="2149"/>
                    <a:pt x="2149" y="1655"/>
                    <a:pt x="2149" y="1062"/>
                  </a:cubicBezTo>
                  <a:cubicBezTo>
                    <a:pt x="2149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5" name="Google Shape;4025;p14"/>
            <p:cNvSpPr/>
            <p:nvPr/>
          </p:nvSpPr>
          <p:spPr>
            <a:xfrm>
              <a:off x="5534146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5" y="2149"/>
                    <a:pt x="2148" y="1655"/>
                    <a:pt x="2148" y="1062"/>
                  </a:cubicBezTo>
                  <a:cubicBezTo>
                    <a:pt x="2148" y="470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6" name="Google Shape;4026;p14"/>
            <p:cNvSpPr/>
            <p:nvPr/>
          </p:nvSpPr>
          <p:spPr>
            <a:xfrm>
              <a:off x="5765465" y="47620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70"/>
                    <a:pt x="0" y="1062"/>
                  </a:cubicBezTo>
                  <a:cubicBezTo>
                    <a:pt x="0" y="1655"/>
                    <a:pt x="470" y="2149"/>
                    <a:pt x="1087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7" name="Google Shape;4027;p14"/>
            <p:cNvSpPr/>
            <p:nvPr/>
          </p:nvSpPr>
          <p:spPr>
            <a:xfrm>
              <a:off x="5071203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2" y="2148"/>
                  </a:cubicBezTo>
                  <a:cubicBezTo>
                    <a:pt x="1655" y="2148"/>
                    <a:pt x="2149" y="1679"/>
                    <a:pt x="2149" y="1087"/>
                  </a:cubicBezTo>
                  <a:cubicBezTo>
                    <a:pt x="2149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8" name="Google Shape;4028;p14"/>
            <p:cNvSpPr/>
            <p:nvPr/>
          </p:nvSpPr>
          <p:spPr>
            <a:xfrm>
              <a:off x="518670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5" y="0"/>
                    <a:pt x="1" y="469"/>
                    <a:pt x="1" y="1087"/>
                  </a:cubicBezTo>
                  <a:cubicBezTo>
                    <a:pt x="1" y="1679"/>
                    <a:pt x="495" y="2148"/>
                    <a:pt x="1087" y="2148"/>
                  </a:cubicBezTo>
                  <a:cubicBezTo>
                    <a:pt x="1680" y="2148"/>
                    <a:pt x="2149" y="1679"/>
                    <a:pt x="2149" y="1087"/>
                  </a:cubicBezTo>
                  <a:cubicBezTo>
                    <a:pt x="2149" y="469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9" name="Google Shape;4029;p14"/>
            <p:cNvSpPr/>
            <p:nvPr/>
          </p:nvSpPr>
          <p:spPr>
            <a:xfrm>
              <a:off x="5302521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9" y="1679"/>
                    <a:pt x="2149" y="1087"/>
                  </a:cubicBezTo>
                  <a:cubicBezTo>
                    <a:pt x="2149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0" name="Google Shape;4030;p14"/>
            <p:cNvSpPr/>
            <p:nvPr/>
          </p:nvSpPr>
          <p:spPr>
            <a:xfrm>
              <a:off x="5418334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1" name="Google Shape;4031;p14"/>
            <p:cNvSpPr/>
            <p:nvPr/>
          </p:nvSpPr>
          <p:spPr>
            <a:xfrm>
              <a:off x="5534146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5" y="2148"/>
                    <a:pt x="2148" y="1679"/>
                    <a:pt x="2148" y="1087"/>
                  </a:cubicBezTo>
                  <a:cubicBezTo>
                    <a:pt x="2148" y="469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2" name="Google Shape;4032;p14"/>
            <p:cNvSpPr/>
            <p:nvPr/>
          </p:nvSpPr>
          <p:spPr>
            <a:xfrm>
              <a:off x="5649652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1" y="469"/>
                    <a:pt x="1" y="1087"/>
                  </a:cubicBezTo>
                  <a:cubicBezTo>
                    <a:pt x="1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3" name="Google Shape;4033;p14"/>
            <p:cNvSpPr/>
            <p:nvPr/>
          </p:nvSpPr>
          <p:spPr>
            <a:xfrm>
              <a:off x="576546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70" y="0"/>
                    <a:pt x="0" y="469"/>
                    <a:pt x="0" y="1087"/>
                  </a:cubicBezTo>
                  <a:cubicBezTo>
                    <a:pt x="0" y="1679"/>
                    <a:pt x="470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4" name="Google Shape;4034;p14"/>
            <p:cNvSpPr/>
            <p:nvPr/>
          </p:nvSpPr>
          <p:spPr>
            <a:xfrm>
              <a:off x="5071203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2" y="2149"/>
                  </a:cubicBezTo>
                  <a:cubicBezTo>
                    <a:pt x="1655" y="2149"/>
                    <a:pt x="2149" y="1680"/>
                    <a:pt x="2149" y="1087"/>
                  </a:cubicBezTo>
                  <a:cubicBezTo>
                    <a:pt x="2149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5" name="Google Shape;4035;p14"/>
            <p:cNvSpPr/>
            <p:nvPr/>
          </p:nvSpPr>
          <p:spPr>
            <a:xfrm>
              <a:off x="5302521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94" y="2149"/>
                    <a:pt x="1087" y="2149"/>
                  </a:cubicBezTo>
                  <a:cubicBezTo>
                    <a:pt x="1679" y="2149"/>
                    <a:pt x="2149" y="1680"/>
                    <a:pt x="2149" y="1087"/>
                  </a:cubicBezTo>
                  <a:cubicBezTo>
                    <a:pt x="2149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6" name="Google Shape;4036;p14"/>
            <p:cNvSpPr/>
            <p:nvPr/>
          </p:nvSpPr>
          <p:spPr>
            <a:xfrm>
              <a:off x="5534146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5" y="2149"/>
                    <a:pt x="2148" y="1680"/>
                    <a:pt x="2148" y="1087"/>
                  </a:cubicBezTo>
                  <a:cubicBezTo>
                    <a:pt x="2148" y="495"/>
                    <a:pt x="1655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7" name="Google Shape;4037;p14"/>
            <p:cNvSpPr/>
            <p:nvPr/>
          </p:nvSpPr>
          <p:spPr>
            <a:xfrm>
              <a:off x="5765465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70" y="1"/>
                    <a:pt x="0" y="495"/>
                    <a:pt x="0" y="1087"/>
                  </a:cubicBezTo>
                  <a:cubicBezTo>
                    <a:pt x="0" y="1680"/>
                    <a:pt x="470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8" name="Google Shape;4038;p14"/>
            <p:cNvSpPr/>
            <p:nvPr/>
          </p:nvSpPr>
          <p:spPr>
            <a:xfrm>
              <a:off x="5071203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2" y="2346"/>
                  </a:cubicBezTo>
                  <a:cubicBezTo>
                    <a:pt x="1655" y="2346"/>
                    <a:pt x="2149" y="1852"/>
                    <a:pt x="2149" y="1259"/>
                  </a:cubicBezTo>
                  <a:cubicBezTo>
                    <a:pt x="2149" y="1235"/>
                    <a:pt x="2124" y="1210"/>
                    <a:pt x="2124" y="1161"/>
                  </a:cubicBezTo>
                  <a:cubicBezTo>
                    <a:pt x="2124" y="1136"/>
                    <a:pt x="2149" y="1111"/>
                    <a:pt x="2149" y="1087"/>
                  </a:cubicBezTo>
                  <a:cubicBezTo>
                    <a:pt x="2149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9" name="Google Shape;4039;p14"/>
            <p:cNvSpPr/>
            <p:nvPr/>
          </p:nvSpPr>
          <p:spPr>
            <a:xfrm>
              <a:off x="518670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5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5" y="2346"/>
                    <a:pt x="1087" y="2346"/>
                  </a:cubicBezTo>
                  <a:cubicBezTo>
                    <a:pt x="1680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80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0" name="Google Shape;4040;p14"/>
            <p:cNvSpPr/>
            <p:nvPr/>
          </p:nvSpPr>
          <p:spPr>
            <a:xfrm>
              <a:off x="5302521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87" y="2346"/>
                  </a:cubicBezTo>
                  <a:cubicBezTo>
                    <a:pt x="1679" y="2346"/>
                    <a:pt x="2149" y="1852"/>
                    <a:pt x="2149" y="1259"/>
                  </a:cubicBezTo>
                  <a:cubicBezTo>
                    <a:pt x="2149" y="1235"/>
                    <a:pt x="2149" y="1210"/>
                    <a:pt x="2149" y="1161"/>
                  </a:cubicBezTo>
                  <a:cubicBezTo>
                    <a:pt x="2149" y="1136"/>
                    <a:pt x="2149" y="1111"/>
                    <a:pt x="2149" y="1087"/>
                  </a:cubicBezTo>
                  <a:cubicBezTo>
                    <a:pt x="2149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1" name="Google Shape;4041;p14"/>
            <p:cNvSpPr/>
            <p:nvPr/>
          </p:nvSpPr>
          <p:spPr>
            <a:xfrm>
              <a:off x="5418334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2" name="Google Shape;4042;p14"/>
            <p:cNvSpPr/>
            <p:nvPr/>
          </p:nvSpPr>
          <p:spPr>
            <a:xfrm>
              <a:off x="5534146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5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5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3" name="Google Shape;4043;p14"/>
            <p:cNvSpPr/>
            <p:nvPr/>
          </p:nvSpPr>
          <p:spPr>
            <a:xfrm>
              <a:off x="5649652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1" y="494"/>
                    <a:pt x="1" y="1087"/>
                  </a:cubicBezTo>
                  <a:cubicBezTo>
                    <a:pt x="1" y="1111"/>
                    <a:pt x="25" y="1136"/>
                    <a:pt x="25" y="1161"/>
                  </a:cubicBezTo>
                  <a:cubicBezTo>
                    <a:pt x="25" y="1210"/>
                    <a:pt x="1" y="1235"/>
                    <a:pt x="1" y="1259"/>
                  </a:cubicBezTo>
                  <a:cubicBezTo>
                    <a:pt x="1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4" name="Google Shape;4044;p14"/>
            <p:cNvSpPr/>
            <p:nvPr/>
          </p:nvSpPr>
          <p:spPr>
            <a:xfrm>
              <a:off x="576546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70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70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5" name="Google Shape;4045;p14"/>
            <p:cNvSpPr/>
            <p:nvPr/>
          </p:nvSpPr>
          <p:spPr>
            <a:xfrm>
              <a:off x="6691351" y="5124926"/>
              <a:ext cx="26308" cy="28733"/>
            </a:xfrm>
            <a:custGeom>
              <a:avLst/>
              <a:gdLst/>
              <a:ahLst/>
              <a:cxnLst/>
              <a:rect l="l" t="t" r="r" b="b"/>
              <a:pathLst>
                <a:path w="2148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6" name="Google Shape;4046;p14"/>
            <p:cNvSpPr/>
            <p:nvPr/>
          </p:nvSpPr>
          <p:spPr>
            <a:xfrm>
              <a:off x="657553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6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7" name="Google Shape;4047;p14"/>
            <p:cNvSpPr/>
            <p:nvPr/>
          </p:nvSpPr>
          <p:spPr>
            <a:xfrm>
              <a:off x="6460020" y="5124926"/>
              <a:ext cx="26026" cy="28733"/>
            </a:xfrm>
            <a:custGeom>
              <a:avLst/>
              <a:gdLst/>
              <a:ahLst/>
              <a:cxnLst/>
              <a:rect l="l" t="t" r="r" b="b"/>
              <a:pathLst>
                <a:path w="2125" h="2346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111"/>
                    <a:pt x="1" y="1136"/>
                    <a:pt x="1" y="1161"/>
                  </a:cubicBezTo>
                  <a:cubicBezTo>
                    <a:pt x="1" y="1210"/>
                    <a:pt x="1" y="1235"/>
                    <a:pt x="1" y="1259"/>
                  </a:cubicBezTo>
                  <a:cubicBezTo>
                    <a:pt x="1" y="1852"/>
                    <a:pt x="470" y="2346"/>
                    <a:pt x="1063" y="2346"/>
                  </a:cubicBezTo>
                  <a:cubicBezTo>
                    <a:pt x="1655" y="2346"/>
                    <a:pt x="2124" y="1852"/>
                    <a:pt x="2124" y="1259"/>
                  </a:cubicBezTo>
                  <a:cubicBezTo>
                    <a:pt x="2124" y="1235"/>
                    <a:pt x="2124" y="1210"/>
                    <a:pt x="2124" y="1161"/>
                  </a:cubicBezTo>
                  <a:cubicBezTo>
                    <a:pt x="2124" y="1136"/>
                    <a:pt x="2124" y="1111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8" name="Google Shape;4048;p14"/>
            <p:cNvSpPr/>
            <p:nvPr/>
          </p:nvSpPr>
          <p:spPr>
            <a:xfrm>
              <a:off x="6344220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3" y="1210"/>
                    <a:pt x="2123" y="1161"/>
                  </a:cubicBezTo>
                  <a:cubicBezTo>
                    <a:pt x="2123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9" name="Google Shape;4049;p14"/>
            <p:cNvSpPr/>
            <p:nvPr/>
          </p:nvSpPr>
          <p:spPr>
            <a:xfrm>
              <a:off x="6228408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0" name="Google Shape;4050;p14"/>
            <p:cNvSpPr/>
            <p:nvPr/>
          </p:nvSpPr>
          <p:spPr>
            <a:xfrm>
              <a:off x="6112595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111"/>
                    <a:pt x="25" y="1136"/>
                    <a:pt x="25" y="1161"/>
                  </a:cubicBezTo>
                  <a:cubicBezTo>
                    <a:pt x="25" y="1210"/>
                    <a:pt x="0" y="1235"/>
                    <a:pt x="0" y="1259"/>
                  </a:cubicBezTo>
                  <a:cubicBezTo>
                    <a:pt x="0" y="1852"/>
                    <a:pt x="494" y="2346"/>
                    <a:pt x="1087" y="2346"/>
                  </a:cubicBezTo>
                  <a:cubicBezTo>
                    <a:pt x="1679" y="2346"/>
                    <a:pt x="2148" y="1852"/>
                    <a:pt x="2148" y="1259"/>
                  </a:cubicBezTo>
                  <a:cubicBezTo>
                    <a:pt x="2148" y="1235"/>
                    <a:pt x="2148" y="1210"/>
                    <a:pt x="2148" y="1161"/>
                  </a:cubicBezTo>
                  <a:cubicBezTo>
                    <a:pt x="2148" y="1136"/>
                    <a:pt x="2148" y="1111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1" name="Google Shape;4051;p14"/>
            <p:cNvSpPr/>
            <p:nvPr/>
          </p:nvSpPr>
          <p:spPr>
            <a:xfrm>
              <a:off x="5997089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23" y="1852"/>
                    <a:pt x="2123" y="1259"/>
                  </a:cubicBezTo>
                  <a:cubicBezTo>
                    <a:pt x="2123" y="1235"/>
                    <a:pt x="2123" y="1210"/>
                    <a:pt x="2123" y="1161"/>
                  </a:cubicBezTo>
                  <a:cubicBezTo>
                    <a:pt x="2123" y="1136"/>
                    <a:pt x="2123" y="1111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2" name="Google Shape;4052;p14"/>
            <p:cNvSpPr/>
            <p:nvPr/>
          </p:nvSpPr>
          <p:spPr>
            <a:xfrm>
              <a:off x="5881277" y="5124926"/>
              <a:ext cx="26320" cy="28733"/>
            </a:xfrm>
            <a:custGeom>
              <a:avLst/>
              <a:gdLst/>
              <a:ahLst/>
              <a:cxnLst/>
              <a:rect l="l" t="t" r="r" b="b"/>
              <a:pathLst>
                <a:path w="2149" h="2346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111"/>
                    <a:pt x="0" y="1136"/>
                    <a:pt x="0" y="1161"/>
                  </a:cubicBezTo>
                  <a:cubicBezTo>
                    <a:pt x="0" y="1210"/>
                    <a:pt x="0" y="1235"/>
                    <a:pt x="0" y="1259"/>
                  </a:cubicBezTo>
                  <a:cubicBezTo>
                    <a:pt x="0" y="1852"/>
                    <a:pt x="469" y="2346"/>
                    <a:pt x="1062" y="2346"/>
                  </a:cubicBezTo>
                  <a:cubicBezTo>
                    <a:pt x="1654" y="2346"/>
                    <a:pt x="2148" y="1852"/>
                    <a:pt x="2148" y="1259"/>
                  </a:cubicBezTo>
                  <a:cubicBezTo>
                    <a:pt x="2148" y="1235"/>
                    <a:pt x="2124" y="1210"/>
                    <a:pt x="2124" y="1161"/>
                  </a:cubicBezTo>
                  <a:cubicBezTo>
                    <a:pt x="2124" y="1136"/>
                    <a:pt x="2148" y="1111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3" name="Google Shape;4053;p14"/>
            <p:cNvSpPr/>
            <p:nvPr/>
          </p:nvSpPr>
          <p:spPr>
            <a:xfrm>
              <a:off x="6691351" y="50039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4" name="Google Shape;4054;p14"/>
            <p:cNvSpPr/>
            <p:nvPr/>
          </p:nvSpPr>
          <p:spPr>
            <a:xfrm>
              <a:off x="6460020" y="50039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95"/>
                    <a:pt x="1" y="1087"/>
                  </a:cubicBezTo>
                  <a:cubicBezTo>
                    <a:pt x="1" y="1680"/>
                    <a:pt x="470" y="2149"/>
                    <a:pt x="1063" y="2149"/>
                  </a:cubicBezTo>
                  <a:cubicBezTo>
                    <a:pt x="1655" y="2149"/>
                    <a:pt x="2124" y="1680"/>
                    <a:pt x="2124" y="1087"/>
                  </a:cubicBezTo>
                  <a:cubicBezTo>
                    <a:pt x="2124" y="495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5" name="Google Shape;4055;p14"/>
            <p:cNvSpPr/>
            <p:nvPr/>
          </p:nvSpPr>
          <p:spPr>
            <a:xfrm>
              <a:off x="6228408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87" y="2149"/>
                  </a:cubicBezTo>
                  <a:cubicBezTo>
                    <a:pt x="1679" y="2149"/>
                    <a:pt x="2148" y="1680"/>
                    <a:pt x="2148" y="1087"/>
                  </a:cubicBezTo>
                  <a:cubicBezTo>
                    <a:pt x="2148" y="495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6" name="Google Shape;4056;p14"/>
            <p:cNvSpPr/>
            <p:nvPr/>
          </p:nvSpPr>
          <p:spPr>
            <a:xfrm>
              <a:off x="5997089" y="50039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1"/>
                  </a:moveTo>
                  <a:cubicBezTo>
                    <a:pt x="469" y="1"/>
                    <a:pt x="0" y="495"/>
                    <a:pt x="0" y="1087"/>
                  </a:cubicBezTo>
                  <a:cubicBezTo>
                    <a:pt x="0" y="1680"/>
                    <a:pt x="469" y="2149"/>
                    <a:pt x="1062" y="2149"/>
                  </a:cubicBezTo>
                  <a:cubicBezTo>
                    <a:pt x="1654" y="2149"/>
                    <a:pt x="2148" y="1680"/>
                    <a:pt x="2148" y="1087"/>
                  </a:cubicBezTo>
                  <a:cubicBezTo>
                    <a:pt x="2148" y="495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7" name="Google Shape;4057;p14"/>
            <p:cNvSpPr/>
            <p:nvPr/>
          </p:nvSpPr>
          <p:spPr>
            <a:xfrm>
              <a:off x="6691351" y="48830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8" name="Google Shape;4058;p14"/>
            <p:cNvSpPr/>
            <p:nvPr/>
          </p:nvSpPr>
          <p:spPr>
            <a:xfrm>
              <a:off x="657553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9" name="Google Shape;4059;p14"/>
            <p:cNvSpPr/>
            <p:nvPr/>
          </p:nvSpPr>
          <p:spPr>
            <a:xfrm>
              <a:off x="6460020" y="48830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0" name="Google Shape;4060;p14"/>
            <p:cNvSpPr/>
            <p:nvPr/>
          </p:nvSpPr>
          <p:spPr>
            <a:xfrm>
              <a:off x="6344220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1" name="Google Shape;4061;p14"/>
            <p:cNvSpPr/>
            <p:nvPr/>
          </p:nvSpPr>
          <p:spPr>
            <a:xfrm>
              <a:off x="6228408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2" name="Google Shape;4062;p14"/>
            <p:cNvSpPr/>
            <p:nvPr/>
          </p:nvSpPr>
          <p:spPr>
            <a:xfrm>
              <a:off x="6112595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3" name="Google Shape;4063;p14"/>
            <p:cNvSpPr/>
            <p:nvPr/>
          </p:nvSpPr>
          <p:spPr>
            <a:xfrm>
              <a:off x="5997089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4" name="Google Shape;4064;p14"/>
            <p:cNvSpPr/>
            <p:nvPr/>
          </p:nvSpPr>
          <p:spPr>
            <a:xfrm>
              <a:off x="5881277" y="48830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5" name="Google Shape;4065;p14"/>
            <p:cNvSpPr/>
            <p:nvPr/>
          </p:nvSpPr>
          <p:spPr>
            <a:xfrm>
              <a:off x="6691351" y="47620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79" y="2149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6" name="Google Shape;4066;p14"/>
            <p:cNvSpPr/>
            <p:nvPr/>
          </p:nvSpPr>
          <p:spPr>
            <a:xfrm>
              <a:off x="6460020" y="47620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9"/>
                    <a:pt x="1063" y="2149"/>
                  </a:cubicBezTo>
                  <a:cubicBezTo>
                    <a:pt x="1655" y="2149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7" name="Google Shape;4067;p14"/>
            <p:cNvSpPr/>
            <p:nvPr/>
          </p:nvSpPr>
          <p:spPr>
            <a:xfrm>
              <a:off x="6227195" y="4762143"/>
              <a:ext cx="28733" cy="26173"/>
            </a:xfrm>
            <a:custGeom>
              <a:avLst/>
              <a:gdLst/>
              <a:ahLst/>
              <a:cxnLst/>
              <a:rect l="l" t="t" r="r" b="b"/>
              <a:pathLst>
                <a:path w="2346" h="2137" extrusionOk="0">
                  <a:moveTo>
                    <a:pt x="1173" y="1"/>
                  </a:moveTo>
                  <a:cubicBezTo>
                    <a:pt x="902" y="1"/>
                    <a:pt x="630" y="106"/>
                    <a:pt x="420" y="316"/>
                  </a:cubicBezTo>
                  <a:cubicBezTo>
                    <a:pt x="0" y="735"/>
                    <a:pt x="0" y="1402"/>
                    <a:pt x="420" y="1822"/>
                  </a:cubicBezTo>
                  <a:cubicBezTo>
                    <a:pt x="630" y="2031"/>
                    <a:pt x="902" y="2136"/>
                    <a:pt x="1173" y="2136"/>
                  </a:cubicBezTo>
                  <a:cubicBezTo>
                    <a:pt x="1445" y="2136"/>
                    <a:pt x="1716" y="2031"/>
                    <a:pt x="1926" y="1822"/>
                  </a:cubicBezTo>
                  <a:cubicBezTo>
                    <a:pt x="2346" y="1402"/>
                    <a:pt x="2346" y="735"/>
                    <a:pt x="1926" y="316"/>
                  </a:cubicBezTo>
                  <a:cubicBezTo>
                    <a:pt x="1716" y="106"/>
                    <a:pt x="1445" y="1"/>
                    <a:pt x="117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8" name="Google Shape;4068;p14"/>
            <p:cNvSpPr/>
            <p:nvPr/>
          </p:nvSpPr>
          <p:spPr>
            <a:xfrm>
              <a:off x="5997089" y="47620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9"/>
                    <a:pt x="1062" y="2149"/>
                  </a:cubicBezTo>
                  <a:cubicBezTo>
                    <a:pt x="1654" y="2149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9" name="Google Shape;4069;p14"/>
            <p:cNvSpPr/>
            <p:nvPr/>
          </p:nvSpPr>
          <p:spPr>
            <a:xfrm>
              <a:off x="6691351" y="4641125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0" name="Google Shape;4070;p14"/>
            <p:cNvSpPr/>
            <p:nvPr/>
          </p:nvSpPr>
          <p:spPr>
            <a:xfrm>
              <a:off x="657553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6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1" name="Google Shape;4071;p14"/>
            <p:cNvSpPr/>
            <p:nvPr/>
          </p:nvSpPr>
          <p:spPr>
            <a:xfrm>
              <a:off x="6460020" y="4641125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69"/>
                    <a:pt x="1" y="1062"/>
                  </a:cubicBezTo>
                  <a:cubicBezTo>
                    <a:pt x="1" y="1654"/>
                    <a:pt x="470" y="2148"/>
                    <a:pt x="1063" y="2148"/>
                  </a:cubicBezTo>
                  <a:cubicBezTo>
                    <a:pt x="1655" y="2148"/>
                    <a:pt x="2124" y="1654"/>
                    <a:pt x="2124" y="1062"/>
                  </a:cubicBezTo>
                  <a:cubicBezTo>
                    <a:pt x="2124" y="469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2" name="Google Shape;4072;p14"/>
            <p:cNvSpPr/>
            <p:nvPr/>
          </p:nvSpPr>
          <p:spPr>
            <a:xfrm>
              <a:off x="6344220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3" name="Google Shape;4073;p14"/>
            <p:cNvSpPr/>
            <p:nvPr/>
          </p:nvSpPr>
          <p:spPr>
            <a:xfrm>
              <a:off x="6228408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4" name="Google Shape;4074;p14"/>
            <p:cNvSpPr/>
            <p:nvPr/>
          </p:nvSpPr>
          <p:spPr>
            <a:xfrm>
              <a:off x="6112595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69"/>
                    <a:pt x="0" y="1062"/>
                  </a:cubicBezTo>
                  <a:cubicBezTo>
                    <a:pt x="0" y="1654"/>
                    <a:pt x="494" y="2148"/>
                    <a:pt x="1087" y="2148"/>
                  </a:cubicBezTo>
                  <a:cubicBezTo>
                    <a:pt x="1679" y="2148"/>
                    <a:pt x="2148" y="1654"/>
                    <a:pt x="2148" y="1062"/>
                  </a:cubicBezTo>
                  <a:cubicBezTo>
                    <a:pt x="2148" y="469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5" name="Google Shape;4075;p14"/>
            <p:cNvSpPr/>
            <p:nvPr/>
          </p:nvSpPr>
          <p:spPr>
            <a:xfrm>
              <a:off x="5997089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6" name="Google Shape;4076;p14"/>
            <p:cNvSpPr/>
            <p:nvPr/>
          </p:nvSpPr>
          <p:spPr>
            <a:xfrm>
              <a:off x="5881277" y="4641125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69"/>
                    <a:pt x="0" y="1062"/>
                  </a:cubicBezTo>
                  <a:cubicBezTo>
                    <a:pt x="0" y="1654"/>
                    <a:pt x="469" y="2148"/>
                    <a:pt x="1062" y="2148"/>
                  </a:cubicBezTo>
                  <a:cubicBezTo>
                    <a:pt x="1654" y="2148"/>
                    <a:pt x="2148" y="1654"/>
                    <a:pt x="2148" y="1062"/>
                  </a:cubicBezTo>
                  <a:cubicBezTo>
                    <a:pt x="2148" y="469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7" name="Google Shape;4077;p14"/>
            <p:cNvSpPr/>
            <p:nvPr/>
          </p:nvSpPr>
          <p:spPr>
            <a:xfrm>
              <a:off x="6691351" y="4520169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8" name="Google Shape;4078;p14"/>
            <p:cNvSpPr/>
            <p:nvPr/>
          </p:nvSpPr>
          <p:spPr>
            <a:xfrm>
              <a:off x="6460020" y="4520169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1"/>
                  </a:moveTo>
                  <a:cubicBezTo>
                    <a:pt x="470" y="1"/>
                    <a:pt x="1" y="470"/>
                    <a:pt x="1" y="1062"/>
                  </a:cubicBezTo>
                  <a:cubicBezTo>
                    <a:pt x="1" y="1655"/>
                    <a:pt x="470" y="2148"/>
                    <a:pt x="1063" y="2148"/>
                  </a:cubicBezTo>
                  <a:cubicBezTo>
                    <a:pt x="1655" y="2148"/>
                    <a:pt x="2124" y="1655"/>
                    <a:pt x="2124" y="1062"/>
                  </a:cubicBezTo>
                  <a:cubicBezTo>
                    <a:pt x="2124" y="470"/>
                    <a:pt x="1655" y="1"/>
                    <a:pt x="1063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9" name="Google Shape;4079;p14"/>
            <p:cNvSpPr/>
            <p:nvPr/>
          </p:nvSpPr>
          <p:spPr>
            <a:xfrm>
              <a:off x="6228408" y="4520169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87" y="2148"/>
                  </a:cubicBezTo>
                  <a:cubicBezTo>
                    <a:pt x="1679" y="2148"/>
                    <a:pt x="2148" y="1655"/>
                    <a:pt x="2148" y="1062"/>
                  </a:cubicBezTo>
                  <a:cubicBezTo>
                    <a:pt x="2148" y="470"/>
                    <a:pt x="1679" y="1"/>
                    <a:pt x="1087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0" name="Google Shape;4080;p14"/>
            <p:cNvSpPr/>
            <p:nvPr/>
          </p:nvSpPr>
          <p:spPr>
            <a:xfrm>
              <a:off x="5997089" y="4520169"/>
              <a:ext cx="26014" cy="26320"/>
            </a:xfrm>
            <a:custGeom>
              <a:avLst/>
              <a:gdLst/>
              <a:ahLst/>
              <a:cxnLst/>
              <a:rect l="l" t="t" r="r" b="b"/>
              <a:pathLst>
                <a:path w="2124" h="2149" extrusionOk="0">
                  <a:moveTo>
                    <a:pt x="1062" y="1"/>
                  </a:moveTo>
                  <a:cubicBezTo>
                    <a:pt x="469" y="1"/>
                    <a:pt x="0" y="470"/>
                    <a:pt x="0" y="1062"/>
                  </a:cubicBezTo>
                  <a:cubicBezTo>
                    <a:pt x="0" y="1655"/>
                    <a:pt x="469" y="2148"/>
                    <a:pt x="1062" y="2148"/>
                  </a:cubicBezTo>
                  <a:cubicBezTo>
                    <a:pt x="1654" y="2148"/>
                    <a:pt x="2123" y="1655"/>
                    <a:pt x="2123" y="1062"/>
                  </a:cubicBezTo>
                  <a:cubicBezTo>
                    <a:pt x="2123" y="470"/>
                    <a:pt x="1654" y="1"/>
                    <a:pt x="1062" y="1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1" name="Google Shape;4081;p14"/>
            <p:cNvSpPr/>
            <p:nvPr/>
          </p:nvSpPr>
          <p:spPr>
            <a:xfrm>
              <a:off x="6691351" y="4398918"/>
              <a:ext cx="26308" cy="26320"/>
            </a:xfrm>
            <a:custGeom>
              <a:avLst/>
              <a:gdLst/>
              <a:ahLst/>
              <a:cxnLst/>
              <a:rect l="l" t="t" r="r" b="b"/>
              <a:pathLst>
                <a:path w="2148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2" name="Google Shape;4082;p14"/>
            <p:cNvSpPr/>
            <p:nvPr/>
          </p:nvSpPr>
          <p:spPr>
            <a:xfrm>
              <a:off x="657553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6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6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6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3" name="Google Shape;4083;p14"/>
            <p:cNvSpPr/>
            <p:nvPr/>
          </p:nvSpPr>
          <p:spPr>
            <a:xfrm>
              <a:off x="6460020" y="4398918"/>
              <a:ext cx="26026" cy="26320"/>
            </a:xfrm>
            <a:custGeom>
              <a:avLst/>
              <a:gdLst/>
              <a:ahLst/>
              <a:cxnLst/>
              <a:rect l="l" t="t" r="r" b="b"/>
              <a:pathLst>
                <a:path w="2125" h="2149" extrusionOk="0">
                  <a:moveTo>
                    <a:pt x="1063" y="0"/>
                  </a:moveTo>
                  <a:cubicBezTo>
                    <a:pt x="470" y="0"/>
                    <a:pt x="1" y="494"/>
                    <a:pt x="1" y="1087"/>
                  </a:cubicBezTo>
                  <a:cubicBezTo>
                    <a:pt x="1" y="1679"/>
                    <a:pt x="470" y="2148"/>
                    <a:pt x="1063" y="2148"/>
                  </a:cubicBezTo>
                  <a:cubicBezTo>
                    <a:pt x="1655" y="2148"/>
                    <a:pt x="2124" y="1679"/>
                    <a:pt x="2124" y="1087"/>
                  </a:cubicBezTo>
                  <a:cubicBezTo>
                    <a:pt x="2124" y="494"/>
                    <a:pt x="1655" y="0"/>
                    <a:pt x="1063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4" name="Google Shape;4084;p14"/>
            <p:cNvSpPr/>
            <p:nvPr/>
          </p:nvSpPr>
          <p:spPr>
            <a:xfrm>
              <a:off x="6344220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5" name="Google Shape;4085;p14"/>
            <p:cNvSpPr/>
            <p:nvPr/>
          </p:nvSpPr>
          <p:spPr>
            <a:xfrm>
              <a:off x="6228408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6" name="Google Shape;4086;p14"/>
            <p:cNvSpPr/>
            <p:nvPr/>
          </p:nvSpPr>
          <p:spPr>
            <a:xfrm>
              <a:off x="6112595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87" y="0"/>
                  </a:moveTo>
                  <a:cubicBezTo>
                    <a:pt x="494" y="0"/>
                    <a:pt x="0" y="494"/>
                    <a:pt x="0" y="1087"/>
                  </a:cubicBezTo>
                  <a:cubicBezTo>
                    <a:pt x="0" y="1679"/>
                    <a:pt x="494" y="2148"/>
                    <a:pt x="1087" y="2148"/>
                  </a:cubicBezTo>
                  <a:cubicBezTo>
                    <a:pt x="1679" y="2148"/>
                    <a:pt x="2148" y="1679"/>
                    <a:pt x="2148" y="1087"/>
                  </a:cubicBezTo>
                  <a:cubicBezTo>
                    <a:pt x="2148" y="494"/>
                    <a:pt x="1679" y="0"/>
                    <a:pt x="1087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7" name="Google Shape;4087;p14"/>
            <p:cNvSpPr/>
            <p:nvPr/>
          </p:nvSpPr>
          <p:spPr>
            <a:xfrm>
              <a:off x="5997089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23" y="1679"/>
                    <a:pt x="2123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8" name="Google Shape;4088;p14"/>
            <p:cNvSpPr/>
            <p:nvPr/>
          </p:nvSpPr>
          <p:spPr>
            <a:xfrm>
              <a:off x="5881277" y="4398918"/>
              <a:ext cx="26320" cy="26320"/>
            </a:xfrm>
            <a:custGeom>
              <a:avLst/>
              <a:gdLst/>
              <a:ahLst/>
              <a:cxnLst/>
              <a:rect l="l" t="t" r="r" b="b"/>
              <a:pathLst>
                <a:path w="2149" h="2149" extrusionOk="0">
                  <a:moveTo>
                    <a:pt x="1062" y="0"/>
                  </a:moveTo>
                  <a:cubicBezTo>
                    <a:pt x="469" y="0"/>
                    <a:pt x="0" y="494"/>
                    <a:pt x="0" y="1087"/>
                  </a:cubicBezTo>
                  <a:cubicBezTo>
                    <a:pt x="0" y="1679"/>
                    <a:pt x="469" y="2148"/>
                    <a:pt x="1062" y="2148"/>
                  </a:cubicBezTo>
                  <a:cubicBezTo>
                    <a:pt x="1654" y="2148"/>
                    <a:pt x="2148" y="1679"/>
                    <a:pt x="2148" y="1087"/>
                  </a:cubicBezTo>
                  <a:cubicBezTo>
                    <a:pt x="2148" y="494"/>
                    <a:pt x="1654" y="0"/>
                    <a:pt x="1062" y="0"/>
                  </a:cubicBezTo>
                  <a:close/>
                </a:path>
              </a:pathLst>
            </a:custGeom>
            <a:solidFill>
              <a:srgbClr val="B5F1E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6" name="Google Shape;3886;p2"/>
          <p:cNvSpPr txBox="1">
            <a:spLocks noGrp="1"/>
          </p:cNvSpPr>
          <p:nvPr>
            <p:ph type="title"/>
          </p:nvPr>
        </p:nvSpPr>
        <p:spPr>
          <a:xfrm>
            <a:off x="814725" y="132425"/>
            <a:ext cx="45846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3000">
                <a:latin typeface="Calibri"/>
                <a:ea typeface="Calibri"/>
                <a:cs typeface="Calibri"/>
                <a:sym typeface="Calibri"/>
              </a:rPr>
              <a:t>Introduction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7" name="Google Shape;3887;p2"/>
          <p:cNvSpPr txBox="1">
            <a:spLocks noGrp="1"/>
          </p:cNvSpPr>
          <p:nvPr>
            <p:ph type="subTitle" idx="1"/>
          </p:nvPr>
        </p:nvSpPr>
        <p:spPr>
          <a:xfrm>
            <a:off x="410525" y="1006150"/>
            <a:ext cx="6849900" cy="3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Background on Nigeria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Population of 200 million with one of the largest economies in Africa. 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Ranks poorly in access and quality of health care</a:t>
            </a:r>
            <a:r>
              <a:rPr lang="en" baseline="30000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provision.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Many development challenges.</a:t>
            </a:r>
            <a:r>
              <a:rPr lang="en" baseline="30000">
                <a:latin typeface="Calibri"/>
                <a:ea typeface="Calibri"/>
                <a:cs typeface="Calibri"/>
                <a:sym typeface="Calibri"/>
              </a:rPr>
              <a:t>3 </a:t>
            </a:r>
            <a:endParaRPr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•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Contributes to the downward trend of socioeconomic indicators for the entire African continent.</a:t>
            </a:r>
            <a:r>
              <a:rPr lang="en" baseline="30000">
                <a:latin typeface="Calibri"/>
                <a:ea typeface="Calibri"/>
                <a:cs typeface="Calibri"/>
                <a:sym typeface="Calibri"/>
              </a:rPr>
              <a:t>3</a:t>
            </a:r>
            <a:endParaRPr baseline="30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Objective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To review current efforts to measure health care and variation in Nigeria, and to identify the opportunities and strategies for other low resource environments.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4727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50">
                <a:latin typeface="Arial"/>
                <a:ea typeface="Arial"/>
                <a:cs typeface="Arial"/>
                <a:sym typeface="Arial"/>
              </a:rPr>
              <a:t> </a:t>
            </a:r>
            <a:endParaRPr sz="13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098"/>
    </mc:Choice>
    <mc:Fallback>
      <p:transition spd="slow" advTm="38098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" name="Google Shape;3892;g2411a0c554a_2_0"/>
          <p:cNvSpPr txBox="1">
            <a:spLocks noGrp="1"/>
          </p:cNvSpPr>
          <p:nvPr>
            <p:ph type="title"/>
          </p:nvPr>
        </p:nvSpPr>
        <p:spPr>
          <a:xfrm>
            <a:off x="713100" y="0"/>
            <a:ext cx="7717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Organization of healthcare in Nigeria </a:t>
            </a:r>
            <a:endParaRPr b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3" name="Google Shape;3893;g2411a0c554a_2_0"/>
          <p:cNvSpPr txBox="1"/>
          <p:nvPr/>
        </p:nvSpPr>
        <p:spPr>
          <a:xfrm>
            <a:off x="1284550" y="994350"/>
            <a:ext cx="7146300" cy="24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LGA-run; Community-based care, Primary and Comprehensive Health Centres (PHC &amp; CHC), Private clinics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●"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 1: Volunteer Health Workers (VHWs) and traditional birth attendants are informally trained and ad-hoc staff to help the PHC with case finding and community engagement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●"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 2: Community Health Extension Workers (CHEWs) who hold a 3 year diploma in community healthcare from Schools of Health Technology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●"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 3: Community Health Officers (CHOs) are next in rank to the Nurses and they head the PHC in the absence of a Nurse. CHOs initially train as CHEWs but they have received an additional year of training in a Teaching Hospital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●"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 4: A nurse/midwife heads a PHC and consults with the supervisory MOH in difficult cases. In LGAs where there are no medical officers, the most senior nurse deputises as supervisor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●"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Level 5: The medical officer of health (MOH) is a medical doctor who supervises a group of primary health care centres (PHC) in each LGA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4" name="Google Shape;3894;g2411a0c554a_2_0"/>
          <p:cNvSpPr txBox="1"/>
          <p:nvPr/>
        </p:nvSpPr>
        <p:spPr>
          <a:xfrm>
            <a:off x="1284557" y="736481"/>
            <a:ext cx="3509400" cy="3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Primary Level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5" name="Google Shape;3895;g2411a0c554a_2_0"/>
          <p:cNvSpPr/>
          <p:nvPr/>
        </p:nvSpPr>
        <p:spPr>
          <a:xfrm flipH="1">
            <a:off x="831479" y="720872"/>
            <a:ext cx="392700" cy="392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1</a:t>
            </a:r>
            <a:endParaRPr sz="1800" b="1">
              <a:solidFill>
                <a:schemeClr val="lt1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3896" name="Google Shape;3896;g2411a0c554a_2_0"/>
          <p:cNvSpPr txBox="1"/>
          <p:nvPr/>
        </p:nvSpPr>
        <p:spPr>
          <a:xfrm>
            <a:off x="1224169" y="3517800"/>
            <a:ext cx="6840000" cy="3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State Government-run; General Hospitals, Private clinics and hospitals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7" name="Google Shape;3897;g2411a0c554a_2_0"/>
          <p:cNvSpPr txBox="1"/>
          <p:nvPr/>
        </p:nvSpPr>
        <p:spPr>
          <a:xfrm>
            <a:off x="1224182" y="3294077"/>
            <a:ext cx="3509400" cy="3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Secondary Level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8" name="Google Shape;3898;g2411a0c554a_2_0"/>
          <p:cNvSpPr/>
          <p:nvPr/>
        </p:nvSpPr>
        <p:spPr>
          <a:xfrm flipH="1">
            <a:off x="831479" y="3278469"/>
            <a:ext cx="392700" cy="3927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2</a:t>
            </a:r>
            <a:endParaRPr sz="1800" b="1">
              <a:solidFill>
                <a:schemeClr val="lt1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3899" name="Google Shape;3899;g2411a0c554a_2_0"/>
          <p:cNvSpPr txBox="1"/>
          <p:nvPr/>
        </p:nvSpPr>
        <p:spPr>
          <a:xfrm>
            <a:off x="1284550" y="4217950"/>
            <a:ext cx="7146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Federal Government-run; Teaching and Specialist Hospitals, Federal Medical Centres, Private clinics and hospitals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0" name="Google Shape;3900;g2411a0c554a_2_0"/>
          <p:cNvSpPr txBox="1"/>
          <p:nvPr/>
        </p:nvSpPr>
        <p:spPr>
          <a:xfrm>
            <a:off x="1284557" y="4015461"/>
            <a:ext cx="3509400" cy="3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Tertiary Level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1" name="Google Shape;3901;g2411a0c554a_2_0"/>
          <p:cNvSpPr/>
          <p:nvPr/>
        </p:nvSpPr>
        <p:spPr>
          <a:xfrm flipH="1">
            <a:off x="831479" y="3999842"/>
            <a:ext cx="392700" cy="392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3</a:t>
            </a:r>
            <a:endParaRPr sz="1800" b="1">
              <a:solidFill>
                <a:schemeClr val="lt1"/>
              </a:solidFill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  <p:sp>
        <p:nvSpPr>
          <p:cNvPr id="3902" name="Google Shape;3902;g2411a0c554a_2_0"/>
          <p:cNvSpPr txBox="1"/>
          <p:nvPr/>
        </p:nvSpPr>
        <p:spPr>
          <a:xfrm>
            <a:off x="713100" y="4864300"/>
            <a:ext cx="8278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Adopted from Nigeria’s National Strategic Health Development Plan (NSHDP_II) second monitoring and evaluation plan report from 2018 to 2022.</a:t>
            </a:r>
            <a:r>
              <a:rPr lang="en" sz="1000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endParaRPr sz="1000" baseline="30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ed Hat Display"/>
              <a:ea typeface="Red Hat Display"/>
              <a:cs typeface="Red Hat Display"/>
              <a:sym typeface="Red Hat Display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713"/>
    </mc:Choice>
    <mc:Fallback>
      <p:transition spd="slow" advTm="4971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7" name="Google Shape;3907;p3"/>
          <p:cNvSpPr txBox="1">
            <a:spLocks noGrp="1"/>
          </p:cNvSpPr>
          <p:nvPr>
            <p:ph type="title"/>
          </p:nvPr>
        </p:nvSpPr>
        <p:spPr>
          <a:xfrm>
            <a:off x="680207" y="96909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Context</a:t>
            </a:r>
            <a:endParaRPr b="0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908" name="Google Shape;3908;p3"/>
          <p:cNvGraphicFramePr/>
          <p:nvPr/>
        </p:nvGraphicFramePr>
        <p:xfrm>
          <a:off x="3052477" y="843799"/>
          <a:ext cx="5921400" cy="5055840"/>
        </p:xfrm>
        <a:graphic>
          <a:graphicData uri="http://schemas.openxmlformats.org/drawingml/2006/table">
            <a:tbl>
              <a:tblPr>
                <a:noFill/>
                <a:tableStyleId>{22A67433-DD14-4445-89F0-5810F4862DBF}</a:tableStyleId>
              </a:tblPr>
              <a:tblGrid>
                <a:gridCol w="1973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3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5675">
                <a:tc grid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Problems</a:t>
                      </a:r>
                      <a:endParaRPr sz="18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en" sz="25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</a:t>
                      </a:r>
                      <a:endParaRPr sz="25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en" sz="25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</a:t>
                      </a:r>
                      <a:endParaRPr sz="25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en" sz="25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</a:t>
                      </a:r>
                      <a:endParaRPr sz="25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Life Expectancy</a:t>
                      </a:r>
                      <a:endParaRPr sz="18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Mortality</a:t>
                      </a:r>
                      <a:endParaRPr sz="18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Access &amp; Cost</a:t>
                      </a:r>
                      <a:endParaRPr sz="18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8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 average life expectancy is 54 years - the fifth lowest in the world. Ghana a neighboring country with similar standard of living have a life expectancy of 64 years.</a:t>
                      </a:r>
                      <a:r>
                        <a:rPr lang="en" sz="1400" u="none" strike="noStrike" cap="none" baseline="30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2000" u="none" strike="noStrike" cap="none" baseline="30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There is a low reporting of deaths as </a:t>
                      </a:r>
                      <a:r>
                        <a:rPr lang="en" sz="1400" b="1" u="sng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“only 1 in 10 deaths is registered</a:t>
                      </a:r>
                      <a:r>
                        <a:rPr lang="en" sz="14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”.</a:t>
                      </a:r>
                      <a:r>
                        <a:rPr lang="en" sz="1400" u="none" strike="noStrike" cap="none" baseline="30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400" u="none" strike="noStrike" cap="none" baseline="30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2015, there were 24,600 doctors, a ratio of doctor per 1:8,836 person, 1,400 dentists, a ratio of 1:155,267, and 249,466 nurses, a ratio 1:1,677.</a:t>
                      </a:r>
                      <a:r>
                        <a:rPr lang="en" sz="1400" u="none" strike="noStrike" cap="none" baseline="30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r>
                        <a:rPr lang="en" sz="14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4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2018, 97% of Nigerians lacked health insurance.</a:t>
                      </a:r>
                      <a:r>
                        <a:rPr lang="en" sz="1400" u="none" strike="noStrike" cap="none" baseline="30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400" u="none" strike="noStrike" cap="none" baseline="30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59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solidFill>
                          <a:schemeClr val="dk1"/>
                        </a:solidFill>
                        <a:latin typeface="Red Hat Display"/>
                        <a:ea typeface="Red Hat Display"/>
                        <a:cs typeface="Red Hat Display"/>
                        <a:sym typeface="Red Hat Display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solidFill>
                          <a:schemeClr val="dk1"/>
                        </a:solidFill>
                        <a:latin typeface="Red Hat Display"/>
                        <a:ea typeface="Red Hat Display"/>
                        <a:cs typeface="Red Hat Display"/>
                        <a:sym typeface="Red Hat Display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solidFill>
                          <a:schemeClr val="dk1"/>
                        </a:solidFill>
                        <a:latin typeface="Red Hat Display"/>
                        <a:ea typeface="Red Hat Display"/>
                        <a:cs typeface="Red Hat Display"/>
                        <a:sym typeface="Red Hat Display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909" name="Google Shape;3909;p3"/>
          <p:cNvGraphicFramePr/>
          <p:nvPr/>
        </p:nvGraphicFramePr>
        <p:xfrm>
          <a:off x="448316" y="864041"/>
          <a:ext cx="2440000" cy="3135600"/>
        </p:xfrm>
        <a:graphic>
          <a:graphicData uri="http://schemas.openxmlformats.org/drawingml/2006/table">
            <a:tbl>
              <a:tblPr>
                <a:noFill/>
                <a:tableStyleId>{22A67433-DD14-4445-89F0-5810F4862DBF}</a:tableStyleId>
              </a:tblPr>
              <a:tblGrid>
                <a:gridCol w="24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56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Current situation</a:t>
                      </a:r>
                      <a:endParaRPr sz="18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3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Nigeria accounts for 20% of the world’s maternal deaths despite having a population that is 2.6% of the global population.</a:t>
                      </a:r>
                      <a:r>
                        <a:rPr lang="en" sz="1400" u="none" strike="noStrike" cap="none" baseline="300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400" u="none" strike="noStrike" cap="none" baseline="300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5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solidFill>
                          <a:schemeClr val="dk1"/>
                        </a:solidFill>
                        <a:latin typeface="Red Hat Display"/>
                        <a:ea typeface="Red Hat Display"/>
                        <a:cs typeface="Red Hat Display"/>
                        <a:sym typeface="Red Hat Display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accent3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910" name="Google Shape;3910;p3"/>
          <p:cNvSpPr/>
          <p:nvPr/>
        </p:nvSpPr>
        <p:spPr>
          <a:xfrm>
            <a:off x="1289326" y="3804173"/>
            <a:ext cx="612300" cy="612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11" name="Google Shape;3911;p3"/>
          <p:cNvGrpSpPr/>
          <p:nvPr/>
        </p:nvGrpSpPr>
        <p:grpSpPr>
          <a:xfrm>
            <a:off x="1413530" y="3934762"/>
            <a:ext cx="345412" cy="344697"/>
            <a:chOff x="6113234" y="3398935"/>
            <a:chExt cx="408337" cy="407492"/>
          </a:xfrm>
        </p:grpSpPr>
        <p:sp>
          <p:nvSpPr>
            <p:cNvPr id="3912" name="Google Shape;3912;p3"/>
            <p:cNvSpPr/>
            <p:nvPr/>
          </p:nvSpPr>
          <p:spPr>
            <a:xfrm>
              <a:off x="6113234" y="3440952"/>
              <a:ext cx="408337" cy="365475"/>
            </a:xfrm>
            <a:custGeom>
              <a:avLst/>
              <a:gdLst/>
              <a:ahLst/>
              <a:cxnLst/>
              <a:rect l="l" t="t" r="r" b="b"/>
              <a:pathLst>
                <a:path w="11575" h="10360" extrusionOk="0">
                  <a:moveTo>
                    <a:pt x="691" y="0"/>
                  </a:moveTo>
                  <a:cubicBezTo>
                    <a:pt x="310" y="0"/>
                    <a:pt x="0" y="310"/>
                    <a:pt x="0" y="691"/>
                  </a:cubicBezTo>
                  <a:lnTo>
                    <a:pt x="0" y="7383"/>
                  </a:lnTo>
                  <a:cubicBezTo>
                    <a:pt x="0" y="7764"/>
                    <a:pt x="310" y="8073"/>
                    <a:pt x="691" y="8073"/>
                  </a:cubicBezTo>
                  <a:lnTo>
                    <a:pt x="4001" y="8073"/>
                  </a:lnTo>
                  <a:lnTo>
                    <a:pt x="4001" y="9431"/>
                  </a:lnTo>
                  <a:lnTo>
                    <a:pt x="3811" y="10050"/>
                  </a:lnTo>
                  <a:lnTo>
                    <a:pt x="3573" y="10050"/>
                  </a:lnTo>
                  <a:cubicBezTo>
                    <a:pt x="3573" y="10050"/>
                    <a:pt x="3406" y="10098"/>
                    <a:pt x="3406" y="10193"/>
                  </a:cubicBezTo>
                  <a:cubicBezTo>
                    <a:pt x="3406" y="10288"/>
                    <a:pt x="3477" y="10360"/>
                    <a:pt x="3573" y="10360"/>
                  </a:cubicBezTo>
                  <a:lnTo>
                    <a:pt x="8002" y="10360"/>
                  </a:lnTo>
                  <a:cubicBezTo>
                    <a:pt x="8097" y="10360"/>
                    <a:pt x="8169" y="10288"/>
                    <a:pt x="8169" y="10193"/>
                  </a:cubicBezTo>
                  <a:cubicBezTo>
                    <a:pt x="8169" y="10110"/>
                    <a:pt x="8115" y="10045"/>
                    <a:pt x="8038" y="10045"/>
                  </a:cubicBezTo>
                  <a:cubicBezTo>
                    <a:pt x="8027" y="10045"/>
                    <a:pt x="8015" y="10047"/>
                    <a:pt x="8002" y="10050"/>
                  </a:cubicBezTo>
                  <a:lnTo>
                    <a:pt x="7764" y="10050"/>
                  </a:lnTo>
                  <a:lnTo>
                    <a:pt x="7573" y="9431"/>
                  </a:lnTo>
                  <a:lnTo>
                    <a:pt x="7573" y="8955"/>
                  </a:lnTo>
                  <a:cubicBezTo>
                    <a:pt x="7573" y="8859"/>
                    <a:pt x="7502" y="8788"/>
                    <a:pt x="7407" y="8788"/>
                  </a:cubicBezTo>
                  <a:cubicBezTo>
                    <a:pt x="7311" y="8788"/>
                    <a:pt x="7240" y="8955"/>
                    <a:pt x="7240" y="8955"/>
                  </a:cubicBezTo>
                  <a:lnTo>
                    <a:pt x="7240" y="9455"/>
                  </a:lnTo>
                  <a:cubicBezTo>
                    <a:pt x="7240" y="9478"/>
                    <a:pt x="7240" y="9502"/>
                    <a:pt x="7240" y="9502"/>
                  </a:cubicBezTo>
                  <a:lnTo>
                    <a:pt x="7407" y="10050"/>
                  </a:lnTo>
                  <a:lnTo>
                    <a:pt x="4168" y="10050"/>
                  </a:lnTo>
                  <a:lnTo>
                    <a:pt x="4335" y="9502"/>
                  </a:lnTo>
                  <a:cubicBezTo>
                    <a:pt x="4335" y="9502"/>
                    <a:pt x="4335" y="9478"/>
                    <a:pt x="4335" y="9455"/>
                  </a:cubicBezTo>
                  <a:lnTo>
                    <a:pt x="4335" y="8073"/>
                  </a:lnTo>
                  <a:lnTo>
                    <a:pt x="7240" y="8073"/>
                  </a:lnTo>
                  <a:lnTo>
                    <a:pt x="7240" y="8240"/>
                  </a:lnTo>
                  <a:cubicBezTo>
                    <a:pt x="7240" y="8312"/>
                    <a:pt x="7288" y="8407"/>
                    <a:pt x="7383" y="8407"/>
                  </a:cubicBezTo>
                  <a:cubicBezTo>
                    <a:pt x="7393" y="8409"/>
                    <a:pt x="7403" y="8411"/>
                    <a:pt x="7413" y="8411"/>
                  </a:cubicBezTo>
                  <a:cubicBezTo>
                    <a:pt x="7497" y="8411"/>
                    <a:pt x="7573" y="8325"/>
                    <a:pt x="7573" y="8240"/>
                  </a:cubicBezTo>
                  <a:lnTo>
                    <a:pt x="7573" y="8073"/>
                  </a:lnTo>
                  <a:lnTo>
                    <a:pt x="10884" y="8073"/>
                  </a:lnTo>
                  <a:cubicBezTo>
                    <a:pt x="11265" y="8073"/>
                    <a:pt x="11574" y="7764"/>
                    <a:pt x="11574" y="7383"/>
                  </a:cubicBezTo>
                  <a:lnTo>
                    <a:pt x="11574" y="691"/>
                  </a:lnTo>
                  <a:cubicBezTo>
                    <a:pt x="11574" y="310"/>
                    <a:pt x="11265" y="0"/>
                    <a:pt x="10884" y="0"/>
                  </a:cubicBezTo>
                  <a:lnTo>
                    <a:pt x="10145" y="0"/>
                  </a:lnTo>
                  <a:cubicBezTo>
                    <a:pt x="10074" y="0"/>
                    <a:pt x="10002" y="48"/>
                    <a:pt x="9979" y="119"/>
                  </a:cubicBezTo>
                  <a:cubicBezTo>
                    <a:pt x="9955" y="238"/>
                    <a:pt x="10050" y="334"/>
                    <a:pt x="10145" y="334"/>
                  </a:cubicBezTo>
                  <a:lnTo>
                    <a:pt x="10884" y="334"/>
                  </a:lnTo>
                  <a:cubicBezTo>
                    <a:pt x="11074" y="334"/>
                    <a:pt x="11241" y="500"/>
                    <a:pt x="11241" y="691"/>
                  </a:cubicBezTo>
                  <a:lnTo>
                    <a:pt x="11241" y="7383"/>
                  </a:lnTo>
                  <a:cubicBezTo>
                    <a:pt x="11241" y="7573"/>
                    <a:pt x="11074" y="7740"/>
                    <a:pt x="10884" y="7740"/>
                  </a:cubicBezTo>
                  <a:lnTo>
                    <a:pt x="691" y="7740"/>
                  </a:lnTo>
                  <a:cubicBezTo>
                    <a:pt x="500" y="7740"/>
                    <a:pt x="334" y="7573"/>
                    <a:pt x="334" y="7383"/>
                  </a:cubicBezTo>
                  <a:lnTo>
                    <a:pt x="334" y="524"/>
                  </a:lnTo>
                  <a:cubicBezTo>
                    <a:pt x="334" y="405"/>
                    <a:pt x="405" y="334"/>
                    <a:pt x="500" y="334"/>
                  </a:cubicBezTo>
                  <a:lnTo>
                    <a:pt x="1477" y="334"/>
                  </a:lnTo>
                  <a:cubicBezTo>
                    <a:pt x="1501" y="334"/>
                    <a:pt x="1525" y="334"/>
                    <a:pt x="1548" y="310"/>
                  </a:cubicBezTo>
                  <a:cubicBezTo>
                    <a:pt x="1667" y="167"/>
                    <a:pt x="1572" y="0"/>
                    <a:pt x="14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3" name="Google Shape;3913;p3"/>
            <p:cNvSpPr/>
            <p:nvPr/>
          </p:nvSpPr>
          <p:spPr>
            <a:xfrm>
              <a:off x="6307301" y="3682080"/>
              <a:ext cx="21025" cy="21025"/>
            </a:xfrm>
            <a:custGeom>
              <a:avLst/>
              <a:gdLst/>
              <a:ahLst/>
              <a:cxnLst/>
              <a:rect l="l" t="t" r="r" b="b"/>
              <a:pathLst>
                <a:path w="596" h="596" extrusionOk="0">
                  <a:moveTo>
                    <a:pt x="286" y="0"/>
                  </a:moveTo>
                  <a:cubicBezTo>
                    <a:pt x="120" y="0"/>
                    <a:pt x="1" y="119"/>
                    <a:pt x="1" y="286"/>
                  </a:cubicBezTo>
                  <a:cubicBezTo>
                    <a:pt x="1" y="453"/>
                    <a:pt x="120" y="595"/>
                    <a:pt x="286" y="595"/>
                  </a:cubicBezTo>
                  <a:cubicBezTo>
                    <a:pt x="453" y="595"/>
                    <a:pt x="596" y="453"/>
                    <a:pt x="596" y="286"/>
                  </a:cubicBezTo>
                  <a:cubicBezTo>
                    <a:pt x="596" y="119"/>
                    <a:pt x="453" y="0"/>
                    <a:pt x="2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4" name="Google Shape;3914;p3"/>
            <p:cNvSpPr/>
            <p:nvPr/>
          </p:nvSpPr>
          <p:spPr>
            <a:xfrm>
              <a:off x="6136765" y="3398935"/>
              <a:ext cx="361277" cy="271390"/>
            </a:xfrm>
            <a:custGeom>
              <a:avLst/>
              <a:gdLst/>
              <a:ahLst/>
              <a:cxnLst/>
              <a:rect l="l" t="t" r="r" b="b"/>
              <a:pathLst>
                <a:path w="10241" h="7693" extrusionOk="0">
                  <a:moveTo>
                    <a:pt x="5120" y="1"/>
                  </a:moveTo>
                  <a:cubicBezTo>
                    <a:pt x="4549" y="1"/>
                    <a:pt x="4049" y="239"/>
                    <a:pt x="3668" y="596"/>
                  </a:cubicBezTo>
                  <a:lnTo>
                    <a:pt x="1691" y="596"/>
                  </a:lnTo>
                  <a:cubicBezTo>
                    <a:pt x="1453" y="596"/>
                    <a:pt x="1262" y="787"/>
                    <a:pt x="1262" y="1025"/>
                  </a:cubicBezTo>
                  <a:lnTo>
                    <a:pt x="1262" y="5549"/>
                  </a:lnTo>
                  <a:cubicBezTo>
                    <a:pt x="1262" y="5549"/>
                    <a:pt x="1358" y="5716"/>
                    <a:pt x="1453" y="5716"/>
                  </a:cubicBezTo>
                  <a:cubicBezTo>
                    <a:pt x="1548" y="5716"/>
                    <a:pt x="1620" y="5645"/>
                    <a:pt x="1620" y="5549"/>
                  </a:cubicBezTo>
                  <a:lnTo>
                    <a:pt x="1620" y="1025"/>
                  </a:lnTo>
                  <a:cubicBezTo>
                    <a:pt x="1620" y="977"/>
                    <a:pt x="1643" y="929"/>
                    <a:pt x="1691" y="906"/>
                  </a:cubicBezTo>
                  <a:lnTo>
                    <a:pt x="3406" y="906"/>
                  </a:lnTo>
                  <a:cubicBezTo>
                    <a:pt x="3191" y="1239"/>
                    <a:pt x="3072" y="1620"/>
                    <a:pt x="3072" y="2049"/>
                  </a:cubicBezTo>
                  <a:cubicBezTo>
                    <a:pt x="3072" y="3168"/>
                    <a:pt x="4001" y="4097"/>
                    <a:pt x="5120" y="4097"/>
                  </a:cubicBezTo>
                  <a:cubicBezTo>
                    <a:pt x="6097" y="4097"/>
                    <a:pt x="6954" y="3382"/>
                    <a:pt x="7121" y="2430"/>
                  </a:cubicBezTo>
                  <a:cubicBezTo>
                    <a:pt x="7145" y="2334"/>
                    <a:pt x="7097" y="2239"/>
                    <a:pt x="7002" y="2239"/>
                  </a:cubicBezTo>
                  <a:cubicBezTo>
                    <a:pt x="6989" y="2236"/>
                    <a:pt x="6976" y="2235"/>
                    <a:pt x="6964" y="2235"/>
                  </a:cubicBezTo>
                  <a:cubicBezTo>
                    <a:pt x="6883" y="2235"/>
                    <a:pt x="6811" y="2296"/>
                    <a:pt x="6811" y="2358"/>
                  </a:cubicBezTo>
                  <a:cubicBezTo>
                    <a:pt x="6644" y="3168"/>
                    <a:pt x="5930" y="3739"/>
                    <a:pt x="5120" y="3739"/>
                  </a:cubicBezTo>
                  <a:cubicBezTo>
                    <a:pt x="4168" y="3739"/>
                    <a:pt x="3406" y="2977"/>
                    <a:pt x="3406" y="2049"/>
                  </a:cubicBezTo>
                  <a:cubicBezTo>
                    <a:pt x="3406" y="1096"/>
                    <a:pt x="4168" y="334"/>
                    <a:pt x="5120" y="334"/>
                  </a:cubicBezTo>
                  <a:cubicBezTo>
                    <a:pt x="5930" y="334"/>
                    <a:pt x="6644" y="906"/>
                    <a:pt x="6811" y="1715"/>
                  </a:cubicBezTo>
                  <a:cubicBezTo>
                    <a:pt x="6811" y="1794"/>
                    <a:pt x="6876" y="1840"/>
                    <a:pt x="6953" y="1840"/>
                  </a:cubicBezTo>
                  <a:cubicBezTo>
                    <a:pt x="6969" y="1840"/>
                    <a:pt x="6985" y="1838"/>
                    <a:pt x="7002" y="1834"/>
                  </a:cubicBezTo>
                  <a:cubicBezTo>
                    <a:pt x="7097" y="1834"/>
                    <a:pt x="7145" y="1739"/>
                    <a:pt x="7121" y="1644"/>
                  </a:cubicBezTo>
                  <a:cubicBezTo>
                    <a:pt x="7073" y="1382"/>
                    <a:pt x="6835" y="929"/>
                    <a:pt x="6835" y="929"/>
                  </a:cubicBezTo>
                  <a:lnTo>
                    <a:pt x="8550" y="929"/>
                  </a:lnTo>
                  <a:cubicBezTo>
                    <a:pt x="8597" y="929"/>
                    <a:pt x="8621" y="977"/>
                    <a:pt x="8621" y="1025"/>
                  </a:cubicBezTo>
                  <a:lnTo>
                    <a:pt x="8621" y="7335"/>
                  </a:lnTo>
                  <a:lnTo>
                    <a:pt x="1620" y="7335"/>
                  </a:lnTo>
                  <a:lnTo>
                    <a:pt x="1620" y="6288"/>
                  </a:lnTo>
                  <a:cubicBezTo>
                    <a:pt x="1620" y="6192"/>
                    <a:pt x="1548" y="6121"/>
                    <a:pt x="1453" y="6121"/>
                  </a:cubicBezTo>
                  <a:cubicBezTo>
                    <a:pt x="1358" y="6121"/>
                    <a:pt x="1262" y="6192"/>
                    <a:pt x="1262" y="6288"/>
                  </a:cubicBezTo>
                  <a:lnTo>
                    <a:pt x="1262" y="7335"/>
                  </a:lnTo>
                  <a:lnTo>
                    <a:pt x="357" y="7335"/>
                  </a:lnTo>
                  <a:lnTo>
                    <a:pt x="357" y="2215"/>
                  </a:lnTo>
                  <a:lnTo>
                    <a:pt x="762" y="2215"/>
                  </a:lnTo>
                  <a:cubicBezTo>
                    <a:pt x="834" y="2215"/>
                    <a:pt x="905" y="2144"/>
                    <a:pt x="929" y="2072"/>
                  </a:cubicBezTo>
                  <a:cubicBezTo>
                    <a:pt x="953" y="1953"/>
                    <a:pt x="881" y="1858"/>
                    <a:pt x="762" y="1858"/>
                  </a:cubicBezTo>
                  <a:lnTo>
                    <a:pt x="167" y="1858"/>
                  </a:lnTo>
                  <a:cubicBezTo>
                    <a:pt x="72" y="1858"/>
                    <a:pt x="0" y="1953"/>
                    <a:pt x="0" y="2025"/>
                  </a:cubicBezTo>
                  <a:lnTo>
                    <a:pt x="0" y="7502"/>
                  </a:lnTo>
                  <a:cubicBezTo>
                    <a:pt x="0" y="7597"/>
                    <a:pt x="72" y="7693"/>
                    <a:pt x="167" y="7693"/>
                  </a:cubicBezTo>
                  <a:lnTo>
                    <a:pt x="10074" y="7693"/>
                  </a:lnTo>
                  <a:cubicBezTo>
                    <a:pt x="10169" y="7693"/>
                    <a:pt x="10240" y="7597"/>
                    <a:pt x="10240" y="7502"/>
                  </a:cubicBezTo>
                  <a:lnTo>
                    <a:pt x="10240" y="2025"/>
                  </a:lnTo>
                  <a:cubicBezTo>
                    <a:pt x="10240" y="1953"/>
                    <a:pt x="10169" y="1858"/>
                    <a:pt x="10074" y="1858"/>
                  </a:cubicBezTo>
                  <a:lnTo>
                    <a:pt x="9478" y="1858"/>
                  </a:lnTo>
                  <a:cubicBezTo>
                    <a:pt x="9407" y="1858"/>
                    <a:pt x="9335" y="1930"/>
                    <a:pt x="9312" y="2001"/>
                  </a:cubicBezTo>
                  <a:cubicBezTo>
                    <a:pt x="9288" y="2120"/>
                    <a:pt x="9359" y="2215"/>
                    <a:pt x="9478" y="2215"/>
                  </a:cubicBezTo>
                  <a:lnTo>
                    <a:pt x="9907" y="2215"/>
                  </a:lnTo>
                  <a:lnTo>
                    <a:pt x="9907" y="7335"/>
                  </a:lnTo>
                  <a:lnTo>
                    <a:pt x="8978" y="7335"/>
                  </a:lnTo>
                  <a:lnTo>
                    <a:pt x="8978" y="1025"/>
                  </a:lnTo>
                  <a:cubicBezTo>
                    <a:pt x="8978" y="787"/>
                    <a:pt x="8788" y="596"/>
                    <a:pt x="8550" y="596"/>
                  </a:cubicBezTo>
                  <a:lnTo>
                    <a:pt x="6573" y="596"/>
                  </a:lnTo>
                  <a:cubicBezTo>
                    <a:pt x="6192" y="215"/>
                    <a:pt x="5668" y="1"/>
                    <a:pt x="51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5" name="Google Shape;3915;p3"/>
            <p:cNvSpPr/>
            <p:nvPr/>
          </p:nvSpPr>
          <p:spPr>
            <a:xfrm>
              <a:off x="6276221" y="3431709"/>
              <a:ext cx="82373" cy="84031"/>
            </a:xfrm>
            <a:custGeom>
              <a:avLst/>
              <a:gdLst/>
              <a:ahLst/>
              <a:cxnLst/>
              <a:rect l="l" t="t" r="r" b="b"/>
              <a:pathLst>
                <a:path w="2335" h="2382" extrusionOk="0">
                  <a:moveTo>
                    <a:pt x="1382" y="358"/>
                  </a:moveTo>
                  <a:lnTo>
                    <a:pt x="1382" y="810"/>
                  </a:lnTo>
                  <a:cubicBezTo>
                    <a:pt x="1382" y="905"/>
                    <a:pt x="1453" y="977"/>
                    <a:pt x="1548" y="977"/>
                  </a:cubicBezTo>
                  <a:lnTo>
                    <a:pt x="2001" y="977"/>
                  </a:lnTo>
                  <a:lnTo>
                    <a:pt x="2001" y="1405"/>
                  </a:lnTo>
                  <a:lnTo>
                    <a:pt x="1548" y="1405"/>
                  </a:lnTo>
                  <a:cubicBezTo>
                    <a:pt x="1453" y="1405"/>
                    <a:pt x="1382" y="1477"/>
                    <a:pt x="1382" y="1572"/>
                  </a:cubicBezTo>
                  <a:lnTo>
                    <a:pt x="1382" y="2048"/>
                  </a:lnTo>
                  <a:lnTo>
                    <a:pt x="953" y="2048"/>
                  </a:lnTo>
                  <a:lnTo>
                    <a:pt x="953" y="1572"/>
                  </a:lnTo>
                  <a:cubicBezTo>
                    <a:pt x="953" y="1477"/>
                    <a:pt x="882" y="1405"/>
                    <a:pt x="786" y="1405"/>
                  </a:cubicBezTo>
                  <a:lnTo>
                    <a:pt x="334" y="1405"/>
                  </a:lnTo>
                  <a:lnTo>
                    <a:pt x="334" y="977"/>
                  </a:lnTo>
                  <a:lnTo>
                    <a:pt x="786" y="977"/>
                  </a:lnTo>
                  <a:cubicBezTo>
                    <a:pt x="882" y="977"/>
                    <a:pt x="953" y="905"/>
                    <a:pt x="953" y="810"/>
                  </a:cubicBezTo>
                  <a:lnTo>
                    <a:pt x="953" y="358"/>
                  </a:lnTo>
                  <a:close/>
                  <a:moveTo>
                    <a:pt x="882" y="0"/>
                  </a:moveTo>
                  <a:cubicBezTo>
                    <a:pt x="739" y="0"/>
                    <a:pt x="620" y="119"/>
                    <a:pt x="620" y="262"/>
                  </a:cubicBezTo>
                  <a:lnTo>
                    <a:pt x="620" y="643"/>
                  </a:lnTo>
                  <a:lnTo>
                    <a:pt x="239" y="643"/>
                  </a:lnTo>
                  <a:cubicBezTo>
                    <a:pt x="96" y="643"/>
                    <a:pt x="0" y="762"/>
                    <a:pt x="0" y="882"/>
                  </a:cubicBezTo>
                  <a:lnTo>
                    <a:pt x="0" y="1501"/>
                  </a:lnTo>
                  <a:cubicBezTo>
                    <a:pt x="0" y="1644"/>
                    <a:pt x="96" y="1763"/>
                    <a:pt x="239" y="1763"/>
                  </a:cubicBezTo>
                  <a:lnTo>
                    <a:pt x="620" y="1763"/>
                  </a:lnTo>
                  <a:lnTo>
                    <a:pt x="620" y="2144"/>
                  </a:lnTo>
                  <a:cubicBezTo>
                    <a:pt x="620" y="2263"/>
                    <a:pt x="739" y="2382"/>
                    <a:pt x="882" y="2382"/>
                  </a:cubicBezTo>
                  <a:lnTo>
                    <a:pt x="1453" y="2382"/>
                  </a:lnTo>
                  <a:cubicBezTo>
                    <a:pt x="1596" y="2382"/>
                    <a:pt x="1715" y="2263"/>
                    <a:pt x="1715" y="2144"/>
                  </a:cubicBezTo>
                  <a:lnTo>
                    <a:pt x="1715" y="1763"/>
                  </a:lnTo>
                  <a:lnTo>
                    <a:pt x="2096" y="1763"/>
                  </a:lnTo>
                  <a:cubicBezTo>
                    <a:pt x="2239" y="1763"/>
                    <a:pt x="2334" y="1644"/>
                    <a:pt x="2334" y="1501"/>
                  </a:cubicBezTo>
                  <a:lnTo>
                    <a:pt x="2334" y="882"/>
                  </a:lnTo>
                  <a:cubicBezTo>
                    <a:pt x="2334" y="762"/>
                    <a:pt x="2239" y="643"/>
                    <a:pt x="2096" y="643"/>
                  </a:cubicBezTo>
                  <a:lnTo>
                    <a:pt x="1715" y="643"/>
                  </a:lnTo>
                  <a:lnTo>
                    <a:pt x="1715" y="262"/>
                  </a:lnTo>
                  <a:cubicBezTo>
                    <a:pt x="1715" y="119"/>
                    <a:pt x="1596" y="0"/>
                    <a:pt x="145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6" name="Google Shape;3916;p3"/>
            <p:cNvSpPr/>
            <p:nvPr/>
          </p:nvSpPr>
          <p:spPr>
            <a:xfrm>
              <a:off x="6227501" y="3561075"/>
              <a:ext cx="180656" cy="12665"/>
            </a:xfrm>
            <a:custGeom>
              <a:avLst/>
              <a:gdLst/>
              <a:ahLst/>
              <a:cxnLst/>
              <a:rect l="l" t="t" r="r" b="b"/>
              <a:pathLst>
                <a:path w="5121" h="359" extrusionOk="0">
                  <a:moveTo>
                    <a:pt x="191" y="1"/>
                  </a:moveTo>
                  <a:cubicBezTo>
                    <a:pt x="119" y="1"/>
                    <a:pt x="48" y="72"/>
                    <a:pt x="24" y="144"/>
                  </a:cubicBezTo>
                  <a:cubicBezTo>
                    <a:pt x="0" y="263"/>
                    <a:pt x="72" y="358"/>
                    <a:pt x="191" y="358"/>
                  </a:cubicBezTo>
                  <a:lnTo>
                    <a:pt x="4906" y="358"/>
                  </a:lnTo>
                  <a:cubicBezTo>
                    <a:pt x="5001" y="358"/>
                    <a:pt x="5073" y="287"/>
                    <a:pt x="5096" y="215"/>
                  </a:cubicBezTo>
                  <a:cubicBezTo>
                    <a:pt x="5120" y="96"/>
                    <a:pt x="5025" y="1"/>
                    <a:pt x="49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7" name="Google Shape;3917;p3"/>
            <p:cNvSpPr/>
            <p:nvPr/>
          </p:nvSpPr>
          <p:spPr>
            <a:xfrm>
              <a:off x="6227501" y="3593849"/>
              <a:ext cx="180656" cy="12629"/>
            </a:xfrm>
            <a:custGeom>
              <a:avLst/>
              <a:gdLst/>
              <a:ahLst/>
              <a:cxnLst/>
              <a:rect l="l" t="t" r="r" b="b"/>
              <a:pathLst>
                <a:path w="5121" h="358" extrusionOk="0">
                  <a:moveTo>
                    <a:pt x="191" y="1"/>
                  </a:moveTo>
                  <a:cubicBezTo>
                    <a:pt x="119" y="1"/>
                    <a:pt x="48" y="72"/>
                    <a:pt x="24" y="143"/>
                  </a:cubicBezTo>
                  <a:cubicBezTo>
                    <a:pt x="0" y="239"/>
                    <a:pt x="72" y="358"/>
                    <a:pt x="191" y="358"/>
                  </a:cubicBezTo>
                  <a:lnTo>
                    <a:pt x="4906" y="358"/>
                  </a:lnTo>
                  <a:cubicBezTo>
                    <a:pt x="5001" y="358"/>
                    <a:pt x="5073" y="286"/>
                    <a:pt x="5096" y="215"/>
                  </a:cubicBezTo>
                  <a:cubicBezTo>
                    <a:pt x="5120" y="96"/>
                    <a:pt x="5025" y="1"/>
                    <a:pt x="49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8" name="Google Shape;3918;p3"/>
            <p:cNvSpPr/>
            <p:nvPr/>
          </p:nvSpPr>
          <p:spPr>
            <a:xfrm>
              <a:off x="6227501" y="3626623"/>
              <a:ext cx="180656" cy="11783"/>
            </a:xfrm>
            <a:custGeom>
              <a:avLst/>
              <a:gdLst/>
              <a:ahLst/>
              <a:cxnLst/>
              <a:rect l="l" t="t" r="r" b="b"/>
              <a:pathLst>
                <a:path w="5121" h="334" extrusionOk="0">
                  <a:moveTo>
                    <a:pt x="191" y="0"/>
                  </a:moveTo>
                  <a:cubicBezTo>
                    <a:pt x="119" y="0"/>
                    <a:pt x="48" y="48"/>
                    <a:pt x="24" y="143"/>
                  </a:cubicBezTo>
                  <a:cubicBezTo>
                    <a:pt x="0" y="238"/>
                    <a:pt x="72" y="334"/>
                    <a:pt x="191" y="334"/>
                  </a:cubicBezTo>
                  <a:lnTo>
                    <a:pt x="4906" y="334"/>
                  </a:lnTo>
                  <a:cubicBezTo>
                    <a:pt x="5001" y="334"/>
                    <a:pt x="5073" y="286"/>
                    <a:pt x="5096" y="215"/>
                  </a:cubicBezTo>
                  <a:cubicBezTo>
                    <a:pt x="5120" y="96"/>
                    <a:pt x="5025" y="0"/>
                    <a:pt x="49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2180"/>
    </mc:Choice>
    <mc:Fallback>
      <p:transition spd="slow" advTm="7218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3" name="Google Shape;392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65693" y="1068034"/>
            <a:ext cx="4756500" cy="3446811"/>
          </a:xfrm>
          <a:prstGeom prst="rect">
            <a:avLst/>
          </a:prstGeom>
          <a:noFill/>
          <a:ln>
            <a:noFill/>
          </a:ln>
        </p:spPr>
      </p:pic>
      <p:sp>
        <p:nvSpPr>
          <p:cNvPr id="3924" name="Google Shape;3924;p4"/>
          <p:cNvSpPr txBox="1"/>
          <p:nvPr/>
        </p:nvSpPr>
        <p:spPr>
          <a:xfrm>
            <a:off x="95692" y="4760227"/>
            <a:ext cx="5539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Adopted from the Nigeria Health Facility Registry (HFR), Federal Ministry of Health website.</a:t>
            </a:r>
            <a:r>
              <a:rPr lang="en" sz="10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 sz="1000" b="0" i="0" u="none" strike="noStrike" cap="none" baseline="30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5" name="Google Shape;3925;p4"/>
          <p:cNvSpPr txBox="1"/>
          <p:nvPr/>
        </p:nvSpPr>
        <p:spPr>
          <a:xfrm>
            <a:off x="1497798" y="214011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Example 1:  Capacity measure: Number of facilities</a:t>
            </a:r>
            <a:endParaRPr/>
          </a:p>
        </p:txBody>
      </p:sp>
      <p:sp>
        <p:nvSpPr>
          <p:cNvPr id="3926" name="Google Shape;3926;p4"/>
          <p:cNvSpPr txBox="1"/>
          <p:nvPr/>
        </p:nvSpPr>
        <p:spPr>
          <a:xfrm>
            <a:off x="6407826" y="2207800"/>
            <a:ext cx="2461800" cy="19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Information is not complete for all facilities. The numbers are not represented as a rate to the population, impacting the adequacy to assess capacity.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153"/>
    </mc:Choice>
    <mc:Fallback>
      <p:transition spd="slow" advTm="3815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1" name="Google Shape;393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4259" y="693646"/>
            <a:ext cx="4155792" cy="3282931"/>
          </a:xfrm>
          <a:prstGeom prst="rect">
            <a:avLst/>
          </a:prstGeom>
          <a:noFill/>
          <a:ln>
            <a:noFill/>
          </a:ln>
        </p:spPr>
      </p:pic>
      <p:sp>
        <p:nvSpPr>
          <p:cNvPr id="3932" name="Google Shape;3932;p5"/>
          <p:cNvSpPr txBox="1"/>
          <p:nvPr/>
        </p:nvSpPr>
        <p:spPr>
          <a:xfrm>
            <a:off x="0" y="4870935"/>
            <a:ext cx="6443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Adopted from the Nigeria Health Facility Registry (HFR), Federal Ministry of Health website.</a:t>
            </a:r>
            <a:r>
              <a:rPr lang="en" sz="1000" b="0" i="0" u="none" strike="noStrike" cap="none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 sz="1000" b="0" i="0" u="none" strike="noStrike" cap="none" baseline="30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3" name="Google Shape;3933;p5"/>
          <p:cNvSpPr txBox="1"/>
          <p:nvPr/>
        </p:nvSpPr>
        <p:spPr>
          <a:xfrm>
            <a:off x="713100" y="257228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Example 2:  Capacity measure: Persons per number of facilities</a:t>
            </a:r>
            <a:endParaRPr/>
          </a:p>
        </p:txBody>
      </p:sp>
      <p:sp>
        <p:nvSpPr>
          <p:cNvPr id="3934" name="Google Shape;3934;p5"/>
          <p:cNvSpPr txBox="1"/>
          <p:nvPr/>
        </p:nvSpPr>
        <p:spPr>
          <a:xfrm>
            <a:off x="5473657" y="1940778"/>
            <a:ext cx="2347607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Does not distinguish different types of </a:t>
            </a:r>
            <a:r>
              <a:rPr lang="en"/>
              <a:t>facilities</a:t>
            </a: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3935" name="Google Shape;3935;p5"/>
          <p:cNvSpPr txBox="1"/>
          <p:nvPr/>
        </p:nvSpPr>
        <p:spPr>
          <a:xfrm>
            <a:off x="424710" y="3976577"/>
            <a:ext cx="833503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Char char="●"/>
            </a:pPr>
            <a:r>
              <a:rPr lang="en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Nevertheless, demonstrates what is achievable:  </a:t>
            </a:r>
            <a:r>
              <a:rPr lang="en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Focus on measuring capacity in relation to the population.  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227"/>
    </mc:Choice>
    <mc:Fallback>
      <p:transition spd="slow" advTm="4922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0" name="Google Shape;394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50979" y="823607"/>
            <a:ext cx="6074833" cy="3910519"/>
          </a:xfrm>
          <a:prstGeom prst="rect">
            <a:avLst/>
          </a:prstGeom>
          <a:noFill/>
          <a:ln>
            <a:noFill/>
          </a:ln>
        </p:spPr>
      </p:pic>
      <p:sp>
        <p:nvSpPr>
          <p:cNvPr id="3941" name="Google Shape;3941;p6"/>
          <p:cNvSpPr txBox="1"/>
          <p:nvPr/>
        </p:nvSpPr>
        <p:spPr>
          <a:xfrm>
            <a:off x="583397" y="161121"/>
            <a:ext cx="7717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Example 3:  Surgical capacity measures: Within Federal Capital Territory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702"/>
    </mc:Choice>
    <mc:Fallback>
      <p:transition spd="slow" advTm="30702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6" name="Google Shape;3946;p7"/>
          <p:cNvSpPr txBox="1">
            <a:spLocks noGrp="1"/>
          </p:cNvSpPr>
          <p:nvPr>
            <p:ph type="subTitle" idx="1"/>
          </p:nvPr>
        </p:nvSpPr>
        <p:spPr>
          <a:xfrm>
            <a:off x="780112" y="542669"/>
            <a:ext cx="6832800" cy="410879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rPr lang="en" sz="2000" b="1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Survey</a:t>
            </a:r>
            <a:endParaRPr sz="2000" b="1">
              <a:solidFill>
                <a:srgbClr val="333333"/>
              </a:solidFill>
              <a:highlight>
                <a:srgbClr val="FCFCFC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b="1">
              <a:solidFill>
                <a:srgbClr val="333333"/>
              </a:solidFill>
              <a:highlight>
                <a:srgbClr val="FCFCFC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11 secondary hospitals in the city were surveyed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10 reported providing surgical and/or obstetric care.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Results included physical resources, surgical cases, access to care within 2 hours, workforce, finance, and quality assurance. 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Problems identified: information management, research capacity, short staffing, etc. 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Limitations: Did not include tertiary hospitals, private and faith-based hospitals and the findings are specific to the Federal Capital Territory. Findings are not easily generalizable.</a:t>
            </a:r>
            <a:br>
              <a:rPr lang="en">
                <a:latin typeface="Calibri"/>
                <a:ea typeface="Calibri"/>
                <a:cs typeface="Calibri"/>
                <a:sym typeface="Calibri"/>
              </a:rPr>
            </a:b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Nevertheless, demonstrates what is achievable:  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Begin in more developed region, use surveys of hospitals or other facilities.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441"/>
    </mc:Choice>
    <mc:Fallback>
      <p:transition spd="slow" advTm="5244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1" name="Google Shape;3951;p8"/>
          <p:cNvSpPr txBox="1">
            <a:spLocks noGrp="1"/>
          </p:cNvSpPr>
          <p:nvPr>
            <p:ph type="subTitle" idx="1"/>
          </p:nvPr>
        </p:nvSpPr>
        <p:spPr>
          <a:xfrm>
            <a:off x="499348" y="122908"/>
            <a:ext cx="6832800" cy="41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rPr lang="en" sz="1400" b="1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Key Findings of Ten Hospitals</a:t>
            </a:r>
            <a:endParaRPr sz="1400" b="1">
              <a:solidFill>
                <a:srgbClr val="333333"/>
              </a:solidFill>
              <a:highlight>
                <a:srgbClr val="FCFCFC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200" b="1">
              <a:solidFill>
                <a:srgbClr val="333333"/>
              </a:solidFill>
              <a:highlight>
                <a:srgbClr val="FCFCFC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Inpatient beds ranged from 35 to 140 (mean 89). 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Total admissions ranged from 1200 to 6400 patients per year (mean 3598)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sz="1400" b="1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Average patient-to-bed ratio of 32–50 (overall average 40 patient-to-bed ratio). 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Three facilities had intensive care units (ICUs) (2–5 beds each; mean 1.25 beds)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Only two had dedicated ventilators for these patients (2 ventilators each). 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Two hospitals had neonatal ICUs (12–13 beds each). 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The number of operating rooms ranged from 2 to 4 (mean 2.9, median 3).”</a:t>
            </a:r>
            <a:endParaRPr sz="1400">
              <a:solidFill>
                <a:srgbClr val="333333"/>
              </a:solidFill>
              <a:highlight>
                <a:srgbClr val="FCFCFC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400">
              <a:solidFill>
                <a:srgbClr val="333333"/>
              </a:solidFill>
              <a:highlight>
                <a:srgbClr val="FCFCFC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Number of surgeries performed in 2016 was 783 (range 235–1601; missing data for 5 hospitals).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Cesarean section was the most common procedure. </a:t>
            </a:r>
            <a:endParaRPr/>
          </a:p>
          <a:p>
            <a:pPr marL="91440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Annual total births in 2016 ranged from 739 to 2532 (mean 1376). </a:t>
            </a:r>
            <a:endParaRPr/>
          </a:p>
          <a:p>
            <a:pPr marL="91440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The Cesarean section rate was 48.3% (range 36.9–58.2%). </a:t>
            </a:r>
            <a:r>
              <a:rPr lang="en" sz="1400" b="1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Rates were higher than average because patients were often transferred/referred to these hospitals for this purpose</a:t>
            </a: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Only five hospitals regularly performed laparotomies for acute abdomen or trauma (average monthly operations: 17; range 1–50). </a:t>
            </a:r>
            <a:endParaRPr/>
          </a:p>
          <a:p>
            <a:pPr marL="45720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Calibri"/>
              <a:buChar char="●"/>
            </a:pPr>
            <a:r>
              <a:rPr lang="en" sz="1400">
                <a:solidFill>
                  <a:srgbClr val="333333"/>
                </a:solidFill>
                <a:highlight>
                  <a:srgbClr val="FCFCFC"/>
                </a:highlight>
                <a:latin typeface="Calibri"/>
                <a:ea typeface="Calibri"/>
                <a:cs typeface="Calibri"/>
                <a:sym typeface="Calibri"/>
              </a:rPr>
              <a:t>Only three hospitals regularly performed fixation of open fractures (range monthly operations: 1–17).”</a:t>
            </a:r>
            <a:endParaRPr sz="1400">
              <a:solidFill>
                <a:srgbClr val="333333"/>
              </a:solidFill>
              <a:highlight>
                <a:srgbClr val="FCFCFC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410"/>
    </mc:Choice>
    <mc:Fallback>
      <p:transition spd="slow" advTm="41410"/>
    </mc:Fallback>
  </mc:AlternateContent>
</p:sld>
</file>

<file path=ppt/theme/theme1.xml><?xml version="1.0" encoding="utf-8"?>
<a:theme xmlns:a="http://schemas.openxmlformats.org/drawingml/2006/main" name="Healthcare Systems in the European Union Countries Thesis by Slidesgo">
  <a:themeElements>
    <a:clrScheme name="Simple Light">
      <a:dk1>
        <a:srgbClr val="000000"/>
      </a:dk1>
      <a:lt1>
        <a:srgbClr val="FFFFFF"/>
      </a:lt1>
      <a:dk2>
        <a:srgbClr val="545151"/>
      </a:dk2>
      <a:lt2>
        <a:srgbClr val="989898"/>
      </a:lt2>
      <a:accent1>
        <a:srgbClr val="D3D3D3"/>
      </a:accent1>
      <a:accent2>
        <a:srgbClr val="B5F1ED"/>
      </a:accent2>
      <a:accent3>
        <a:srgbClr val="59D8C9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1525</Words>
  <Application>Microsoft Macintosh PowerPoint</Application>
  <PresentationFormat>On-screen Show (16:9)</PresentationFormat>
  <Paragraphs>128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Courier New</vt:lpstr>
      <vt:lpstr>Nunito Light</vt:lpstr>
      <vt:lpstr>Red Hat Display</vt:lpstr>
      <vt:lpstr>Arial</vt:lpstr>
      <vt:lpstr>Times New Roman</vt:lpstr>
      <vt:lpstr>Calibri</vt:lpstr>
      <vt:lpstr>Georgia</vt:lpstr>
      <vt:lpstr>Healthcare Systems in the European Union Countries Thesis by Slidesgo</vt:lpstr>
      <vt:lpstr>OPPORTUNITIES FOR MEASUREMENT OF HEALTH CARE IN LOW-INCOME COUNTRIES: NIGERIA AS AN EXAMPLE</vt:lpstr>
      <vt:lpstr>Introduction</vt:lpstr>
      <vt:lpstr>Organization of healthcare in Nigeria </vt:lpstr>
      <vt:lpstr>Context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Essential data for measuring health care and health in middle- and low-income countries</vt:lpstr>
      <vt:lpstr>Conclusion</vt:lpstr>
      <vt:lpstr>Acknowledgments</vt:lpstr>
      <vt:lpstr>Thank you! Questions?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OPPORTUNITIES FOR MEASUREMENT OF HEALTH CARE IN LOW-INCOME COUNTRIES: NIGERIA AS AN EXAMPLE</dc:title>
  <cp:lastModifiedBy>Chidalu Mbonu</cp:lastModifiedBy>
  <cp:revision>2</cp:revision>
  <dcterms:modified xsi:type="dcterms:W3CDTF">2023-09-09T01:07:44Z</dcterms:modified>
</cp:coreProperties>
</file>