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4"/>
    <p:sldMasterId id="2147483695" r:id="rId5"/>
  </p:sldMasterIdLst>
  <p:notesMasterIdLst>
    <p:notesMasterId r:id="rId10"/>
  </p:notesMasterIdLst>
  <p:sldIdLst>
    <p:sldId id="256" r:id="rId6"/>
    <p:sldId id="624" r:id="rId7"/>
    <p:sldId id="625" r:id="rId8"/>
    <p:sldId id="321" r:id="rId9"/>
  </p:sldIdLst>
  <p:sldSz cx="12192000" cy="6858000"/>
  <p:notesSz cx="7315200" cy="96012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384" userDrawn="1">
          <p15:clr>
            <a:srgbClr val="A4A3A4"/>
          </p15:clr>
        </p15:guide>
        <p15:guide id="2" pos="3136" userDrawn="1">
          <p15:clr>
            <a:srgbClr val="A4A3A4"/>
          </p15:clr>
        </p15:guide>
        <p15:guide id="3" pos="6368" userDrawn="1">
          <p15:clr>
            <a:srgbClr val="A4A3A4"/>
          </p15:clr>
        </p15:guide>
        <p15:guide id="4" orient="horz" pos="4056"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524F4F"/>
    <a:srgbClr val="800000"/>
    <a:srgbClr val="F0DC69"/>
    <a:srgbClr val="B4D88B"/>
    <a:srgbClr val="00562F"/>
    <a:srgbClr val="113B2B"/>
    <a:srgbClr val="D63E29"/>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BC89EF96-8CEA-46FF-86C4-4CE0E7609802}" styleName="Light Style 3 - Accent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616DA210-FB5B-4158-B5E0-FEB733F419BA}" styleName="Light Style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D113A9D2-9D6B-4929-AA2D-F23B5EE8CBE7}" styleName="Themed Style 2 - Accent 1">
    <a:tblBg>
      <a:fillRef idx="3">
        <a:schemeClr val="accent1"/>
      </a:fillRef>
      <a:effectRef idx="3">
        <a:schemeClr val="accent1"/>
      </a:effectRef>
    </a:tblBg>
    <a:wholeTbl>
      <a:tcTxStyle>
        <a:fontRef idx="minor">
          <a:scrgbClr r="0" g="0" b="0"/>
        </a:fontRef>
        <a:schemeClr val="lt1"/>
      </a:tcTxStyle>
      <a:tcStyle>
        <a:tcBdr>
          <a:left>
            <a:lnRef idx="1">
              <a:schemeClr val="accent1">
                <a:tint val="50000"/>
              </a:schemeClr>
            </a:lnRef>
          </a:left>
          <a:right>
            <a:lnRef idx="1">
              <a:schemeClr val="accent1">
                <a:tint val="50000"/>
              </a:schemeClr>
            </a:lnRef>
          </a:right>
          <a:top>
            <a:lnRef idx="1">
              <a:schemeClr val="accent1">
                <a:tint val="50000"/>
              </a:schemeClr>
            </a:lnRef>
          </a:top>
          <a:bottom>
            <a:lnRef idx="1">
              <a:schemeClr val="accent1">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EB344D84-9AFB-497E-A393-DC336BA19D2E}" styleName="Medium Style 3 - Accent 3">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3"/>
          </a:solidFill>
        </a:fill>
      </a:tcStyle>
    </a:lastCol>
    <a:firstCol>
      <a:tcTxStyle b="on">
        <a:fontRef idx="minor">
          <a:scrgbClr r="0" g="0" b="0"/>
        </a:fontRef>
        <a:schemeClr val="lt1"/>
      </a:tcTxStyle>
      <a:tcStyle>
        <a:tcBdr/>
        <a:fill>
          <a:solidFill>
            <a:schemeClr val="accent3"/>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3"/>
          </a:solidFill>
        </a:fill>
      </a:tcStyle>
    </a:firstRow>
  </a:tblStyle>
  <a:tblStyle styleId="{2A488322-F2BA-4B5B-9748-0D474271808F}" styleName="Medium Style 3 - Accent 6">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6"/>
          </a:solidFill>
        </a:fill>
      </a:tcStyle>
    </a:lastCol>
    <a:firstCol>
      <a:tcTxStyle b="on">
        <a:fontRef idx="minor">
          <a:scrgbClr r="0" g="0" b="0"/>
        </a:fontRef>
        <a:schemeClr val="lt1"/>
      </a:tcTxStyle>
      <a:tcStyle>
        <a:tcBdr/>
        <a:fill>
          <a:solidFill>
            <a:schemeClr val="accent6"/>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6"/>
          </a:solidFill>
        </a:fill>
      </a:tcStyle>
    </a:firstRow>
  </a:tblStyle>
  <a:tblStyle styleId="{8EC20E35-A176-4012-BC5E-935CFFF8708E}" styleName="Medium Style 3">
    <a:wholeTbl>
      <a:tcTxStyle>
        <a:fontRef idx="minor"/>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dk1"/>
          </a:solidFill>
        </a:fill>
      </a:tcStyle>
    </a:lastCol>
    <a:firstCol>
      <a:tcTxStyle b="on">
        <a:fontRef idx="minor">
          <a:scrgbClr r="0" g="0" b="0"/>
        </a:fontRef>
        <a:schemeClr val="lt1"/>
      </a:tcTxStyle>
      <a:tcStyle>
        <a:tcBdr/>
        <a:fill>
          <a:solidFill>
            <a:schemeClr val="dk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dk1"/>
          </a:solidFill>
        </a:fill>
      </a:tcStyle>
    </a:firstRow>
  </a:tblStyle>
  <a:tblStyle styleId="{E8034E78-7F5D-4C2E-B375-FC64B27BC917}" styleName="Dark Style 1">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left>
            <a:ln w="25400" cmpd="sng">
              <a:solidFill>
                <a:schemeClr val="lt1"/>
              </a:solidFill>
            </a:ln>
          </a:left>
        </a:tcBdr>
        <a:fill>
          <a:solidFill>
            <a:schemeClr val="dk1">
              <a:tint val="60000"/>
            </a:schemeClr>
          </a:solidFill>
        </a:fill>
      </a:tcStyle>
    </a:lastCol>
    <a:firstCol>
      <a:tcTxStyle b="on"/>
      <a:tcStyle>
        <a:tcBdr>
          <a:right>
            <a:ln w="25400" cmpd="sng">
              <a:solidFill>
                <a:schemeClr val="lt1"/>
              </a:solidFill>
            </a:ln>
          </a:right>
        </a:tcBdr>
        <a:fill>
          <a:solidFill>
            <a:schemeClr val="dk1">
              <a:tint val="60000"/>
            </a:schemeClr>
          </a:solidFill>
        </a:fill>
      </a:tcStyle>
    </a:firstCol>
    <a:lastRow>
      <a:tcTxStyle b="on"/>
      <a:tcStyle>
        <a:tcBdr>
          <a:top>
            <a:ln w="25400" cmpd="sng">
              <a:solidFill>
                <a:schemeClr val="lt1"/>
              </a:solidFill>
            </a:ln>
          </a:top>
        </a:tcBdr>
        <a:fill>
          <a:solidFill>
            <a:schemeClr val="dk1">
              <a:tint val="6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E929F9F4-4A8F-4326-A1B4-22849713DDAB}" styleName="Dark Style 1 - Accent 4">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4"/>
          </a:solidFill>
        </a:fill>
      </a:tcStyle>
    </a:wholeTbl>
    <a:band1H>
      <a:tcStyle>
        <a:tcBdr/>
        <a:fill>
          <a:solidFill>
            <a:schemeClr val="accent4">
              <a:shade val="60000"/>
            </a:schemeClr>
          </a:solidFill>
        </a:fill>
      </a:tcStyle>
    </a:band1H>
    <a:band1V>
      <a:tcStyle>
        <a:tcBdr/>
        <a:fill>
          <a:solidFill>
            <a:schemeClr val="accent4">
              <a:shade val="60000"/>
            </a:schemeClr>
          </a:solidFill>
        </a:fill>
      </a:tcStyle>
    </a:band1V>
    <a:lastCol>
      <a:tcTxStyle b="on"/>
      <a:tcStyle>
        <a:tcBdr>
          <a:left>
            <a:ln w="25400" cmpd="sng">
              <a:solidFill>
                <a:schemeClr val="lt1"/>
              </a:solidFill>
            </a:ln>
          </a:left>
        </a:tcBdr>
        <a:fill>
          <a:solidFill>
            <a:schemeClr val="accent4">
              <a:shade val="60000"/>
            </a:schemeClr>
          </a:solidFill>
        </a:fill>
      </a:tcStyle>
    </a:lastCol>
    <a:firstCol>
      <a:tcTxStyle b="on"/>
      <a:tcStyle>
        <a:tcBdr>
          <a:right>
            <a:ln w="25400" cmpd="sng">
              <a:solidFill>
                <a:schemeClr val="lt1"/>
              </a:solidFill>
            </a:ln>
          </a:right>
        </a:tcBdr>
        <a:fill>
          <a:solidFill>
            <a:schemeClr val="accent4">
              <a:shade val="60000"/>
            </a:schemeClr>
          </a:solidFill>
        </a:fill>
      </a:tcStyle>
    </a:firstCol>
    <a:lastRow>
      <a:tcTxStyle b="on"/>
      <a:tcStyle>
        <a:tcBdr>
          <a:top>
            <a:ln w="25400" cmpd="sng">
              <a:solidFill>
                <a:schemeClr val="lt1"/>
              </a:solidFill>
            </a:ln>
          </a:top>
        </a:tcBdr>
        <a:fill>
          <a:solidFill>
            <a:schemeClr val="accent4">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5202B0CA-FC54-4496-8BCA-5EF66A818D29}" styleName="Dark Style 2">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dk1">
              <a:tint val="20000"/>
            </a:schemeClr>
          </a:solidFill>
        </a:fill>
      </a:tcStyle>
    </a:lastRow>
    <a:firstRow>
      <a:tcTxStyle b="on">
        <a:fontRef idx="minor">
          <a:scrgbClr r="0" g="0" b="0"/>
        </a:fontRef>
        <a:schemeClr val="lt1"/>
      </a:tcTxStyle>
      <a:tcStyle>
        <a:tcBdr/>
        <a:fill>
          <a:solidFill>
            <a:schemeClr val="dk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866"/>
    <p:restoredTop sz="96240"/>
  </p:normalViewPr>
  <p:slideViewPr>
    <p:cSldViewPr snapToGrid="0" snapToObjects="1">
      <p:cViewPr varScale="1">
        <p:scale>
          <a:sx n="68" d="100"/>
          <a:sy n="68" d="100"/>
        </p:scale>
        <p:origin x="544" y="48"/>
      </p:cViewPr>
      <p:guideLst>
        <p:guide orient="horz" pos="3384"/>
        <p:guide pos="3136"/>
        <p:guide pos="6368"/>
        <p:guide orient="horz" pos="4056"/>
      </p:guideLst>
    </p:cSldViewPr>
  </p:slideViewPr>
  <p:notesTextViewPr>
    <p:cViewPr>
      <p:scale>
        <a:sx n="3" d="2"/>
        <a:sy n="3" d="2"/>
      </p:scale>
      <p:origin x="0" y="0"/>
    </p:cViewPr>
  </p:notesTextViewPr>
  <p:sorterViewPr>
    <p:cViewPr>
      <p:scale>
        <a:sx n="115" d="100"/>
        <a:sy n="115" d="100"/>
      </p:scale>
      <p:origin x="0" y="0"/>
    </p:cViewPr>
  </p:sorterViewPr>
  <p:notesViewPr>
    <p:cSldViewPr snapToGrid="0" snapToObjects="1">
      <p:cViewPr varScale="1">
        <p:scale>
          <a:sx n="148" d="100"/>
          <a:sy n="148" d="100"/>
        </p:scale>
        <p:origin x="4352" y="20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3.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presProps" Target="presProps.xml"/><Relationship Id="rId5" Type="http://schemas.openxmlformats.org/officeDocument/2006/relationships/slideMaster" Target="slideMasters/slideMaster2.xml"/><Relationship Id="rId10" Type="http://schemas.openxmlformats.org/officeDocument/2006/relationships/notesMaster" Target="notesMasters/notesMaster1.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69920" cy="481727"/>
          </a:xfrm>
          <a:prstGeom prst="rect">
            <a:avLst/>
          </a:prstGeom>
        </p:spPr>
        <p:txBody>
          <a:bodyPr vert="horz" lIns="96661" tIns="48331" rIns="96661" bIns="48331" rtlCol="0"/>
          <a:lstStyle>
            <a:lvl1pPr algn="l">
              <a:defRPr sz="1300"/>
            </a:lvl1pPr>
          </a:lstStyle>
          <a:p>
            <a:endParaRPr lang="en-US"/>
          </a:p>
        </p:txBody>
      </p:sp>
      <p:sp>
        <p:nvSpPr>
          <p:cNvPr id="3" name="Date Placeholder 2"/>
          <p:cNvSpPr>
            <a:spLocks noGrp="1"/>
          </p:cNvSpPr>
          <p:nvPr>
            <p:ph type="dt" idx="1"/>
          </p:nvPr>
        </p:nvSpPr>
        <p:spPr>
          <a:xfrm>
            <a:off x="4143587" y="0"/>
            <a:ext cx="3169920" cy="481727"/>
          </a:xfrm>
          <a:prstGeom prst="rect">
            <a:avLst/>
          </a:prstGeom>
        </p:spPr>
        <p:txBody>
          <a:bodyPr vert="horz" lIns="96661" tIns="48331" rIns="96661" bIns="48331" rtlCol="0"/>
          <a:lstStyle>
            <a:lvl1pPr algn="r">
              <a:defRPr sz="1300"/>
            </a:lvl1pPr>
          </a:lstStyle>
          <a:p>
            <a:fld id="{5449EE8C-861C-1E40-B655-CBEA3051F00A}" type="datetimeFigureOut">
              <a:rPr lang="en-US" smtClean="0"/>
              <a:t>9/14/2023</a:t>
            </a:fld>
            <a:endParaRPr lang="en-US"/>
          </a:p>
        </p:txBody>
      </p:sp>
      <p:sp>
        <p:nvSpPr>
          <p:cNvPr id="4" name="Slide Image Placeholder 3"/>
          <p:cNvSpPr>
            <a:spLocks noGrp="1" noRot="1" noChangeAspect="1"/>
          </p:cNvSpPr>
          <p:nvPr>
            <p:ph type="sldImg" idx="2"/>
          </p:nvPr>
        </p:nvSpPr>
        <p:spPr>
          <a:xfrm>
            <a:off x="777875" y="1200150"/>
            <a:ext cx="5759450" cy="3240088"/>
          </a:xfrm>
          <a:prstGeom prst="rect">
            <a:avLst/>
          </a:prstGeom>
          <a:noFill/>
          <a:ln w="12700">
            <a:solidFill>
              <a:prstClr val="black"/>
            </a:solidFill>
          </a:ln>
        </p:spPr>
        <p:txBody>
          <a:bodyPr vert="horz" lIns="96661" tIns="48331" rIns="96661" bIns="48331" rtlCol="0" anchor="ctr"/>
          <a:lstStyle/>
          <a:p>
            <a:endParaRPr lang="en-US"/>
          </a:p>
        </p:txBody>
      </p:sp>
      <p:sp>
        <p:nvSpPr>
          <p:cNvPr id="5" name="Notes Placeholder 4"/>
          <p:cNvSpPr>
            <a:spLocks noGrp="1"/>
          </p:cNvSpPr>
          <p:nvPr>
            <p:ph type="body" sz="quarter" idx="3"/>
          </p:nvPr>
        </p:nvSpPr>
        <p:spPr>
          <a:xfrm>
            <a:off x="731520" y="4620577"/>
            <a:ext cx="5852160" cy="3780473"/>
          </a:xfrm>
          <a:prstGeom prst="rect">
            <a:avLst/>
          </a:prstGeom>
        </p:spPr>
        <p:txBody>
          <a:bodyPr vert="horz" lIns="96661" tIns="48331" rIns="96661" bIns="48331" rtlCol="0"/>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Footer Placeholder 5"/>
          <p:cNvSpPr>
            <a:spLocks noGrp="1"/>
          </p:cNvSpPr>
          <p:nvPr>
            <p:ph type="ftr" sz="quarter" idx="4"/>
          </p:nvPr>
        </p:nvSpPr>
        <p:spPr>
          <a:xfrm>
            <a:off x="0" y="9119474"/>
            <a:ext cx="3169920" cy="481726"/>
          </a:xfrm>
          <a:prstGeom prst="rect">
            <a:avLst/>
          </a:prstGeom>
        </p:spPr>
        <p:txBody>
          <a:bodyPr vert="horz" lIns="96661" tIns="48331" rIns="96661" bIns="48331" rtlCol="0" anchor="b"/>
          <a:lstStyle>
            <a:lvl1pPr algn="l">
              <a:defRPr sz="1300"/>
            </a:lvl1pPr>
          </a:lstStyle>
          <a:p>
            <a:endParaRPr lang="en-US"/>
          </a:p>
        </p:txBody>
      </p:sp>
      <p:sp>
        <p:nvSpPr>
          <p:cNvPr id="7" name="Slide Number Placeholder 6"/>
          <p:cNvSpPr>
            <a:spLocks noGrp="1"/>
          </p:cNvSpPr>
          <p:nvPr>
            <p:ph type="sldNum" sz="quarter" idx="5"/>
          </p:nvPr>
        </p:nvSpPr>
        <p:spPr>
          <a:xfrm>
            <a:off x="4143587" y="9119474"/>
            <a:ext cx="3169920" cy="481726"/>
          </a:xfrm>
          <a:prstGeom prst="rect">
            <a:avLst/>
          </a:prstGeom>
        </p:spPr>
        <p:txBody>
          <a:bodyPr vert="horz" lIns="96661" tIns="48331" rIns="96661" bIns="48331" rtlCol="0" anchor="b"/>
          <a:lstStyle>
            <a:lvl1pPr algn="r">
              <a:defRPr sz="1300"/>
            </a:lvl1pPr>
          </a:lstStyle>
          <a:p>
            <a:fld id="{8A9521ED-408D-6946-86AB-901511709B01}" type="slidenum">
              <a:rPr lang="en-US" smtClean="0"/>
              <a:t>‹#›</a:t>
            </a:fld>
            <a:endParaRPr lang="en-US"/>
          </a:p>
        </p:txBody>
      </p:sp>
    </p:spTree>
    <p:extLst>
      <p:ext uri="{BB962C8B-B14F-4D97-AF65-F5344CB8AC3E}">
        <p14:creationId xmlns:p14="http://schemas.microsoft.com/office/powerpoint/2010/main" val="972612637"/>
      </p:ext>
    </p:extLst>
  </p:cSld>
  <p:clrMap bg1="lt1" tx1="dk1" bg2="lt2" tx2="dk2" accent1="accent1" accent2="accent2" accent3="accent3" accent4="accent4" accent5="accent5" accent6="accent6" hlink="hlink" folHlink="folHlink"/>
  <p:notesStyle>
    <a:lvl1pPr marL="0" algn="l" defTabSz="914400" rtl="0" eaLnBrk="1" latinLnBrk="0" hangingPunct="1">
      <a:defRPr sz="1100" kern="1200">
        <a:solidFill>
          <a:schemeClr val="tx1"/>
        </a:solidFill>
        <a:latin typeface="+mn-lt"/>
        <a:ea typeface="+mn-ea"/>
        <a:cs typeface="+mn-cs"/>
      </a:defRPr>
    </a:lvl1pPr>
    <a:lvl2pPr marL="457200" algn="l" defTabSz="914400" rtl="0" eaLnBrk="1" latinLnBrk="0" hangingPunct="1">
      <a:defRPr sz="1100" kern="1200">
        <a:solidFill>
          <a:schemeClr val="tx1"/>
        </a:solidFill>
        <a:latin typeface="+mn-lt"/>
        <a:ea typeface="+mn-ea"/>
        <a:cs typeface="+mn-cs"/>
      </a:defRPr>
    </a:lvl2pPr>
    <a:lvl3pPr marL="914400" algn="l" defTabSz="914400" rtl="0" eaLnBrk="1" latinLnBrk="0" hangingPunct="1">
      <a:defRPr sz="1100" kern="1200">
        <a:solidFill>
          <a:schemeClr val="tx1"/>
        </a:solidFill>
        <a:latin typeface="+mn-lt"/>
        <a:ea typeface="+mn-ea"/>
        <a:cs typeface="+mn-cs"/>
      </a:defRPr>
    </a:lvl3pPr>
    <a:lvl4pPr marL="1371600" algn="l" defTabSz="914400" rtl="0" eaLnBrk="1" latinLnBrk="0" hangingPunct="1">
      <a:defRPr sz="1100" kern="1200">
        <a:solidFill>
          <a:schemeClr val="tx1"/>
        </a:solidFill>
        <a:latin typeface="+mn-lt"/>
        <a:ea typeface="+mn-ea"/>
        <a:cs typeface="+mn-cs"/>
      </a:defRPr>
    </a:lvl4pPr>
    <a:lvl5pPr marL="1828800" algn="l" defTabSz="914400" rtl="0" eaLnBrk="1" latinLnBrk="0" hangingPunct="1">
      <a:defRPr sz="11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77875" y="1200150"/>
            <a:ext cx="5759450" cy="3240088"/>
          </a:xfrm>
        </p:spPr>
      </p:sp>
      <p:sp>
        <p:nvSpPr>
          <p:cNvPr id="3" name="Notes Placeholder 2"/>
          <p:cNvSpPr>
            <a:spLocks noGrp="1"/>
          </p:cNvSpPr>
          <p:nvPr>
            <p:ph type="body" idx="1"/>
          </p:nvPr>
        </p:nvSpPr>
        <p:spPr/>
        <p:txBody>
          <a:bodyPr/>
          <a:lstStyle/>
          <a:p>
            <a:r>
              <a:rPr lang="en-US" dirty="0"/>
              <a:t>Welcome back. In this video I will provide a short introduction to the Dartmouth Atlas of Health Care.</a:t>
            </a:r>
          </a:p>
          <a:p>
            <a:endParaRPr lang="en-US" dirty="0"/>
          </a:p>
          <a:p>
            <a:r>
              <a:rPr lang="en-US" dirty="0"/>
              <a:t>You've heard about the Dartmouth Atlas and perhaps some of you have had some contact with it, or have been on the website, or have looked at an Atlas report.</a:t>
            </a:r>
          </a:p>
          <a:p>
            <a:endParaRPr lang="en-US" dirty="0"/>
          </a:p>
          <a:p>
            <a:r>
              <a:rPr lang="en-US" dirty="0"/>
              <a:t> But I'm going to talk specifically about the origins of the Atlas, its scope and scale, and also touch upon its impact.</a:t>
            </a:r>
          </a:p>
          <a:p>
            <a:endParaRPr lang="en-US" dirty="0"/>
          </a:p>
        </p:txBody>
      </p:sp>
      <p:sp>
        <p:nvSpPr>
          <p:cNvPr id="4" name="Slide Number Placeholder 3"/>
          <p:cNvSpPr>
            <a:spLocks noGrp="1"/>
          </p:cNvSpPr>
          <p:nvPr>
            <p:ph type="sldNum" sz="quarter" idx="5"/>
          </p:nvPr>
        </p:nvSpPr>
        <p:spPr/>
        <p:txBody>
          <a:bodyPr/>
          <a:lstStyle/>
          <a:p>
            <a:fld id="{8A9521ED-408D-6946-86AB-901511709B01}" type="slidenum">
              <a:rPr lang="en-US" smtClean="0"/>
              <a:t>1</a:t>
            </a:fld>
            <a:endParaRPr lang="en-US"/>
          </a:p>
        </p:txBody>
      </p:sp>
    </p:spTree>
    <p:extLst>
      <p:ext uri="{BB962C8B-B14F-4D97-AF65-F5344CB8AC3E}">
        <p14:creationId xmlns:p14="http://schemas.microsoft.com/office/powerpoint/2010/main" val="243613253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9B5EEEC5-92CF-1C4C-8CF5-0331BFE7DD5A}" type="slidenum">
              <a:rPr kumimoji="0" lang="en-US" sz="1200" b="0" i="0" u="none" strike="noStrike" kern="1200" cap="none" spc="0" normalizeH="0" baseline="0" noProof="0" smtClean="0">
                <a:ln>
                  <a:noFill/>
                </a:ln>
                <a:solidFill>
                  <a:prstClr val="black"/>
                </a:solidFill>
                <a:effectLst/>
                <a:uLnTx/>
                <a:uFillTx/>
                <a:latin typeface="Calibri" panose="020F0502020204030204"/>
                <a:ea typeface="+mn-ea"/>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0" lang="en-US" sz="1200" b="0" i="0" u="none" strike="noStrike" kern="1200" cap="none" spc="0" normalizeH="0" baseline="0" noProof="0">
              <a:ln>
                <a:noFill/>
              </a:ln>
              <a:solidFill>
                <a:prstClr val="black"/>
              </a:solidFill>
              <a:effectLst/>
              <a:uLnTx/>
              <a:uFillTx/>
              <a:latin typeface="Calibri" panose="020F0502020204030204"/>
              <a:ea typeface="+mn-ea"/>
              <a:cs typeface="+mn-cs"/>
            </a:endParaRPr>
          </a:p>
        </p:txBody>
      </p:sp>
    </p:spTree>
    <p:extLst>
      <p:ext uri="{BB962C8B-B14F-4D97-AF65-F5344CB8AC3E}">
        <p14:creationId xmlns:p14="http://schemas.microsoft.com/office/powerpoint/2010/main" val="347681793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8306" name="Rectangle 7"/>
          <p:cNvSpPr>
            <a:spLocks noGrp="1" noChangeArrowheads="1"/>
          </p:cNvSpPr>
          <p:nvPr>
            <p:ph type="sldNum" sz="quarter" idx="5"/>
          </p:nvPr>
        </p:nvSpPr>
        <p:spPr>
          <a:noFill/>
        </p:spPr>
        <p:txBody>
          <a:bodyPr/>
          <a:lstStyle/>
          <a:p>
            <a:fld id="{190015B7-E9EE-C641-BA1F-B77B6EA3C5B7}" type="slidenum">
              <a:rPr lang="en-US"/>
              <a:pPr/>
              <a:t>4</a:t>
            </a:fld>
            <a:endParaRPr lang="en-US"/>
          </a:p>
        </p:txBody>
      </p:sp>
      <p:sp>
        <p:nvSpPr>
          <p:cNvPr id="98307" name="Rectangle 2"/>
          <p:cNvSpPr>
            <a:spLocks noGrp="1" noRot="1" noChangeAspect="1" noChangeArrowheads="1" noTextEdit="1"/>
          </p:cNvSpPr>
          <p:nvPr>
            <p:ph type="sldImg"/>
          </p:nvPr>
        </p:nvSpPr>
        <p:spPr>
          <a:ln/>
        </p:spPr>
      </p:sp>
      <p:sp>
        <p:nvSpPr>
          <p:cNvPr id="98308" name="Rectangle 3"/>
          <p:cNvSpPr>
            <a:spLocks noGrp="1" noChangeArrowheads="1"/>
          </p:cNvSpPr>
          <p:nvPr>
            <p:ph type="body" idx="1"/>
          </p:nvPr>
        </p:nvSpPr>
        <p:spPr>
          <a:noFill/>
          <a:ln/>
        </p:spPr>
        <p:txBody>
          <a:bodyPr/>
          <a:lstStyle/>
          <a:p>
            <a:r>
              <a:rPr lang="en-US" dirty="0">
                <a:ea typeface="ＭＳ Ｐゴシック" charset="-128"/>
                <a:cs typeface="ＭＳ Ｐゴシック" charset="-128"/>
              </a:rPr>
              <a:t>Time to summarize and expand…</a:t>
            </a:r>
          </a:p>
          <a:p>
            <a:endParaRPr lang="en-US" dirty="0">
              <a:ea typeface="ＭＳ Ｐゴシック" charset="-128"/>
              <a:cs typeface="ＭＳ Ｐゴシック" charset="-128"/>
            </a:endParaRPr>
          </a:p>
          <a:p>
            <a:r>
              <a:rPr lang="en-US" dirty="0">
                <a:ea typeface="ＭＳ Ｐゴシック" charset="-128"/>
                <a:cs typeface="ＭＳ Ｐゴシック" charset="-128"/>
              </a:rPr>
              <a:t>What can we learn from population-based studies of medical practice variation?</a:t>
            </a:r>
          </a:p>
          <a:p>
            <a:endParaRPr lang="en-US" dirty="0">
              <a:ea typeface="ＭＳ Ｐゴシック" charset="-128"/>
              <a:cs typeface="ＭＳ Ｐゴシック" charset="-128"/>
            </a:endParaRPr>
          </a:p>
          <a:p>
            <a:r>
              <a:rPr lang="en-US" dirty="0">
                <a:ea typeface="ＭＳ Ｐゴシック" charset="-128"/>
                <a:cs typeface="ＭＳ Ｐゴシック" charset="-128"/>
              </a:rPr>
              <a:t>It can provide detailed, and locally relevant,  measures of quality and efficiency of health care across large populations. It can reveal patterns of care before, during and after hospitalization occurs. While I've shown you some cross-sectional studies, in many datasets, one can follow patients over time and provide very rich descriptions of care across place.</a:t>
            </a:r>
          </a:p>
          <a:p>
            <a:endParaRPr lang="en-US" dirty="0">
              <a:ea typeface="ＭＳ Ｐゴシック" charset="-128"/>
              <a:cs typeface="ＭＳ Ｐゴシック" charset="-128"/>
            </a:endParaRPr>
          </a:p>
          <a:p>
            <a:r>
              <a:rPr lang="en-US" dirty="0">
                <a:ea typeface="ＭＳ Ｐゴシック" charset="-128"/>
                <a:cs typeface="ＭＳ Ｐゴシック" charset="-128"/>
              </a:rPr>
              <a:t>Often one can measure outcomes, including mortality. </a:t>
            </a:r>
          </a:p>
          <a:p>
            <a:endParaRPr lang="en-US" dirty="0">
              <a:ea typeface="ＭＳ Ｐゴシック" charset="-128"/>
              <a:cs typeface="ＭＳ Ｐゴシック" charset="-128"/>
            </a:endParaRPr>
          </a:p>
          <a:p>
            <a:r>
              <a:rPr lang="en-US" dirty="0">
                <a:ea typeface="ＭＳ Ｐゴシック" charset="-128"/>
                <a:cs typeface="ＭＳ Ｐゴシック" charset="-128"/>
              </a:rPr>
              <a:t>On a good day, these studies can identify the causes and consequences of differences in health system performance across clinicians and hospitals, can provide transparency if reported to the public.  We will have a class where we think about public reporting. One can argue that this is information to us and our experiences, and that information should be available at a population level to improve care for us.</a:t>
            </a:r>
          </a:p>
          <a:p>
            <a:endParaRPr lang="en-US" dirty="0">
              <a:ea typeface="ＭＳ Ｐゴシック" charset="-128"/>
              <a:cs typeface="ＭＳ Ｐゴシック" charset="-128"/>
            </a:endParaRPr>
          </a:p>
          <a:p>
            <a:r>
              <a:rPr lang="en-US" dirty="0">
                <a:ea typeface="ＭＳ Ｐゴシック" charset="-128"/>
                <a:cs typeface="ＭＳ Ｐゴシック" charset="-128"/>
              </a:rPr>
              <a:t>It assists in identifying quality and efficiency benchmarks, and can stimulate and provide methods of improvement.</a:t>
            </a:r>
          </a:p>
          <a:p>
            <a:endParaRPr lang="en-US" dirty="0">
              <a:ea typeface="ＭＳ Ｐゴシック" charset="-128"/>
              <a:cs typeface="ＭＳ Ｐゴシック" charset="-128"/>
            </a:endParaRPr>
          </a:p>
          <a:p>
            <a:r>
              <a:rPr lang="en-US" dirty="0">
                <a:ea typeface="ＭＳ Ｐゴシック" charset="-128"/>
                <a:cs typeface="ＭＳ Ｐゴシック" charset="-128"/>
              </a:rPr>
              <a:t>If you think the world of health care is perfect, nothing will change.  If are reminded day by day, month after month, year by year, of the work that we need to do, care will improve and populations will benefit.</a:t>
            </a:r>
          </a:p>
        </p:txBody>
      </p:sp>
    </p:spTree>
    <p:extLst>
      <p:ext uri="{BB962C8B-B14F-4D97-AF65-F5344CB8AC3E}">
        <p14:creationId xmlns:p14="http://schemas.microsoft.com/office/powerpoint/2010/main" val="2243104251"/>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10" name="Parallelogram 9">
            <a:extLst>
              <a:ext uri="{FF2B5EF4-FFF2-40B4-BE49-F238E27FC236}">
                <a16:creationId xmlns:a16="http://schemas.microsoft.com/office/drawing/2014/main" id="{21A3CC06-DA61-AEB5-5E08-42F7702E1F6B}"/>
              </a:ext>
            </a:extLst>
          </p:cNvPr>
          <p:cNvSpPr/>
          <p:nvPr userDrawn="1"/>
        </p:nvSpPr>
        <p:spPr>
          <a:xfrm>
            <a:off x="11746599" y="6551158"/>
            <a:ext cx="274320" cy="274320"/>
          </a:xfrm>
          <a:prstGeom prst="parallelogram">
            <a:avLst/>
          </a:prstGeom>
          <a:solidFill>
            <a:srgbClr val="00562F"/>
          </a:solidFill>
          <a:ln w="635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616475" y="385011"/>
            <a:ext cx="10972800" cy="1024401"/>
          </a:xfrm>
        </p:spPr>
        <p:txBody>
          <a:bodyPr>
            <a:noAutofit/>
          </a:bodyPr>
          <a:lstStyle>
            <a:lvl1pPr>
              <a:defRPr sz="2800" b="0" i="0">
                <a:latin typeface="Calibri" panose="020F0502020204030204" pitchFamily="34" charset="0"/>
                <a:cs typeface="Calibri" panose="020F0502020204030204" pitchFamily="34" charset="0"/>
              </a:defRPr>
            </a:lvl1pPr>
          </a:lstStyle>
          <a:p>
            <a:r>
              <a:rPr lang="en-US" dirty="0"/>
              <a:t>Click to edit Master title style</a:t>
            </a:r>
          </a:p>
        </p:txBody>
      </p:sp>
      <p:sp>
        <p:nvSpPr>
          <p:cNvPr id="3" name="Content Placeholder 2"/>
          <p:cNvSpPr>
            <a:spLocks noGrp="1"/>
          </p:cNvSpPr>
          <p:nvPr>
            <p:ph idx="1" hasCustomPrompt="1"/>
          </p:nvPr>
        </p:nvSpPr>
        <p:spPr>
          <a:xfrm>
            <a:off x="1524000" y="1905000"/>
            <a:ext cx="9144000" cy="3829083"/>
          </a:xfrm>
        </p:spPr>
        <p:txBody>
          <a:bodyPr>
            <a:noAutofit/>
          </a:bodyPr>
          <a:lstStyle>
            <a:lvl1pPr>
              <a:lnSpc>
                <a:spcPct val="100000"/>
              </a:lnSpc>
              <a:spcAft>
                <a:spcPts val="1200"/>
              </a:spcAft>
              <a:defRPr sz="2400">
                <a:latin typeface="Calibri" panose="020F0502020204030204" pitchFamily="34" charset="0"/>
                <a:cs typeface="Calibri" panose="020F0502020204030204" pitchFamily="34" charset="0"/>
              </a:defRPr>
            </a:lvl1pPr>
            <a:lvl2pPr marL="742950" indent="-285750">
              <a:lnSpc>
                <a:spcPct val="100000"/>
              </a:lnSpc>
              <a:spcAft>
                <a:spcPts val="1200"/>
              </a:spcAft>
              <a:buFont typeface="Arial" panose="020B0604020202020204" pitchFamily="34" charset="0"/>
              <a:buChar char="•"/>
              <a:defRPr sz="2000">
                <a:latin typeface="Calibri" panose="020F0502020204030204" pitchFamily="34" charset="0"/>
                <a:cs typeface="Calibri" panose="020F0502020204030204" pitchFamily="34" charset="0"/>
              </a:defRPr>
            </a:lvl2pPr>
            <a:lvl3pPr>
              <a:lnSpc>
                <a:spcPct val="100000"/>
              </a:lnSpc>
              <a:spcAft>
                <a:spcPts val="1200"/>
              </a:spcAft>
              <a:defRPr sz="1800">
                <a:latin typeface="Calibri" panose="020F0502020204030204" pitchFamily="34" charset="0"/>
                <a:cs typeface="Calibri" panose="020F0502020204030204" pitchFamily="34" charset="0"/>
              </a:defRPr>
            </a:lvl3pPr>
            <a:lvl4pPr>
              <a:lnSpc>
                <a:spcPct val="100000"/>
              </a:lnSpc>
              <a:spcAft>
                <a:spcPts val="1200"/>
              </a:spcAft>
              <a:defRPr sz="1800">
                <a:latin typeface="Calibri" panose="020F0502020204030204" pitchFamily="34" charset="0"/>
                <a:cs typeface="Calibri" panose="020F0502020204030204" pitchFamily="34" charset="0"/>
              </a:defRPr>
            </a:lvl4pPr>
            <a:lvl5pPr>
              <a:lnSpc>
                <a:spcPct val="100000"/>
              </a:lnSpc>
              <a:spcAft>
                <a:spcPts val="1200"/>
              </a:spcAft>
              <a:defRPr sz="1800">
                <a:latin typeface="Calibri" panose="020F0502020204030204" pitchFamily="34" charset="0"/>
                <a:cs typeface="Calibri" panose="020F0502020204030204" pitchFamily="34" charset="0"/>
              </a:defRPr>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Slide Number Placeholder 5"/>
          <p:cNvSpPr>
            <a:spLocks noGrp="1"/>
          </p:cNvSpPr>
          <p:nvPr>
            <p:ph type="sldNum" sz="quarter" idx="12"/>
          </p:nvPr>
        </p:nvSpPr>
        <p:spPr>
          <a:xfrm>
            <a:off x="11699275" y="6557513"/>
            <a:ext cx="382719" cy="261610"/>
          </a:xfrm>
        </p:spPr>
        <p:txBody>
          <a:bodyPr wrap="square">
            <a:spAutoFit/>
          </a:bodyPr>
          <a:lstStyle>
            <a:lvl1pPr algn="ctr">
              <a:defRPr sz="1100">
                <a:solidFill>
                  <a:schemeClr val="bg1"/>
                </a:solidFill>
                <a:latin typeface="Calibri" panose="020F0502020204030204" pitchFamily="34" charset="0"/>
                <a:cs typeface="Calibri" panose="020F0502020204030204" pitchFamily="34" charset="0"/>
              </a:defRPr>
            </a:lvl1pPr>
          </a:lstStyle>
          <a:p>
            <a:fld id="{5F99EF57-41E5-C444-A4DB-51759876B068}" type="slidenum">
              <a:rPr lang="en-US" smtClean="0"/>
              <a:pPr/>
              <a:t>‹#›</a:t>
            </a:fld>
            <a:endParaRPr lang="en-US"/>
          </a:p>
        </p:txBody>
      </p:sp>
      <p:pic>
        <p:nvPicPr>
          <p:cNvPr id="8" name="Picture 7">
            <a:extLst>
              <a:ext uri="{FF2B5EF4-FFF2-40B4-BE49-F238E27FC236}">
                <a16:creationId xmlns:a16="http://schemas.microsoft.com/office/drawing/2014/main" id="{43A978A5-5874-47C1-B9D1-D0586F8B6352}"/>
              </a:ext>
            </a:extLst>
          </p:cNvPr>
          <p:cNvPicPr>
            <a:picLocks noChangeAspect="1"/>
          </p:cNvPicPr>
          <p:nvPr userDrawn="1"/>
        </p:nvPicPr>
        <p:blipFill>
          <a:blip r:embed="rId2"/>
          <a:stretch>
            <a:fillRect/>
          </a:stretch>
        </p:blipFill>
        <p:spPr>
          <a:xfrm>
            <a:off x="9587753" y="94824"/>
            <a:ext cx="2227107" cy="570402"/>
          </a:xfrm>
          <a:prstGeom prst="rect">
            <a:avLst/>
          </a:prstGeom>
        </p:spPr>
      </p:pic>
      <p:cxnSp>
        <p:nvCxnSpPr>
          <p:cNvPr id="7" name="Straight Connector 6">
            <a:extLst>
              <a:ext uri="{FF2B5EF4-FFF2-40B4-BE49-F238E27FC236}">
                <a16:creationId xmlns:a16="http://schemas.microsoft.com/office/drawing/2014/main" id="{A6675CB3-3A57-5A43-D570-5854BD8127BC}"/>
              </a:ext>
            </a:extLst>
          </p:cNvPr>
          <p:cNvCxnSpPr>
            <a:cxnSpLocks/>
          </p:cNvCxnSpPr>
          <p:nvPr userDrawn="1"/>
        </p:nvCxnSpPr>
        <p:spPr>
          <a:xfrm>
            <a:off x="1524000" y="1600200"/>
            <a:ext cx="9144000" cy="0"/>
          </a:xfrm>
          <a:prstGeom prst="line">
            <a:avLst/>
          </a:prstGeom>
          <a:ln w="12700">
            <a:solidFill>
              <a:srgbClr val="C00000"/>
            </a:solidFill>
          </a:ln>
        </p:spPr>
        <p:style>
          <a:lnRef idx="1">
            <a:schemeClr val="accent1"/>
          </a:lnRef>
          <a:fillRef idx="0">
            <a:schemeClr val="accent1"/>
          </a:fillRef>
          <a:effectRef idx="0">
            <a:schemeClr val="accent1"/>
          </a:effectRef>
          <a:fontRef idx="minor">
            <a:schemeClr val="tx1"/>
          </a:fontRef>
        </p:style>
      </p:cxnSp>
      <p:sp>
        <p:nvSpPr>
          <p:cNvPr id="9" name="Rectangle 8">
            <a:extLst>
              <a:ext uri="{FF2B5EF4-FFF2-40B4-BE49-F238E27FC236}">
                <a16:creationId xmlns:a16="http://schemas.microsoft.com/office/drawing/2014/main" id="{1833969E-D037-AF71-1FEC-8CCF1F1297DE}"/>
              </a:ext>
            </a:extLst>
          </p:cNvPr>
          <p:cNvSpPr/>
          <p:nvPr userDrawn="1"/>
        </p:nvSpPr>
        <p:spPr>
          <a:xfrm>
            <a:off x="4268364" y="0"/>
            <a:ext cx="3655273" cy="146304"/>
          </a:xfrm>
          <a:prstGeom prst="rect">
            <a:avLst/>
          </a:prstGeom>
          <a:solidFill>
            <a:srgbClr val="00562F"/>
          </a:solidFill>
          <a:ln w="127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06254436"/>
      </p:ext>
    </p:extLst>
  </p:cSld>
  <p:clrMapOvr>
    <a:masterClrMapping/>
  </p:clrMapOvr>
  <p:extLst>
    <p:ext uri="{DCECCB84-F9BA-43D5-87BE-67443E8EF086}">
      <p15:sldGuideLst xmlns:p15="http://schemas.microsoft.com/office/powerpoint/2012/main">
        <p15:guide id="1" orient="horz" pos="4010" userDrawn="1">
          <p15:clr>
            <a:srgbClr val="FBAE40"/>
          </p15:clr>
        </p15:guide>
        <p15:guide id="2" pos="3840" userDrawn="1">
          <p15:clr>
            <a:srgbClr val="FBAE40"/>
          </p15:clr>
        </p15:guide>
        <p15:guide id="3" pos="384" userDrawn="1">
          <p15:clr>
            <a:srgbClr val="FBAE40"/>
          </p15:clr>
        </p15:guide>
        <p15:guide id="7" orient="horz" pos="768" userDrawn="1">
          <p15:clr>
            <a:srgbClr val="FBAE40"/>
          </p15:clr>
        </p15:guide>
        <p15:guide id="11" pos="7296" userDrawn="1">
          <p15:clr>
            <a:srgbClr val="FBAE40"/>
          </p15:clr>
        </p15:guide>
        <p15:guide id="12" orient="horz" pos="3864" userDrawn="1">
          <p15:clr>
            <a:srgbClr val="FBAE40"/>
          </p15:clr>
        </p15:guide>
        <p15:guide id="13" orient="horz" pos="2160" userDrawn="1">
          <p15:clr>
            <a:srgbClr val="FBAE40"/>
          </p15:clr>
        </p15:guide>
        <p15:guide id="14" orient="horz" pos="1296" userDrawn="1">
          <p15:clr>
            <a:srgbClr val="FBAE40"/>
          </p15:clr>
        </p15:guide>
        <p15:guide id="15" orient="horz" pos="1440" userDrawn="1">
          <p15:clr>
            <a:srgbClr val="FBAE40"/>
          </p15:clr>
        </p15:guide>
        <p15:guide id="16" orient="horz" pos="4176" userDrawn="1">
          <p15:clr>
            <a:srgbClr val="FBAE40"/>
          </p15:clr>
        </p15:guide>
      </p15:sldGuideLst>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25C807-5112-A6CA-D571-0D496AA80886}"/>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58512158-2C9D-C7D3-5750-023463F8FB82}"/>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890888B-2747-EC51-1F33-46910C72EED5}"/>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5" name="Footer Placeholder 4">
            <a:extLst>
              <a:ext uri="{FF2B5EF4-FFF2-40B4-BE49-F238E27FC236}">
                <a16:creationId xmlns:a16="http://schemas.microsoft.com/office/drawing/2014/main" id="{2F656AEB-4355-11B5-B06D-7D900239F85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55FD5CB-4C06-BDB2-7AF7-80C2853B86FA}"/>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336928680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1C6D5E-8875-3B75-0856-5FFE0E1F72D2}"/>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425C7EC9-3938-C209-F246-9B07E6556173}"/>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BBAAC14C-BC6B-9033-F54D-D385BFD04779}"/>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E6582963-BE1D-FD5F-6643-AC5C37BDE2B0}"/>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6" name="Footer Placeholder 5">
            <a:extLst>
              <a:ext uri="{FF2B5EF4-FFF2-40B4-BE49-F238E27FC236}">
                <a16:creationId xmlns:a16="http://schemas.microsoft.com/office/drawing/2014/main" id="{95C69C3E-4EF6-9390-98F7-D1A0444F9348}"/>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C585604-9609-B90F-5F93-AC48CCDF6F75}"/>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102866499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186B06-DB53-0728-0C3D-5772160C52A8}"/>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183A7834-BE15-289A-B26D-7D15D036A5E3}"/>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B9183E5D-365A-CB69-6DAF-C54EC170C5DD}"/>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562A3764-9F0D-AAE5-86F0-FEF9C18F420A}"/>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5548E524-EC88-E254-05BB-2BA5A8748E06}"/>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D00C2A1E-C4AC-30F7-C3D5-FC872D238D98}"/>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8" name="Footer Placeholder 7">
            <a:extLst>
              <a:ext uri="{FF2B5EF4-FFF2-40B4-BE49-F238E27FC236}">
                <a16:creationId xmlns:a16="http://schemas.microsoft.com/office/drawing/2014/main" id="{105B850B-8653-2948-6469-DCCFFD4A90C8}"/>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47C2B78A-EE86-4649-BD16-7EB4EC9B1B82}"/>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308589015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843C861-36CD-BA52-557C-9A9700665747}"/>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193D49F7-7D53-93B2-A5B5-7B65F5C1B484}"/>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4" name="Footer Placeholder 3">
            <a:extLst>
              <a:ext uri="{FF2B5EF4-FFF2-40B4-BE49-F238E27FC236}">
                <a16:creationId xmlns:a16="http://schemas.microsoft.com/office/drawing/2014/main" id="{8FB4AE9C-4DCA-6FD6-FE0A-6F80EBD07FC6}"/>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8FDD9B5B-E32B-276C-DF5C-12B87DF354C6}"/>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358203110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4718D55C-3ACC-51B9-9CC7-537085DAE80F}"/>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3" name="Footer Placeholder 2">
            <a:extLst>
              <a:ext uri="{FF2B5EF4-FFF2-40B4-BE49-F238E27FC236}">
                <a16:creationId xmlns:a16="http://schemas.microsoft.com/office/drawing/2014/main" id="{F72A0D50-075B-0988-3F1A-FD94141EF134}"/>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436DA0E3-8099-359D-0AF1-DBDA6D8BED1F}"/>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102092564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57AA90C-9120-57D7-7FDB-3D7A2645516E}"/>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23F718E4-C810-F541-508A-AB15B5C527A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F8C868F9-4BBD-C1A0-211B-F0C0DD6DEA07}"/>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26694BA-4ECC-86EA-69CB-162798FB5D52}"/>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6" name="Footer Placeholder 5">
            <a:extLst>
              <a:ext uri="{FF2B5EF4-FFF2-40B4-BE49-F238E27FC236}">
                <a16:creationId xmlns:a16="http://schemas.microsoft.com/office/drawing/2014/main" id="{B4C3EDED-7A70-762A-685D-3FEE175E6749}"/>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D2339F4-283D-221D-7756-57FC03E56A9D}"/>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16872527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E29275-8548-4605-F6EA-B2BCC104CA0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F8A4266D-DA7E-4215-B4E0-220047C6E369}"/>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4A6F1CC4-D634-C7C7-EF71-82BAFDAB49D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B9780C8-5382-AC11-9372-760EE31E02FA}"/>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6" name="Footer Placeholder 5">
            <a:extLst>
              <a:ext uri="{FF2B5EF4-FFF2-40B4-BE49-F238E27FC236}">
                <a16:creationId xmlns:a16="http://schemas.microsoft.com/office/drawing/2014/main" id="{D910FD54-057E-5A00-0193-4BB2A32533F7}"/>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ADD28060-04F8-6BD4-B737-A58027996531}"/>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20304944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30E42D-AFDD-22F0-3CFB-94C92EAC8709}"/>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106A0C4B-B306-F451-5340-B1599315B0C3}"/>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B64A12B-EEDC-1CAF-6D66-F54EA74C545C}"/>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5" name="Footer Placeholder 4">
            <a:extLst>
              <a:ext uri="{FF2B5EF4-FFF2-40B4-BE49-F238E27FC236}">
                <a16:creationId xmlns:a16="http://schemas.microsoft.com/office/drawing/2014/main" id="{BFCEFFFF-0FF5-46BA-871A-E6CD2D1D05D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235FD92-D97F-E74E-FA89-DB9AD1F5C516}"/>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385188550"/>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FBB3A786-2727-FDA3-6907-0A6F8620CE96}"/>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5AE415F8-1E21-02AD-C5AC-2F2ED2644985}"/>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6DBD5E7-6663-33D9-1B83-0D2512D8FDBF}"/>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5" name="Footer Placeholder 4">
            <a:extLst>
              <a:ext uri="{FF2B5EF4-FFF2-40B4-BE49-F238E27FC236}">
                <a16:creationId xmlns:a16="http://schemas.microsoft.com/office/drawing/2014/main" id="{697C5537-0162-9878-650E-38C630CC431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90EFBE4B-132A-7FAD-3FFC-9E08AC8F1862}"/>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3931527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4_Title and Content">
    <p:spTree>
      <p:nvGrpSpPr>
        <p:cNvPr id="1" name=""/>
        <p:cNvGrpSpPr/>
        <p:nvPr/>
      </p:nvGrpSpPr>
      <p:grpSpPr>
        <a:xfrm>
          <a:off x="0" y="0"/>
          <a:ext cx="0" cy="0"/>
          <a:chOff x="0" y="0"/>
          <a:chExt cx="0" cy="0"/>
        </a:xfrm>
      </p:grpSpPr>
      <p:sp>
        <p:nvSpPr>
          <p:cNvPr id="10" name="Parallelogram 9">
            <a:extLst>
              <a:ext uri="{FF2B5EF4-FFF2-40B4-BE49-F238E27FC236}">
                <a16:creationId xmlns:a16="http://schemas.microsoft.com/office/drawing/2014/main" id="{21A3CC06-DA61-AEB5-5E08-42F7702E1F6B}"/>
              </a:ext>
            </a:extLst>
          </p:cNvPr>
          <p:cNvSpPr/>
          <p:nvPr userDrawn="1"/>
        </p:nvSpPr>
        <p:spPr>
          <a:xfrm>
            <a:off x="11746599" y="6551158"/>
            <a:ext cx="274320" cy="274320"/>
          </a:xfrm>
          <a:prstGeom prst="parallelogram">
            <a:avLst/>
          </a:prstGeom>
          <a:solidFill>
            <a:srgbClr val="00562F"/>
          </a:solidFill>
          <a:ln w="635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616475" y="385011"/>
            <a:ext cx="10972800" cy="1024401"/>
          </a:xfrm>
        </p:spPr>
        <p:txBody>
          <a:bodyPr>
            <a:noAutofit/>
          </a:bodyPr>
          <a:lstStyle>
            <a:lvl1pPr>
              <a:defRPr sz="2800" b="0" i="0">
                <a:latin typeface="Calibri" panose="020F0502020204030204" pitchFamily="34" charset="0"/>
                <a:cs typeface="Calibri" panose="020F0502020204030204" pitchFamily="34" charset="0"/>
              </a:defRPr>
            </a:lvl1pPr>
          </a:lstStyle>
          <a:p>
            <a:r>
              <a:rPr lang="en-US" dirty="0"/>
              <a:t>Click to edit Master title style</a:t>
            </a:r>
          </a:p>
        </p:txBody>
      </p:sp>
      <p:sp>
        <p:nvSpPr>
          <p:cNvPr id="6" name="Slide Number Placeholder 5"/>
          <p:cNvSpPr>
            <a:spLocks noGrp="1"/>
          </p:cNvSpPr>
          <p:nvPr>
            <p:ph type="sldNum" sz="quarter" idx="12"/>
          </p:nvPr>
        </p:nvSpPr>
        <p:spPr>
          <a:xfrm>
            <a:off x="11699275" y="6557513"/>
            <a:ext cx="382719" cy="261610"/>
          </a:xfrm>
        </p:spPr>
        <p:txBody>
          <a:bodyPr wrap="square">
            <a:spAutoFit/>
          </a:bodyPr>
          <a:lstStyle>
            <a:lvl1pPr algn="ctr">
              <a:defRPr sz="1100">
                <a:solidFill>
                  <a:schemeClr val="bg1"/>
                </a:solidFill>
                <a:latin typeface="Calibri" panose="020F0502020204030204" pitchFamily="34" charset="0"/>
                <a:cs typeface="Calibri" panose="020F0502020204030204" pitchFamily="34" charset="0"/>
              </a:defRPr>
            </a:lvl1pPr>
          </a:lstStyle>
          <a:p>
            <a:fld id="{5F99EF57-41E5-C444-A4DB-51759876B068}" type="slidenum">
              <a:rPr lang="en-US" smtClean="0"/>
              <a:pPr/>
              <a:t>‹#›</a:t>
            </a:fld>
            <a:endParaRPr lang="en-US"/>
          </a:p>
        </p:txBody>
      </p:sp>
      <p:pic>
        <p:nvPicPr>
          <p:cNvPr id="8" name="Picture 7">
            <a:extLst>
              <a:ext uri="{FF2B5EF4-FFF2-40B4-BE49-F238E27FC236}">
                <a16:creationId xmlns:a16="http://schemas.microsoft.com/office/drawing/2014/main" id="{43A978A5-5874-47C1-B9D1-D0586F8B6352}"/>
              </a:ext>
            </a:extLst>
          </p:cNvPr>
          <p:cNvPicPr>
            <a:picLocks noChangeAspect="1"/>
          </p:cNvPicPr>
          <p:nvPr userDrawn="1"/>
        </p:nvPicPr>
        <p:blipFill>
          <a:blip r:embed="rId2"/>
          <a:stretch>
            <a:fillRect/>
          </a:stretch>
        </p:blipFill>
        <p:spPr>
          <a:xfrm>
            <a:off x="9587753" y="94824"/>
            <a:ext cx="2227107" cy="570402"/>
          </a:xfrm>
          <a:prstGeom prst="rect">
            <a:avLst/>
          </a:prstGeom>
        </p:spPr>
      </p:pic>
      <p:cxnSp>
        <p:nvCxnSpPr>
          <p:cNvPr id="7" name="Straight Connector 6">
            <a:extLst>
              <a:ext uri="{FF2B5EF4-FFF2-40B4-BE49-F238E27FC236}">
                <a16:creationId xmlns:a16="http://schemas.microsoft.com/office/drawing/2014/main" id="{A6675CB3-3A57-5A43-D570-5854BD8127BC}"/>
              </a:ext>
            </a:extLst>
          </p:cNvPr>
          <p:cNvCxnSpPr>
            <a:cxnSpLocks/>
          </p:cNvCxnSpPr>
          <p:nvPr userDrawn="1"/>
        </p:nvCxnSpPr>
        <p:spPr>
          <a:xfrm>
            <a:off x="1524000" y="1600200"/>
            <a:ext cx="9144000" cy="0"/>
          </a:xfrm>
          <a:prstGeom prst="line">
            <a:avLst/>
          </a:prstGeom>
          <a:ln w="12700">
            <a:solidFill>
              <a:srgbClr val="C00000"/>
            </a:solidFill>
          </a:ln>
        </p:spPr>
        <p:style>
          <a:lnRef idx="1">
            <a:schemeClr val="accent1"/>
          </a:lnRef>
          <a:fillRef idx="0">
            <a:schemeClr val="accent1"/>
          </a:fillRef>
          <a:effectRef idx="0">
            <a:schemeClr val="accent1"/>
          </a:effectRef>
          <a:fontRef idx="minor">
            <a:schemeClr val="tx1"/>
          </a:fontRef>
        </p:style>
      </p:cxnSp>
      <p:sp>
        <p:nvSpPr>
          <p:cNvPr id="9" name="Rectangle 8">
            <a:extLst>
              <a:ext uri="{FF2B5EF4-FFF2-40B4-BE49-F238E27FC236}">
                <a16:creationId xmlns:a16="http://schemas.microsoft.com/office/drawing/2014/main" id="{1833969E-D037-AF71-1FEC-8CCF1F1297DE}"/>
              </a:ext>
            </a:extLst>
          </p:cNvPr>
          <p:cNvSpPr/>
          <p:nvPr userDrawn="1"/>
        </p:nvSpPr>
        <p:spPr>
          <a:xfrm>
            <a:off x="4268364" y="0"/>
            <a:ext cx="3655273" cy="146304"/>
          </a:xfrm>
          <a:prstGeom prst="rect">
            <a:avLst/>
          </a:prstGeom>
          <a:solidFill>
            <a:srgbClr val="00562F"/>
          </a:solidFill>
          <a:ln w="127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336221209"/>
      </p:ext>
    </p:extLst>
  </p:cSld>
  <p:clrMapOvr>
    <a:masterClrMapping/>
  </p:clrMapOvr>
  <p:extLst>
    <p:ext uri="{DCECCB84-F9BA-43D5-87BE-67443E8EF086}">
      <p15:sldGuideLst xmlns:p15="http://schemas.microsoft.com/office/powerpoint/2012/main">
        <p15:guide id="1" orient="horz" pos="4010" userDrawn="1">
          <p15:clr>
            <a:srgbClr val="FBAE40"/>
          </p15:clr>
        </p15:guide>
        <p15:guide id="2" pos="3840" userDrawn="1">
          <p15:clr>
            <a:srgbClr val="FBAE40"/>
          </p15:clr>
        </p15:guide>
        <p15:guide id="3" pos="384" userDrawn="1">
          <p15:clr>
            <a:srgbClr val="FBAE40"/>
          </p15:clr>
        </p15:guide>
        <p15:guide id="7" orient="horz" pos="768" userDrawn="1">
          <p15:clr>
            <a:srgbClr val="FBAE40"/>
          </p15:clr>
        </p15:guide>
        <p15:guide id="11" pos="7296" userDrawn="1">
          <p15:clr>
            <a:srgbClr val="FBAE40"/>
          </p15:clr>
        </p15:guide>
        <p15:guide id="12" orient="horz" pos="3864" userDrawn="1">
          <p15:clr>
            <a:srgbClr val="FBAE40"/>
          </p15:clr>
        </p15:guide>
        <p15:guide id="13" orient="horz" pos="2160" userDrawn="1">
          <p15:clr>
            <a:srgbClr val="FBAE40"/>
          </p15:clr>
        </p15:guide>
        <p15:guide id="14" orient="horz" pos="1296" userDrawn="1">
          <p15:clr>
            <a:srgbClr val="FBAE40"/>
          </p15:clr>
        </p15:guide>
        <p15:guide id="15" orient="horz" pos="1440" userDrawn="1">
          <p15:clr>
            <a:srgbClr val="FBAE40"/>
          </p15:clr>
        </p15:guide>
        <p15:guide id="16" orient="horz" pos="4176" userDrawn="1">
          <p15:clr>
            <a:srgbClr val="FBAE40"/>
          </p15:clr>
        </p15:guide>
      </p15:sldGuideLst>
    </p:ext>
  </p:extLst>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2_Title and Content">
    <p:spTree>
      <p:nvGrpSpPr>
        <p:cNvPr id="1" name=""/>
        <p:cNvGrpSpPr/>
        <p:nvPr/>
      </p:nvGrpSpPr>
      <p:grpSpPr>
        <a:xfrm>
          <a:off x="0" y="0"/>
          <a:ext cx="0" cy="0"/>
          <a:chOff x="0" y="0"/>
          <a:chExt cx="0" cy="0"/>
        </a:xfrm>
      </p:grpSpPr>
      <p:sp>
        <p:nvSpPr>
          <p:cNvPr id="10" name="Parallelogram 9">
            <a:extLst>
              <a:ext uri="{FF2B5EF4-FFF2-40B4-BE49-F238E27FC236}">
                <a16:creationId xmlns:a16="http://schemas.microsoft.com/office/drawing/2014/main" id="{21A3CC06-DA61-AEB5-5E08-42F7702E1F6B}"/>
              </a:ext>
            </a:extLst>
          </p:cNvPr>
          <p:cNvSpPr/>
          <p:nvPr userDrawn="1"/>
        </p:nvSpPr>
        <p:spPr>
          <a:xfrm>
            <a:off x="11746599" y="6551158"/>
            <a:ext cx="274320" cy="274320"/>
          </a:xfrm>
          <a:prstGeom prst="parallelogram">
            <a:avLst/>
          </a:prstGeom>
          <a:solidFill>
            <a:srgbClr val="00562F"/>
          </a:solidFill>
          <a:ln w="635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616475" y="385011"/>
            <a:ext cx="10972800" cy="1024401"/>
          </a:xfrm>
        </p:spPr>
        <p:txBody>
          <a:bodyPr>
            <a:noAutofit/>
          </a:bodyPr>
          <a:lstStyle>
            <a:lvl1pPr>
              <a:defRPr sz="2800" b="0" i="0">
                <a:latin typeface="Calibri" panose="020F0502020204030204" pitchFamily="34" charset="0"/>
                <a:cs typeface="Calibri" panose="020F0502020204030204" pitchFamily="34" charset="0"/>
              </a:defRPr>
            </a:lvl1pPr>
          </a:lstStyle>
          <a:p>
            <a:r>
              <a:rPr lang="en-US" dirty="0"/>
              <a:t>Click to edit Master title style</a:t>
            </a:r>
          </a:p>
        </p:txBody>
      </p:sp>
      <p:sp>
        <p:nvSpPr>
          <p:cNvPr id="3" name="Content Placeholder 2"/>
          <p:cNvSpPr>
            <a:spLocks noGrp="1"/>
          </p:cNvSpPr>
          <p:nvPr>
            <p:ph idx="1" hasCustomPrompt="1"/>
          </p:nvPr>
        </p:nvSpPr>
        <p:spPr>
          <a:xfrm>
            <a:off x="1524000" y="1905000"/>
            <a:ext cx="9144000" cy="3829083"/>
          </a:xfrm>
        </p:spPr>
        <p:txBody>
          <a:bodyPr>
            <a:noAutofit/>
          </a:bodyPr>
          <a:lstStyle>
            <a:lvl1pPr>
              <a:lnSpc>
                <a:spcPct val="100000"/>
              </a:lnSpc>
              <a:spcAft>
                <a:spcPts val="1200"/>
              </a:spcAft>
              <a:defRPr sz="2400">
                <a:latin typeface="Calibri" panose="020F0502020204030204" pitchFamily="34" charset="0"/>
                <a:cs typeface="Calibri" panose="020F0502020204030204" pitchFamily="34" charset="0"/>
              </a:defRPr>
            </a:lvl1pPr>
            <a:lvl2pPr marL="742950" indent="-285750">
              <a:lnSpc>
                <a:spcPct val="100000"/>
              </a:lnSpc>
              <a:spcAft>
                <a:spcPts val="1200"/>
              </a:spcAft>
              <a:buFont typeface="Arial" panose="020B0604020202020204" pitchFamily="34" charset="0"/>
              <a:buChar char="•"/>
              <a:defRPr sz="2000">
                <a:latin typeface="Calibri" panose="020F0502020204030204" pitchFamily="34" charset="0"/>
                <a:cs typeface="Calibri" panose="020F0502020204030204" pitchFamily="34" charset="0"/>
              </a:defRPr>
            </a:lvl2pPr>
            <a:lvl3pPr>
              <a:lnSpc>
                <a:spcPct val="100000"/>
              </a:lnSpc>
              <a:spcAft>
                <a:spcPts val="1200"/>
              </a:spcAft>
              <a:defRPr sz="1800">
                <a:latin typeface="Calibri" panose="020F0502020204030204" pitchFamily="34" charset="0"/>
                <a:cs typeface="Calibri" panose="020F0502020204030204" pitchFamily="34" charset="0"/>
              </a:defRPr>
            </a:lvl3pPr>
            <a:lvl4pPr>
              <a:lnSpc>
                <a:spcPct val="100000"/>
              </a:lnSpc>
              <a:spcAft>
                <a:spcPts val="1200"/>
              </a:spcAft>
              <a:defRPr sz="1800">
                <a:latin typeface="Calibri" panose="020F0502020204030204" pitchFamily="34" charset="0"/>
                <a:cs typeface="Calibri" panose="020F0502020204030204" pitchFamily="34" charset="0"/>
              </a:defRPr>
            </a:lvl4pPr>
            <a:lvl5pPr>
              <a:lnSpc>
                <a:spcPct val="100000"/>
              </a:lnSpc>
              <a:spcAft>
                <a:spcPts val="1200"/>
              </a:spcAft>
              <a:defRPr sz="1800">
                <a:latin typeface="Calibri" panose="020F0502020204030204" pitchFamily="34" charset="0"/>
                <a:cs typeface="Calibri" panose="020F0502020204030204" pitchFamily="34" charset="0"/>
              </a:defRPr>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Slide Number Placeholder 5"/>
          <p:cNvSpPr>
            <a:spLocks noGrp="1"/>
          </p:cNvSpPr>
          <p:nvPr>
            <p:ph type="sldNum" sz="quarter" idx="12"/>
          </p:nvPr>
        </p:nvSpPr>
        <p:spPr>
          <a:xfrm>
            <a:off x="11699275" y="6557513"/>
            <a:ext cx="382719" cy="261610"/>
          </a:xfrm>
        </p:spPr>
        <p:txBody>
          <a:bodyPr wrap="square">
            <a:spAutoFit/>
          </a:bodyPr>
          <a:lstStyle>
            <a:lvl1pPr algn="ctr">
              <a:defRPr sz="1100">
                <a:solidFill>
                  <a:schemeClr val="bg1"/>
                </a:solidFill>
                <a:latin typeface="Calibri" panose="020F0502020204030204" pitchFamily="34" charset="0"/>
                <a:cs typeface="Calibri" panose="020F0502020204030204" pitchFamily="34" charset="0"/>
              </a:defRPr>
            </a:lvl1pPr>
          </a:lstStyle>
          <a:p>
            <a:fld id="{5F99EF57-41E5-C444-A4DB-51759876B068}" type="slidenum">
              <a:rPr lang="en-US" smtClean="0"/>
              <a:pPr/>
              <a:t>‹#›</a:t>
            </a:fld>
            <a:endParaRPr lang="en-US"/>
          </a:p>
        </p:txBody>
      </p:sp>
      <p:pic>
        <p:nvPicPr>
          <p:cNvPr id="8" name="Picture 7">
            <a:extLst>
              <a:ext uri="{FF2B5EF4-FFF2-40B4-BE49-F238E27FC236}">
                <a16:creationId xmlns:a16="http://schemas.microsoft.com/office/drawing/2014/main" id="{43A978A5-5874-47C1-B9D1-D0586F8B6352}"/>
              </a:ext>
            </a:extLst>
          </p:cNvPr>
          <p:cNvPicPr>
            <a:picLocks noChangeAspect="1"/>
          </p:cNvPicPr>
          <p:nvPr userDrawn="1"/>
        </p:nvPicPr>
        <p:blipFill>
          <a:blip r:embed="rId2"/>
          <a:stretch>
            <a:fillRect/>
          </a:stretch>
        </p:blipFill>
        <p:spPr>
          <a:xfrm>
            <a:off x="9587753" y="94824"/>
            <a:ext cx="2227107" cy="570402"/>
          </a:xfrm>
          <a:prstGeom prst="rect">
            <a:avLst/>
          </a:prstGeom>
        </p:spPr>
      </p:pic>
      <p:sp>
        <p:nvSpPr>
          <p:cNvPr id="9" name="Rectangle 8">
            <a:extLst>
              <a:ext uri="{FF2B5EF4-FFF2-40B4-BE49-F238E27FC236}">
                <a16:creationId xmlns:a16="http://schemas.microsoft.com/office/drawing/2014/main" id="{1833969E-D037-AF71-1FEC-8CCF1F1297DE}"/>
              </a:ext>
            </a:extLst>
          </p:cNvPr>
          <p:cNvSpPr/>
          <p:nvPr userDrawn="1"/>
        </p:nvSpPr>
        <p:spPr>
          <a:xfrm>
            <a:off x="4268364" y="0"/>
            <a:ext cx="3655273" cy="146304"/>
          </a:xfrm>
          <a:prstGeom prst="rect">
            <a:avLst/>
          </a:prstGeom>
          <a:solidFill>
            <a:srgbClr val="00562F"/>
          </a:solidFill>
          <a:ln w="127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52971990"/>
      </p:ext>
    </p:extLst>
  </p:cSld>
  <p:clrMapOvr>
    <a:masterClrMapping/>
  </p:clrMapOvr>
  <p:extLst>
    <p:ext uri="{DCECCB84-F9BA-43D5-87BE-67443E8EF086}">
      <p15:sldGuideLst xmlns:p15="http://schemas.microsoft.com/office/powerpoint/2012/main">
        <p15:guide id="1" orient="horz" pos="4010" userDrawn="1">
          <p15:clr>
            <a:srgbClr val="FBAE40"/>
          </p15:clr>
        </p15:guide>
        <p15:guide id="2" pos="3840" userDrawn="1">
          <p15:clr>
            <a:srgbClr val="FBAE40"/>
          </p15:clr>
        </p15:guide>
        <p15:guide id="3" pos="384" userDrawn="1">
          <p15:clr>
            <a:srgbClr val="FBAE40"/>
          </p15:clr>
        </p15:guide>
        <p15:guide id="7" orient="horz" pos="768" userDrawn="1">
          <p15:clr>
            <a:srgbClr val="FBAE40"/>
          </p15:clr>
        </p15:guide>
        <p15:guide id="11" pos="7296" userDrawn="1">
          <p15:clr>
            <a:srgbClr val="FBAE40"/>
          </p15:clr>
        </p15:guide>
        <p15:guide id="12" orient="horz" pos="3864" userDrawn="1">
          <p15:clr>
            <a:srgbClr val="FBAE40"/>
          </p15:clr>
        </p15:guide>
        <p15:guide id="13" orient="horz" pos="2160" userDrawn="1">
          <p15:clr>
            <a:srgbClr val="FBAE40"/>
          </p15:clr>
        </p15:guide>
        <p15:guide id="14" orient="horz" pos="1296" userDrawn="1">
          <p15:clr>
            <a:srgbClr val="FBAE40"/>
          </p15:clr>
        </p15:guide>
        <p15:guide id="15" orient="horz" pos="1440" userDrawn="1">
          <p15:clr>
            <a:srgbClr val="FBAE40"/>
          </p15:clr>
        </p15:guide>
        <p15:guide id="16" orient="horz" pos="4176" userDrawn="1">
          <p15:clr>
            <a:srgbClr val="FBAE40"/>
          </p15:clr>
        </p15:guide>
      </p15:sldGuideLst>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3_Title and Content">
    <p:spTree>
      <p:nvGrpSpPr>
        <p:cNvPr id="1" name=""/>
        <p:cNvGrpSpPr/>
        <p:nvPr/>
      </p:nvGrpSpPr>
      <p:grpSpPr>
        <a:xfrm>
          <a:off x="0" y="0"/>
          <a:ext cx="0" cy="0"/>
          <a:chOff x="0" y="0"/>
          <a:chExt cx="0" cy="0"/>
        </a:xfrm>
      </p:grpSpPr>
      <p:sp>
        <p:nvSpPr>
          <p:cNvPr id="10" name="Parallelogram 9">
            <a:extLst>
              <a:ext uri="{FF2B5EF4-FFF2-40B4-BE49-F238E27FC236}">
                <a16:creationId xmlns:a16="http://schemas.microsoft.com/office/drawing/2014/main" id="{21A3CC06-DA61-AEB5-5E08-42F7702E1F6B}"/>
              </a:ext>
            </a:extLst>
          </p:cNvPr>
          <p:cNvSpPr/>
          <p:nvPr userDrawn="1"/>
        </p:nvSpPr>
        <p:spPr>
          <a:xfrm>
            <a:off x="11746599" y="6551158"/>
            <a:ext cx="274320" cy="274320"/>
          </a:xfrm>
          <a:prstGeom prst="parallelogram">
            <a:avLst/>
          </a:prstGeom>
          <a:solidFill>
            <a:srgbClr val="00562F"/>
          </a:solidFill>
          <a:ln w="635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616475" y="385011"/>
            <a:ext cx="10972800" cy="1024401"/>
          </a:xfrm>
        </p:spPr>
        <p:txBody>
          <a:bodyPr>
            <a:noAutofit/>
          </a:bodyPr>
          <a:lstStyle>
            <a:lvl1pPr>
              <a:defRPr sz="2800" b="0" i="0">
                <a:latin typeface="Calibri" panose="020F0502020204030204" pitchFamily="34" charset="0"/>
                <a:cs typeface="Calibri" panose="020F0502020204030204" pitchFamily="34" charset="0"/>
              </a:defRPr>
            </a:lvl1pPr>
          </a:lstStyle>
          <a:p>
            <a:r>
              <a:rPr lang="en-US" dirty="0"/>
              <a:t>Click to edit Master title style</a:t>
            </a:r>
          </a:p>
        </p:txBody>
      </p:sp>
      <p:sp>
        <p:nvSpPr>
          <p:cNvPr id="6" name="Slide Number Placeholder 5"/>
          <p:cNvSpPr>
            <a:spLocks noGrp="1"/>
          </p:cNvSpPr>
          <p:nvPr>
            <p:ph type="sldNum" sz="quarter" idx="12"/>
          </p:nvPr>
        </p:nvSpPr>
        <p:spPr>
          <a:xfrm>
            <a:off x="11699275" y="6557513"/>
            <a:ext cx="382719" cy="261610"/>
          </a:xfrm>
        </p:spPr>
        <p:txBody>
          <a:bodyPr wrap="square">
            <a:spAutoFit/>
          </a:bodyPr>
          <a:lstStyle>
            <a:lvl1pPr algn="ctr">
              <a:defRPr sz="1100">
                <a:solidFill>
                  <a:schemeClr val="bg1"/>
                </a:solidFill>
                <a:latin typeface="Calibri" panose="020F0502020204030204" pitchFamily="34" charset="0"/>
                <a:cs typeface="Calibri" panose="020F0502020204030204" pitchFamily="34" charset="0"/>
              </a:defRPr>
            </a:lvl1pPr>
          </a:lstStyle>
          <a:p>
            <a:fld id="{5F99EF57-41E5-C444-A4DB-51759876B068}" type="slidenum">
              <a:rPr lang="en-US" smtClean="0"/>
              <a:pPr/>
              <a:t>‹#›</a:t>
            </a:fld>
            <a:endParaRPr lang="en-US"/>
          </a:p>
        </p:txBody>
      </p:sp>
      <p:pic>
        <p:nvPicPr>
          <p:cNvPr id="8" name="Picture 7">
            <a:extLst>
              <a:ext uri="{FF2B5EF4-FFF2-40B4-BE49-F238E27FC236}">
                <a16:creationId xmlns:a16="http://schemas.microsoft.com/office/drawing/2014/main" id="{43A978A5-5874-47C1-B9D1-D0586F8B6352}"/>
              </a:ext>
            </a:extLst>
          </p:cNvPr>
          <p:cNvPicPr>
            <a:picLocks noChangeAspect="1"/>
          </p:cNvPicPr>
          <p:nvPr userDrawn="1"/>
        </p:nvPicPr>
        <p:blipFill>
          <a:blip r:embed="rId2"/>
          <a:stretch>
            <a:fillRect/>
          </a:stretch>
        </p:blipFill>
        <p:spPr>
          <a:xfrm>
            <a:off x="9587753" y="94824"/>
            <a:ext cx="2227107" cy="570402"/>
          </a:xfrm>
          <a:prstGeom prst="rect">
            <a:avLst/>
          </a:prstGeom>
        </p:spPr>
      </p:pic>
      <p:sp>
        <p:nvSpPr>
          <p:cNvPr id="9" name="Rectangle 8">
            <a:extLst>
              <a:ext uri="{FF2B5EF4-FFF2-40B4-BE49-F238E27FC236}">
                <a16:creationId xmlns:a16="http://schemas.microsoft.com/office/drawing/2014/main" id="{1833969E-D037-AF71-1FEC-8CCF1F1297DE}"/>
              </a:ext>
            </a:extLst>
          </p:cNvPr>
          <p:cNvSpPr/>
          <p:nvPr userDrawn="1"/>
        </p:nvSpPr>
        <p:spPr>
          <a:xfrm>
            <a:off x="4268364" y="0"/>
            <a:ext cx="3655273" cy="146304"/>
          </a:xfrm>
          <a:prstGeom prst="rect">
            <a:avLst/>
          </a:prstGeom>
          <a:solidFill>
            <a:srgbClr val="00562F"/>
          </a:solidFill>
          <a:ln w="127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683990295"/>
      </p:ext>
    </p:extLst>
  </p:cSld>
  <p:clrMapOvr>
    <a:masterClrMapping/>
  </p:clrMapOvr>
  <p:extLst>
    <p:ext uri="{DCECCB84-F9BA-43D5-87BE-67443E8EF086}">
      <p15:sldGuideLst xmlns:p15="http://schemas.microsoft.com/office/powerpoint/2012/main">
        <p15:guide id="1" orient="horz" pos="4010" userDrawn="1">
          <p15:clr>
            <a:srgbClr val="FBAE40"/>
          </p15:clr>
        </p15:guide>
        <p15:guide id="2" pos="3840" userDrawn="1">
          <p15:clr>
            <a:srgbClr val="FBAE40"/>
          </p15:clr>
        </p15:guide>
        <p15:guide id="3" pos="384" userDrawn="1">
          <p15:clr>
            <a:srgbClr val="FBAE40"/>
          </p15:clr>
        </p15:guide>
        <p15:guide id="7" orient="horz" pos="768" userDrawn="1">
          <p15:clr>
            <a:srgbClr val="FBAE40"/>
          </p15:clr>
        </p15:guide>
        <p15:guide id="11" pos="7296" userDrawn="1">
          <p15:clr>
            <a:srgbClr val="FBAE40"/>
          </p15:clr>
        </p15:guide>
        <p15:guide id="12" orient="horz" pos="3864" userDrawn="1">
          <p15:clr>
            <a:srgbClr val="FBAE40"/>
          </p15:clr>
        </p15:guide>
        <p15:guide id="13" orient="horz" pos="2160" userDrawn="1">
          <p15:clr>
            <a:srgbClr val="FBAE40"/>
          </p15:clr>
        </p15:guide>
        <p15:guide id="14" orient="horz" pos="1296" userDrawn="1">
          <p15:clr>
            <a:srgbClr val="FBAE40"/>
          </p15:clr>
        </p15:guide>
        <p15:guide id="15" orient="horz" pos="1440" userDrawn="1">
          <p15:clr>
            <a:srgbClr val="FBAE40"/>
          </p15:clr>
        </p15:guide>
        <p15:guide id="16" orient="horz" pos="4176" userDrawn="1">
          <p15:clr>
            <a:srgbClr val="FBAE40"/>
          </p15:clr>
        </p15:guide>
      </p15:sldGuideLst>
    </p:ext>
  </p:extLst>
</p:sldLayout>
</file>

<file path=ppt/slideLayouts/slideLayout5.xml><?xml version="1.0" encoding="utf-8"?>
<p:sldLayout xmlns:a="http://schemas.openxmlformats.org/drawingml/2006/main" xmlns:r="http://schemas.openxmlformats.org/officeDocument/2006/relationships" xmlns:p="http://schemas.openxmlformats.org/presentationml/2006/main" type="obj" preserve="1">
  <p:cSld name="1_Title and Content">
    <p:spTree>
      <p:nvGrpSpPr>
        <p:cNvPr id="1" name=""/>
        <p:cNvGrpSpPr/>
        <p:nvPr/>
      </p:nvGrpSpPr>
      <p:grpSpPr>
        <a:xfrm>
          <a:off x="0" y="0"/>
          <a:ext cx="0" cy="0"/>
          <a:chOff x="0" y="0"/>
          <a:chExt cx="0" cy="0"/>
        </a:xfrm>
      </p:grpSpPr>
      <p:sp>
        <p:nvSpPr>
          <p:cNvPr id="10" name="Parallelogram 9">
            <a:extLst>
              <a:ext uri="{FF2B5EF4-FFF2-40B4-BE49-F238E27FC236}">
                <a16:creationId xmlns:a16="http://schemas.microsoft.com/office/drawing/2014/main" id="{21A3CC06-DA61-AEB5-5E08-42F7702E1F6B}"/>
              </a:ext>
            </a:extLst>
          </p:cNvPr>
          <p:cNvSpPr/>
          <p:nvPr userDrawn="1"/>
        </p:nvSpPr>
        <p:spPr>
          <a:xfrm>
            <a:off x="11746599" y="6551158"/>
            <a:ext cx="274320" cy="274320"/>
          </a:xfrm>
          <a:prstGeom prst="parallelogram">
            <a:avLst/>
          </a:prstGeom>
          <a:solidFill>
            <a:srgbClr val="00562F"/>
          </a:solidFill>
          <a:ln w="635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616475" y="843976"/>
            <a:ext cx="10972800" cy="1024401"/>
          </a:xfrm>
        </p:spPr>
        <p:txBody>
          <a:bodyPr>
            <a:noAutofit/>
          </a:bodyPr>
          <a:lstStyle>
            <a:lvl1pPr>
              <a:defRPr sz="2800" b="0" i="0">
                <a:latin typeface="Calibri" panose="020F0502020204030204" pitchFamily="34" charset="0"/>
                <a:cs typeface="Calibri" panose="020F0502020204030204" pitchFamily="34" charset="0"/>
              </a:defRPr>
            </a:lvl1pPr>
          </a:lstStyle>
          <a:p>
            <a:r>
              <a:rPr lang="en-US" dirty="0"/>
              <a:t>Click to edit Master title style</a:t>
            </a:r>
          </a:p>
        </p:txBody>
      </p:sp>
      <p:sp>
        <p:nvSpPr>
          <p:cNvPr id="3" name="Content Placeholder 2"/>
          <p:cNvSpPr>
            <a:spLocks noGrp="1"/>
          </p:cNvSpPr>
          <p:nvPr>
            <p:ph idx="1" hasCustomPrompt="1"/>
          </p:nvPr>
        </p:nvSpPr>
        <p:spPr>
          <a:xfrm>
            <a:off x="3349362" y="2138750"/>
            <a:ext cx="5493276" cy="3829083"/>
          </a:xfrm>
        </p:spPr>
        <p:txBody>
          <a:bodyPr>
            <a:noAutofit/>
          </a:bodyPr>
          <a:lstStyle>
            <a:lvl1pPr algn="ctr">
              <a:lnSpc>
                <a:spcPct val="150000"/>
              </a:lnSpc>
              <a:defRPr sz="2400">
                <a:latin typeface="Calibri" panose="020F0502020204030204" pitchFamily="34" charset="0"/>
                <a:cs typeface="Calibri" panose="020F0502020204030204" pitchFamily="34" charset="0"/>
              </a:defRPr>
            </a:lvl1pPr>
            <a:lvl2pPr algn="ctr">
              <a:lnSpc>
                <a:spcPct val="150000"/>
              </a:lnSpc>
              <a:defRPr sz="2400">
                <a:latin typeface="Calibri" panose="020F0502020204030204" pitchFamily="34" charset="0"/>
                <a:cs typeface="Calibri" panose="020F0502020204030204" pitchFamily="34" charset="0"/>
              </a:defRPr>
            </a:lvl2pPr>
            <a:lvl3pPr algn="ctr">
              <a:lnSpc>
                <a:spcPct val="150000"/>
              </a:lnSpc>
              <a:defRPr sz="2400">
                <a:latin typeface="Calibri" panose="020F0502020204030204" pitchFamily="34" charset="0"/>
                <a:cs typeface="Calibri" panose="020F0502020204030204" pitchFamily="34" charset="0"/>
              </a:defRPr>
            </a:lvl3pPr>
            <a:lvl4pPr algn="ctr">
              <a:lnSpc>
                <a:spcPct val="150000"/>
              </a:lnSpc>
              <a:defRPr sz="2400">
                <a:latin typeface="Calibri" panose="020F0502020204030204" pitchFamily="34" charset="0"/>
                <a:cs typeface="Calibri" panose="020F0502020204030204" pitchFamily="34" charset="0"/>
              </a:defRPr>
            </a:lvl4pPr>
            <a:lvl5pPr algn="ctr">
              <a:lnSpc>
                <a:spcPct val="150000"/>
              </a:lnSpc>
              <a:defRPr sz="2400">
                <a:latin typeface="Calibri" panose="020F0502020204030204" pitchFamily="34" charset="0"/>
                <a:cs typeface="Calibri" panose="020F0502020204030204" pitchFamily="34" charset="0"/>
              </a:defRPr>
            </a:lvl5p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Slide Number Placeholder 5"/>
          <p:cNvSpPr>
            <a:spLocks noGrp="1"/>
          </p:cNvSpPr>
          <p:nvPr>
            <p:ph type="sldNum" sz="quarter" idx="12"/>
          </p:nvPr>
        </p:nvSpPr>
        <p:spPr>
          <a:xfrm>
            <a:off x="11699275" y="6557513"/>
            <a:ext cx="382719" cy="261610"/>
          </a:xfrm>
        </p:spPr>
        <p:txBody>
          <a:bodyPr wrap="square">
            <a:spAutoFit/>
          </a:bodyPr>
          <a:lstStyle>
            <a:lvl1pPr algn="ctr">
              <a:defRPr sz="1100">
                <a:solidFill>
                  <a:schemeClr val="bg1"/>
                </a:solidFill>
                <a:latin typeface="Calibri" panose="020F0502020204030204" pitchFamily="34" charset="0"/>
                <a:cs typeface="Calibri" panose="020F0502020204030204" pitchFamily="34" charset="0"/>
              </a:defRPr>
            </a:lvl1pPr>
          </a:lstStyle>
          <a:p>
            <a:fld id="{5F99EF57-41E5-C444-A4DB-51759876B068}" type="slidenum">
              <a:rPr lang="en-US" smtClean="0"/>
              <a:pPr/>
              <a:t>‹#›</a:t>
            </a:fld>
            <a:endParaRPr lang="en-US"/>
          </a:p>
        </p:txBody>
      </p:sp>
      <p:pic>
        <p:nvPicPr>
          <p:cNvPr id="8" name="Picture 7">
            <a:extLst>
              <a:ext uri="{FF2B5EF4-FFF2-40B4-BE49-F238E27FC236}">
                <a16:creationId xmlns:a16="http://schemas.microsoft.com/office/drawing/2014/main" id="{43A978A5-5874-47C1-B9D1-D0586F8B6352}"/>
              </a:ext>
            </a:extLst>
          </p:cNvPr>
          <p:cNvPicPr>
            <a:picLocks noChangeAspect="1"/>
          </p:cNvPicPr>
          <p:nvPr userDrawn="1"/>
        </p:nvPicPr>
        <p:blipFill>
          <a:blip r:embed="rId2"/>
          <a:stretch>
            <a:fillRect/>
          </a:stretch>
        </p:blipFill>
        <p:spPr>
          <a:xfrm>
            <a:off x="9587753" y="94824"/>
            <a:ext cx="2227107" cy="570402"/>
          </a:xfrm>
          <a:prstGeom prst="rect">
            <a:avLst/>
          </a:prstGeom>
        </p:spPr>
      </p:pic>
      <p:sp>
        <p:nvSpPr>
          <p:cNvPr id="9" name="Rectangle 8">
            <a:extLst>
              <a:ext uri="{FF2B5EF4-FFF2-40B4-BE49-F238E27FC236}">
                <a16:creationId xmlns:a16="http://schemas.microsoft.com/office/drawing/2014/main" id="{1833969E-D037-AF71-1FEC-8CCF1F1297DE}"/>
              </a:ext>
            </a:extLst>
          </p:cNvPr>
          <p:cNvSpPr/>
          <p:nvPr userDrawn="1"/>
        </p:nvSpPr>
        <p:spPr>
          <a:xfrm>
            <a:off x="4268364" y="0"/>
            <a:ext cx="3655273" cy="146304"/>
          </a:xfrm>
          <a:prstGeom prst="rect">
            <a:avLst/>
          </a:prstGeom>
          <a:solidFill>
            <a:srgbClr val="00562F"/>
          </a:solidFill>
          <a:ln w="127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827742586"/>
      </p:ext>
    </p:extLst>
  </p:cSld>
  <p:clrMapOvr>
    <a:masterClrMapping/>
  </p:clrMapOvr>
  <p:extLst>
    <p:ext uri="{DCECCB84-F9BA-43D5-87BE-67443E8EF086}">
      <p15:sldGuideLst xmlns:p15="http://schemas.microsoft.com/office/powerpoint/2012/main">
        <p15:guide id="1" orient="horz" pos="4010" userDrawn="1">
          <p15:clr>
            <a:srgbClr val="FBAE40"/>
          </p15:clr>
        </p15:guide>
        <p15:guide id="2" pos="3840" userDrawn="1">
          <p15:clr>
            <a:srgbClr val="FBAE40"/>
          </p15:clr>
        </p15:guide>
        <p15:guide id="3" pos="384" userDrawn="1">
          <p15:clr>
            <a:srgbClr val="FBAE40"/>
          </p15:clr>
        </p15:guide>
        <p15:guide id="7" orient="horz" pos="768" userDrawn="1">
          <p15:clr>
            <a:srgbClr val="FBAE40"/>
          </p15:clr>
        </p15:guide>
        <p15:guide id="11" pos="7296" userDrawn="1">
          <p15:clr>
            <a:srgbClr val="FBAE40"/>
          </p15:clr>
        </p15:guide>
        <p15:guide id="12" orient="horz" pos="3864" userDrawn="1">
          <p15:clr>
            <a:srgbClr val="FBAE40"/>
          </p15:clr>
        </p15:guide>
        <p15:guide id="13" orient="horz" pos="2160" userDrawn="1">
          <p15:clr>
            <a:srgbClr val="FBAE40"/>
          </p15:clr>
        </p15:guide>
        <p15:guide id="14" orient="horz" pos="1296" userDrawn="1">
          <p15:clr>
            <a:srgbClr val="FBAE40"/>
          </p15:clr>
        </p15:guide>
        <p15:guide id="15" orient="horz" pos="1440" userDrawn="1">
          <p15:clr>
            <a:srgbClr val="FBAE40"/>
          </p15:clr>
        </p15:guide>
        <p15:guide id="16" orient="horz" pos="4176" userDrawn="1">
          <p15:clr>
            <a:srgbClr val="FBAE40"/>
          </p15:clr>
        </p15:guide>
      </p15:sldGuideLst>
    </p:ext>
  </p:extLst>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1_Two Content">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AF73A53B-07B0-3453-F89F-AB81A884310E}"/>
              </a:ext>
            </a:extLst>
          </p:cNvPr>
          <p:cNvSpPr>
            <a:spLocks noGrp="1"/>
          </p:cNvSpPr>
          <p:nvPr>
            <p:ph sz="half" idx="1"/>
          </p:nvPr>
        </p:nvSpPr>
        <p:spPr>
          <a:xfrm>
            <a:off x="838200" y="1825625"/>
            <a:ext cx="5181600" cy="4351338"/>
          </a:xfrm>
        </p:spPr>
        <p:txBody>
          <a:bodyPr>
            <a:noAutofit/>
          </a:bodyPr>
          <a:lstStyle>
            <a:lvl1pPr>
              <a:lnSpc>
                <a:spcPct val="100000"/>
              </a:lnSpc>
              <a:spcAft>
                <a:spcPts val="1200"/>
              </a:spcAft>
              <a:defRPr sz="2000">
                <a:latin typeface="Calibri" panose="020F0502020204030204" pitchFamily="34" charset="0"/>
                <a:cs typeface="Calibri" panose="020F0502020204030204" pitchFamily="34" charset="0"/>
              </a:defRPr>
            </a:lvl1pPr>
            <a:lvl2pPr>
              <a:lnSpc>
                <a:spcPct val="100000"/>
              </a:lnSpc>
              <a:spcAft>
                <a:spcPts val="1200"/>
              </a:spcAft>
              <a:defRPr sz="1800">
                <a:latin typeface="Calibri" panose="020F0502020204030204" pitchFamily="34" charset="0"/>
                <a:cs typeface="Calibri" panose="020F0502020204030204" pitchFamily="34" charset="0"/>
              </a:defRPr>
            </a:lvl2pPr>
            <a:lvl3pPr>
              <a:lnSpc>
                <a:spcPct val="100000"/>
              </a:lnSpc>
              <a:spcAft>
                <a:spcPts val="1200"/>
              </a:spcAft>
              <a:defRPr sz="1800">
                <a:latin typeface="Calibri" panose="020F0502020204030204" pitchFamily="34" charset="0"/>
                <a:cs typeface="Calibri" panose="020F0502020204030204" pitchFamily="34" charset="0"/>
              </a:defRPr>
            </a:lvl3pPr>
            <a:lvl4pPr>
              <a:lnSpc>
                <a:spcPct val="100000"/>
              </a:lnSpc>
              <a:spcAft>
                <a:spcPts val="1200"/>
              </a:spcAft>
              <a:defRPr sz="1800">
                <a:latin typeface="Calibri" panose="020F0502020204030204" pitchFamily="34" charset="0"/>
                <a:cs typeface="Calibri" panose="020F0502020204030204" pitchFamily="34" charset="0"/>
              </a:defRPr>
            </a:lvl4pPr>
            <a:lvl5pPr>
              <a:lnSpc>
                <a:spcPct val="100000"/>
              </a:lnSpc>
              <a:spcAft>
                <a:spcPts val="1200"/>
              </a:spcAft>
              <a:defRPr sz="1800">
                <a:latin typeface="Calibri" panose="020F0502020204030204" pitchFamily="34" charset="0"/>
                <a:cs typeface="Calibri" panose="020F0502020204030204"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a:extLst>
              <a:ext uri="{FF2B5EF4-FFF2-40B4-BE49-F238E27FC236}">
                <a16:creationId xmlns:a16="http://schemas.microsoft.com/office/drawing/2014/main" id="{FB4C47B4-58CD-0402-CEDF-F82813BC847E}"/>
              </a:ext>
            </a:extLst>
          </p:cNvPr>
          <p:cNvSpPr>
            <a:spLocks noGrp="1"/>
          </p:cNvSpPr>
          <p:nvPr>
            <p:ph sz="half" idx="2"/>
          </p:nvPr>
        </p:nvSpPr>
        <p:spPr>
          <a:xfrm>
            <a:off x="6172200" y="1825625"/>
            <a:ext cx="5181600" cy="4351338"/>
          </a:xfrm>
        </p:spPr>
        <p:txBody>
          <a:bodyPr>
            <a:noAutofit/>
          </a:bodyPr>
          <a:lstStyle>
            <a:lvl1pPr>
              <a:lnSpc>
                <a:spcPct val="100000"/>
              </a:lnSpc>
              <a:spcAft>
                <a:spcPts val="1200"/>
              </a:spcAft>
              <a:defRPr sz="2000">
                <a:latin typeface="Calibri" panose="020F0502020204030204" pitchFamily="34" charset="0"/>
                <a:cs typeface="Calibri" panose="020F0502020204030204" pitchFamily="34" charset="0"/>
              </a:defRPr>
            </a:lvl1pPr>
            <a:lvl2pPr>
              <a:lnSpc>
                <a:spcPct val="100000"/>
              </a:lnSpc>
              <a:spcAft>
                <a:spcPts val="1200"/>
              </a:spcAft>
              <a:defRPr sz="1800">
                <a:latin typeface="Calibri" panose="020F0502020204030204" pitchFamily="34" charset="0"/>
                <a:cs typeface="Calibri" panose="020F0502020204030204" pitchFamily="34" charset="0"/>
              </a:defRPr>
            </a:lvl2pPr>
            <a:lvl3pPr>
              <a:lnSpc>
                <a:spcPct val="100000"/>
              </a:lnSpc>
              <a:spcAft>
                <a:spcPts val="1200"/>
              </a:spcAft>
              <a:defRPr sz="1800">
                <a:latin typeface="Calibri" panose="020F0502020204030204" pitchFamily="34" charset="0"/>
                <a:cs typeface="Calibri" panose="020F0502020204030204" pitchFamily="34" charset="0"/>
              </a:defRPr>
            </a:lvl3pPr>
            <a:lvl4pPr>
              <a:lnSpc>
                <a:spcPct val="100000"/>
              </a:lnSpc>
              <a:spcAft>
                <a:spcPts val="1200"/>
              </a:spcAft>
              <a:defRPr sz="1800">
                <a:latin typeface="Calibri" panose="020F0502020204030204" pitchFamily="34" charset="0"/>
                <a:cs typeface="Calibri" panose="020F0502020204030204" pitchFamily="34" charset="0"/>
              </a:defRPr>
            </a:lvl4pPr>
            <a:lvl5pPr>
              <a:lnSpc>
                <a:spcPct val="100000"/>
              </a:lnSpc>
              <a:spcAft>
                <a:spcPts val="1200"/>
              </a:spcAft>
              <a:defRPr sz="1800">
                <a:latin typeface="Calibri" panose="020F0502020204030204" pitchFamily="34" charset="0"/>
                <a:cs typeface="Calibri" panose="020F0502020204030204" pitchFamily="34" charset="0"/>
              </a:defRPr>
            </a:lvl5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8" name="Parallelogram 7">
            <a:extLst>
              <a:ext uri="{FF2B5EF4-FFF2-40B4-BE49-F238E27FC236}">
                <a16:creationId xmlns:a16="http://schemas.microsoft.com/office/drawing/2014/main" id="{6D8E0DFF-889C-B67D-AADA-DA5D96C78DE6}"/>
              </a:ext>
            </a:extLst>
          </p:cNvPr>
          <p:cNvSpPr/>
          <p:nvPr userDrawn="1"/>
        </p:nvSpPr>
        <p:spPr>
          <a:xfrm>
            <a:off x="11746599" y="6551158"/>
            <a:ext cx="274320" cy="274320"/>
          </a:xfrm>
          <a:prstGeom prst="parallelogram">
            <a:avLst/>
          </a:prstGeom>
          <a:solidFill>
            <a:srgbClr val="00562F"/>
          </a:solidFill>
          <a:ln w="635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9" name="Slide Number Placeholder 5">
            <a:extLst>
              <a:ext uri="{FF2B5EF4-FFF2-40B4-BE49-F238E27FC236}">
                <a16:creationId xmlns:a16="http://schemas.microsoft.com/office/drawing/2014/main" id="{95217FB7-4447-48B2-4A33-91138FDDF5DA}"/>
              </a:ext>
            </a:extLst>
          </p:cNvPr>
          <p:cNvSpPr txBox="1">
            <a:spLocks/>
          </p:cNvSpPr>
          <p:nvPr userDrawn="1"/>
        </p:nvSpPr>
        <p:spPr>
          <a:xfrm>
            <a:off x="11699275" y="6557513"/>
            <a:ext cx="382719" cy="261610"/>
          </a:xfrm>
          <a:prstGeom prst="rect">
            <a:avLst/>
          </a:prstGeom>
        </p:spPr>
        <p:txBody>
          <a:bodyPr vert="horz" wrap="square" lIns="91440" tIns="45720" rIns="91440" bIns="45720" rtlCol="0" anchor="ctr">
            <a:spAutoFit/>
          </a:bodyPr>
          <a:lstStyle>
            <a:defPPr>
              <a:defRPr lang="en-US"/>
            </a:defPPr>
            <a:lvl1pPr marL="0" algn="ctr" defTabSz="457200" rtl="0" eaLnBrk="1" latinLnBrk="0" hangingPunct="1">
              <a:defRPr sz="1100" kern="1200">
                <a:solidFill>
                  <a:schemeClr val="bg1"/>
                </a:solidFill>
                <a:latin typeface="Calibri" panose="020F0502020204030204" pitchFamily="34" charset="0"/>
                <a:ea typeface="+mn-ea"/>
                <a:cs typeface="Calibri" panose="020F0502020204030204" pitchFamily="34" charset="0"/>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5F99EF57-41E5-C444-A4DB-51759876B068}" type="slidenum">
              <a:rPr lang="en-US" smtClean="0"/>
              <a:pPr/>
              <a:t>‹#›</a:t>
            </a:fld>
            <a:endParaRPr lang="en-US"/>
          </a:p>
        </p:txBody>
      </p:sp>
      <p:sp>
        <p:nvSpPr>
          <p:cNvPr id="11" name="Rectangle 10">
            <a:extLst>
              <a:ext uri="{FF2B5EF4-FFF2-40B4-BE49-F238E27FC236}">
                <a16:creationId xmlns:a16="http://schemas.microsoft.com/office/drawing/2014/main" id="{A1322626-11F1-81BE-3B64-35322F670616}"/>
              </a:ext>
            </a:extLst>
          </p:cNvPr>
          <p:cNvSpPr/>
          <p:nvPr userDrawn="1"/>
        </p:nvSpPr>
        <p:spPr>
          <a:xfrm>
            <a:off x="4268364" y="0"/>
            <a:ext cx="3655273" cy="146304"/>
          </a:xfrm>
          <a:prstGeom prst="rect">
            <a:avLst/>
          </a:prstGeom>
          <a:solidFill>
            <a:srgbClr val="00562F"/>
          </a:solidFill>
          <a:ln w="127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5" name="Title 1">
            <a:extLst>
              <a:ext uri="{FF2B5EF4-FFF2-40B4-BE49-F238E27FC236}">
                <a16:creationId xmlns:a16="http://schemas.microsoft.com/office/drawing/2014/main" id="{7E3B1F11-9ACD-F189-9F09-0750488F0037}"/>
              </a:ext>
            </a:extLst>
          </p:cNvPr>
          <p:cNvSpPr>
            <a:spLocks noGrp="1"/>
          </p:cNvSpPr>
          <p:nvPr>
            <p:ph type="title"/>
          </p:nvPr>
        </p:nvSpPr>
        <p:spPr>
          <a:xfrm>
            <a:off x="619523" y="412979"/>
            <a:ext cx="10972800" cy="1024128"/>
          </a:xfrm>
        </p:spPr>
        <p:txBody>
          <a:bodyPr>
            <a:noAutofit/>
          </a:bodyPr>
          <a:lstStyle>
            <a:lvl1pPr algn="ctr">
              <a:defRPr sz="2800">
                <a:latin typeface="Calibri" panose="020F0502020204030204" pitchFamily="34" charset="0"/>
                <a:cs typeface="Calibri" panose="020F0502020204030204" pitchFamily="34" charset="0"/>
              </a:defRPr>
            </a:lvl1pPr>
          </a:lstStyle>
          <a:p>
            <a:r>
              <a:rPr lang="en-US" dirty="0"/>
              <a:t>Click to edit Master title style</a:t>
            </a:r>
          </a:p>
        </p:txBody>
      </p:sp>
    </p:spTree>
    <p:extLst>
      <p:ext uri="{BB962C8B-B14F-4D97-AF65-F5344CB8AC3E}">
        <p14:creationId xmlns:p14="http://schemas.microsoft.com/office/powerpoint/2010/main" val="265339226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Parallelogram 1">
            <a:extLst>
              <a:ext uri="{FF2B5EF4-FFF2-40B4-BE49-F238E27FC236}">
                <a16:creationId xmlns:a16="http://schemas.microsoft.com/office/drawing/2014/main" id="{C4B866FE-6E85-1C24-7CC4-688AF7F39D1C}"/>
              </a:ext>
            </a:extLst>
          </p:cNvPr>
          <p:cNvSpPr/>
          <p:nvPr userDrawn="1"/>
        </p:nvSpPr>
        <p:spPr>
          <a:xfrm>
            <a:off x="11746599" y="6551158"/>
            <a:ext cx="274320" cy="274320"/>
          </a:xfrm>
          <a:prstGeom prst="parallelogram">
            <a:avLst/>
          </a:prstGeom>
          <a:solidFill>
            <a:srgbClr val="00562F"/>
          </a:solidFill>
          <a:ln w="635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3" name="Slide Number Placeholder 5">
            <a:extLst>
              <a:ext uri="{FF2B5EF4-FFF2-40B4-BE49-F238E27FC236}">
                <a16:creationId xmlns:a16="http://schemas.microsoft.com/office/drawing/2014/main" id="{63B09BD2-E188-8B4A-8EE2-0E32A995AA05}"/>
              </a:ext>
            </a:extLst>
          </p:cNvPr>
          <p:cNvSpPr>
            <a:spLocks noGrp="1"/>
          </p:cNvSpPr>
          <p:nvPr>
            <p:ph type="sldNum" sz="quarter" idx="12"/>
          </p:nvPr>
        </p:nvSpPr>
        <p:spPr>
          <a:xfrm>
            <a:off x="11699275" y="6557513"/>
            <a:ext cx="382719" cy="261610"/>
          </a:xfrm>
        </p:spPr>
        <p:txBody>
          <a:bodyPr wrap="square">
            <a:spAutoFit/>
          </a:bodyPr>
          <a:lstStyle>
            <a:lvl1pPr algn="ctr">
              <a:defRPr sz="1100">
                <a:solidFill>
                  <a:schemeClr val="bg1"/>
                </a:solidFill>
                <a:latin typeface="Calibri" panose="020F0502020204030204" pitchFamily="34" charset="0"/>
                <a:cs typeface="Calibri" panose="020F0502020204030204" pitchFamily="34" charset="0"/>
              </a:defRPr>
            </a:lvl1pPr>
          </a:lstStyle>
          <a:p>
            <a:fld id="{5F99EF57-41E5-C444-A4DB-51759876B068}" type="slidenum">
              <a:rPr lang="en-US" smtClean="0"/>
              <a:pPr/>
              <a:t>‹#›</a:t>
            </a:fld>
            <a:endParaRPr lang="en-US"/>
          </a:p>
        </p:txBody>
      </p:sp>
      <p:sp>
        <p:nvSpPr>
          <p:cNvPr id="4" name="Rectangle 3">
            <a:extLst>
              <a:ext uri="{FF2B5EF4-FFF2-40B4-BE49-F238E27FC236}">
                <a16:creationId xmlns:a16="http://schemas.microsoft.com/office/drawing/2014/main" id="{D01EA135-87E8-C14E-5BA5-B1F1C0C02B48}"/>
              </a:ext>
            </a:extLst>
          </p:cNvPr>
          <p:cNvSpPr/>
          <p:nvPr userDrawn="1"/>
        </p:nvSpPr>
        <p:spPr>
          <a:xfrm>
            <a:off x="4268364" y="0"/>
            <a:ext cx="3655273" cy="146304"/>
          </a:xfrm>
          <a:prstGeom prst="rect">
            <a:avLst/>
          </a:prstGeom>
          <a:solidFill>
            <a:srgbClr val="00562F"/>
          </a:solidFill>
          <a:ln w="12700">
            <a:solidFill>
              <a:srgbClr val="00562F"/>
            </a:solidFill>
            <a:miter lim="800000"/>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03376065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A30C6B6-92EF-B42F-35BE-A4DAA3117072}"/>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82DBBDF-322D-06A7-AECC-8DBD11A4810E}"/>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28EB1364-9B7B-1FFE-6DA1-8F2293CDF17A}"/>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5" name="Footer Placeholder 4">
            <a:extLst>
              <a:ext uri="{FF2B5EF4-FFF2-40B4-BE49-F238E27FC236}">
                <a16:creationId xmlns:a16="http://schemas.microsoft.com/office/drawing/2014/main" id="{C543A763-C095-D294-87E3-95801E0B4D2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47F78E3-C2BE-4DBB-B2E0-C86B446314F4}"/>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40627463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1A273BB-9F14-CA6B-1CFB-4D9E2A368C8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7192012A-3968-6040-2470-815EF3E412CF}"/>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ECEFF09-B4A6-D780-BCC3-468CC3594A6F}"/>
              </a:ext>
            </a:extLst>
          </p:cNvPr>
          <p:cNvSpPr>
            <a:spLocks noGrp="1"/>
          </p:cNvSpPr>
          <p:nvPr>
            <p:ph type="dt" sz="half" idx="10"/>
          </p:nvPr>
        </p:nvSpPr>
        <p:spPr/>
        <p:txBody>
          <a:bodyPr/>
          <a:lstStyle/>
          <a:p>
            <a:fld id="{77F1B1B3-9397-2A40-93FB-A67AF41F1613}" type="datetimeFigureOut">
              <a:rPr lang="en-US" smtClean="0"/>
              <a:t>9/14/2023</a:t>
            </a:fld>
            <a:endParaRPr lang="en-US"/>
          </a:p>
        </p:txBody>
      </p:sp>
      <p:sp>
        <p:nvSpPr>
          <p:cNvPr id="5" name="Footer Placeholder 4">
            <a:extLst>
              <a:ext uri="{FF2B5EF4-FFF2-40B4-BE49-F238E27FC236}">
                <a16:creationId xmlns:a16="http://schemas.microsoft.com/office/drawing/2014/main" id="{E43D02AF-A9D7-4B87-B3D9-AE69319D2076}"/>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B1C46B1-FD44-14F6-C17B-E6814686CFC5}"/>
              </a:ext>
            </a:extLst>
          </p:cNvPr>
          <p:cNvSpPr>
            <a:spLocks noGrp="1"/>
          </p:cNvSpPr>
          <p:nvPr>
            <p:ph type="sldNum" sz="quarter" idx="12"/>
          </p:nvPr>
        </p:nvSpPr>
        <p:spPr/>
        <p:txBody>
          <a:bodyPr/>
          <a:lstStyle/>
          <a:p>
            <a:fld id="{3026EC9D-5C55-434D-A413-C8FD11C2D577}" type="slidenum">
              <a:rPr lang="en-US" smtClean="0"/>
              <a:t>‹#›</a:t>
            </a:fld>
            <a:endParaRPr lang="en-US"/>
          </a:p>
        </p:txBody>
      </p:sp>
    </p:spTree>
    <p:extLst>
      <p:ext uri="{BB962C8B-B14F-4D97-AF65-F5344CB8AC3E}">
        <p14:creationId xmlns:p14="http://schemas.microsoft.com/office/powerpoint/2010/main" val="267920068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5.xml"/><Relationship Id="rId3" Type="http://schemas.openxmlformats.org/officeDocument/2006/relationships/slideLayout" Target="../slideLayouts/slideLayout10.xml"/><Relationship Id="rId7" Type="http://schemas.openxmlformats.org/officeDocument/2006/relationships/slideLayout" Target="../slideLayouts/slideLayout14.xml"/><Relationship Id="rId12" Type="http://schemas.openxmlformats.org/officeDocument/2006/relationships/theme" Target="../theme/theme2.xml"/><Relationship Id="rId2" Type="http://schemas.openxmlformats.org/officeDocument/2006/relationships/slideLayout" Target="../slideLayouts/slideLayout9.xml"/><Relationship Id="rId1" Type="http://schemas.openxmlformats.org/officeDocument/2006/relationships/slideLayout" Target="../slideLayouts/slideLayout8.xml"/><Relationship Id="rId6" Type="http://schemas.openxmlformats.org/officeDocument/2006/relationships/slideLayout" Target="../slideLayouts/slideLayout13.xml"/><Relationship Id="rId11" Type="http://schemas.openxmlformats.org/officeDocument/2006/relationships/slideLayout" Target="../slideLayouts/slideLayout18.xml"/><Relationship Id="rId5" Type="http://schemas.openxmlformats.org/officeDocument/2006/relationships/slideLayout" Target="../slideLayouts/slideLayout12.xml"/><Relationship Id="rId10" Type="http://schemas.openxmlformats.org/officeDocument/2006/relationships/slideLayout" Target="../slideLayouts/slideLayout17.xml"/><Relationship Id="rId4" Type="http://schemas.openxmlformats.org/officeDocument/2006/relationships/slideLayout" Target="../slideLayouts/slideLayout11.xml"/><Relationship Id="rId9" Type="http://schemas.openxmlformats.org/officeDocument/2006/relationships/slideLayout" Target="../slideLayouts/slideLayout16.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9600" y="457200"/>
            <a:ext cx="10972800" cy="1143000"/>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609600" y="1600201"/>
            <a:ext cx="10972800" cy="4525963"/>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609600" y="6356351"/>
            <a:ext cx="2844800" cy="365125"/>
          </a:xfrm>
          <a:prstGeom prst="rect">
            <a:avLst/>
          </a:prstGeom>
        </p:spPr>
        <p:txBody>
          <a:bodyPr vert="horz" lIns="91440" tIns="45720" rIns="91440" bIns="45720" rtlCol="0" anchor="ctr"/>
          <a:lstStyle>
            <a:lvl1pPr algn="l">
              <a:defRPr sz="1200">
                <a:solidFill>
                  <a:schemeClr val="tx1">
                    <a:tint val="75000"/>
                  </a:schemeClr>
                </a:solidFill>
                <a:latin typeface="National 2" panose="020B0504030502020203" pitchFamily="34" charset="77"/>
              </a:defRPr>
            </a:lvl1pPr>
          </a:lstStyle>
          <a:p>
            <a:fld id="{EE137111-0DDA-B34A-8691-3AABC6AE4576}" type="datetime1">
              <a:rPr lang="en-US" smtClean="0"/>
              <a:t>9/14/2023</a:t>
            </a:fld>
            <a:endParaRPr lang="en-US"/>
          </a:p>
        </p:txBody>
      </p:sp>
      <p:sp>
        <p:nvSpPr>
          <p:cNvPr id="5" name="Footer Placeholder 4"/>
          <p:cNvSpPr>
            <a:spLocks noGrp="1"/>
          </p:cNvSpPr>
          <p:nvPr>
            <p:ph type="ftr" sz="quarter" idx="3"/>
          </p:nvPr>
        </p:nvSpPr>
        <p:spPr>
          <a:xfrm>
            <a:off x="4165600" y="6356351"/>
            <a:ext cx="3860800" cy="365125"/>
          </a:xfrm>
          <a:prstGeom prst="rect">
            <a:avLst/>
          </a:prstGeom>
        </p:spPr>
        <p:txBody>
          <a:bodyPr vert="horz" lIns="91440" tIns="45720" rIns="91440" bIns="45720" rtlCol="0" anchor="ctr"/>
          <a:lstStyle>
            <a:lvl1pPr algn="ctr">
              <a:defRPr sz="1200">
                <a:solidFill>
                  <a:schemeClr val="tx1">
                    <a:tint val="75000"/>
                  </a:schemeClr>
                </a:solidFill>
                <a:latin typeface="National 2" panose="020B0504030502020203" pitchFamily="34" charset="77"/>
              </a:defRPr>
            </a:lvl1pPr>
          </a:lstStyle>
          <a:p>
            <a:r>
              <a:rPr lang="en-US"/>
              <a:t>PH 140 - Goodman - 10/8/18</a:t>
            </a:r>
          </a:p>
        </p:txBody>
      </p:sp>
      <p:sp>
        <p:nvSpPr>
          <p:cNvPr id="6" name="Slide Number Placeholder 5"/>
          <p:cNvSpPr>
            <a:spLocks noGrp="1"/>
          </p:cNvSpPr>
          <p:nvPr>
            <p:ph type="sldNum" sz="quarter" idx="4"/>
          </p:nvPr>
        </p:nvSpPr>
        <p:spPr>
          <a:xfrm>
            <a:off x="8737600" y="6356351"/>
            <a:ext cx="2844800" cy="365125"/>
          </a:xfrm>
          <a:prstGeom prst="rect">
            <a:avLst/>
          </a:prstGeom>
        </p:spPr>
        <p:txBody>
          <a:bodyPr vert="horz" lIns="91440" tIns="45720" rIns="91440" bIns="45720" rtlCol="0" anchor="ctr"/>
          <a:lstStyle>
            <a:lvl1pPr algn="r">
              <a:defRPr sz="1200">
                <a:solidFill>
                  <a:schemeClr val="tx1">
                    <a:tint val="75000"/>
                  </a:schemeClr>
                </a:solidFill>
                <a:latin typeface="National 2" panose="020B0504030502020203" pitchFamily="34" charset="77"/>
              </a:defRPr>
            </a:lvl1pPr>
          </a:lstStyle>
          <a:p>
            <a:fld id="{5F99EF57-41E5-C444-A4DB-51759876B068}" type="slidenum">
              <a:rPr lang="en-US" smtClean="0"/>
              <a:pPr/>
              <a:t>‹#›</a:t>
            </a:fld>
            <a:endParaRPr lang="en-US"/>
          </a:p>
        </p:txBody>
      </p:sp>
    </p:spTree>
    <p:extLst>
      <p:ext uri="{BB962C8B-B14F-4D97-AF65-F5344CB8AC3E}">
        <p14:creationId xmlns:p14="http://schemas.microsoft.com/office/powerpoint/2010/main" val="1308609593"/>
      </p:ext>
    </p:extLst>
  </p:cSld>
  <p:clrMap bg1="lt1" tx1="dk1" bg2="lt2" tx2="dk2" accent1="accent1" accent2="accent2" accent3="accent3" accent4="accent4" accent5="accent5" accent6="accent6" hlink="hlink" folHlink="folHlink"/>
  <p:sldLayoutIdLst>
    <p:sldLayoutId id="2147483650" r:id="rId1"/>
    <p:sldLayoutId id="2147483693" r:id="rId2"/>
    <p:sldLayoutId id="2147483689" r:id="rId3"/>
    <p:sldLayoutId id="2147483692" r:id="rId4"/>
    <p:sldLayoutId id="2147483688" r:id="rId5"/>
    <p:sldLayoutId id="2147483694" r:id="rId6"/>
    <p:sldLayoutId id="2147483673" r:id="rId7"/>
  </p:sldLayoutIdLst>
  <p:hf hdr="0" ftr="0" dt="0"/>
  <p:txStyles>
    <p:titleStyle>
      <a:lvl1pPr algn="ctr" defTabSz="457200" rtl="0" eaLnBrk="1" latinLnBrk="0" hangingPunct="1">
        <a:spcBef>
          <a:spcPct val="0"/>
        </a:spcBef>
        <a:buNone/>
        <a:defRPr sz="4400" b="0" i="0" kern="1200">
          <a:solidFill>
            <a:schemeClr val="tx1"/>
          </a:solidFill>
          <a:latin typeface="National 2 Medium" panose="020B0504030502020203" pitchFamily="34" charset="77"/>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National 2" panose="020B0504030502020203" pitchFamily="34" charset="77"/>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National 2" panose="020B0504030502020203" pitchFamily="34" charset="77"/>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National 2" panose="020B0504030502020203" pitchFamily="34" charset="77"/>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National 2" panose="020B0504030502020203" pitchFamily="34" charset="77"/>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National 2" panose="020B0504030502020203" pitchFamily="34" charset="77"/>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457D0E93-0C5B-7BFB-1919-560CD4BB4EFF}"/>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0DDC2859-7772-F1F9-033C-0C0AD85EE4FA}"/>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07CB210-EB16-F4C6-E622-EB56FCD061C7}"/>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7F1B1B3-9397-2A40-93FB-A67AF41F1613}" type="datetimeFigureOut">
              <a:rPr lang="en-US" smtClean="0"/>
              <a:t>9/14/2023</a:t>
            </a:fld>
            <a:endParaRPr lang="en-US"/>
          </a:p>
        </p:txBody>
      </p:sp>
      <p:sp>
        <p:nvSpPr>
          <p:cNvPr id="5" name="Footer Placeholder 4">
            <a:extLst>
              <a:ext uri="{FF2B5EF4-FFF2-40B4-BE49-F238E27FC236}">
                <a16:creationId xmlns:a16="http://schemas.microsoft.com/office/drawing/2014/main" id="{69A02099-78A9-7936-E994-0BAFDC9168DE}"/>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C766F474-9655-F0C4-E220-64E378814037}"/>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026EC9D-5C55-434D-A413-C8FD11C2D577}" type="slidenum">
              <a:rPr lang="en-US" smtClean="0"/>
              <a:t>‹#›</a:t>
            </a:fld>
            <a:endParaRPr lang="en-US"/>
          </a:p>
        </p:txBody>
      </p:sp>
    </p:spTree>
    <p:extLst>
      <p:ext uri="{BB962C8B-B14F-4D97-AF65-F5344CB8AC3E}">
        <p14:creationId xmlns:p14="http://schemas.microsoft.com/office/powerpoint/2010/main" val="2750256422"/>
      </p:ext>
    </p:extLst>
  </p:cSld>
  <p:clrMap bg1="lt1" tx1="dk1" bg2="lt2" tx2="dk2" accent1="accent1" accent2="accent2" accent3="accent3" accent4="accent4" accent5="accent5" accent6="accent6" hlink="hlink" folHlink="folHlink"/>
  <p:sldLayoutIdLst>
    <p:sldLayoutId id="2147483696" r:id="rId1"/>
    <p:sldLayoutId id="2147483697" r:id="rId2"/>
    <p:sldLayoutId id="2147483698" r:id="rId3"/>
    <p:sldLayoutId id="2147483699" r:id="rId4"/>
    <p:sldLayoutId id="2147483700" r:id="rId5"/>
    <p:sldLayoutId id="2147483701" r:id="rId6"/>
    <p:sldLayoutId id="2147483702" r:id="rId7"/>
    <p:sldLayoutId id="2147483703" r:id="rId8"/>
    <p:sldLayoutId id="2147483704" r:id="rId9"/>
    <p:sldLayoutId id="2147483705" r:id="rId10"/>
    <p:sldLayoutId id="2147483706"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2.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a:extLst>
              <a:ext uri="{FF2B5EF4-FFF2-40B4-BE49-F238E27FC236}">
                <a16:creationId xmlns:a16="http://schemas.microsoft.com/office/drawing/2014/main" id="{B8DA837D-85F8-F8F5-58B0-7A6983439C1A}"/>
              </a:ext>
            </a:extLst>
          </p:cNvPr>
          <p:cNvSpPr>
            <a:spLocks noGrp="1"/>
          </p:cNvSpPr>
          <p:nvPr>
            <p:ph type="title"/>
          </p:nvPr>
        </p:nvSpPr>
        <p:spPr>
          <a:xfrm>
            <a:off x="609600" y="611716"/>
            <a:ext cx="10972800" cy="1024401"/>
          </a:xfrm>
        </p:spPr>
        <p:txBody>
          <a:bodyPr/>
          <a:lstStyle/>
          <a:p>
            <a:r>
              <a:rPr lang="en-US" sz="3600" dirty="0">
                <a:effectLst/>
              </a:rPr>
              <a:t>The future of atlases as a means </a:t>
            </a:r>
            <a:br>
              <a:rPr lang="en-US" sz="3600" dirty="0">
                <a:effectLst/>
              </a:rPr>
            </a:br>
            <a:r>
              <a:rPr lang="en-US" sz="3600" dirty="0">
                <a:effectLst/>
              </a:rPr>
              <a:t>to evaluate and inform health change </a:t>
            </a:r>
            <a:br>
              <a:rPr lang="en-US" sz="3600" dirty="0">
                <a:effectLst/>
              </a:rPr>
            </a:br>
            <a:endParaRPr lang="en-US" sz="3600" dirty="0"/>
          </a:p>
        </p:txBody>
      </p:sp>
      <p:sp>
        <p:nvSpPr>
          <p:cNvPr id="2" name="Content Placeholder 1">
            <a:extLst>
              <a:ext uri="{FF2B5EF4-FFF2-40B4-BE49-F238E27FC236}">
                <a16:creationId xmlns:a16="http://schemas.microsoft.com/office/drawing/2014/main" id="{14C528DC-4D49-C93B-45D2-E277ED5B516D}"/>
              </a:ext>
            </a:extLst>
          </p:cNvPr>
          <p:cNvSpPr>
            <a:spLocks noGrp="1"/>
          </p:cNvSpPr>
          <p:nvPr>
            <p:ph idx="1"/>
          </p:nvPr>
        </p:nvSpPr>
        <p:spPr>
          <a:xfrm>
            <a:off x="2555275" y="2417201"/>
            <a:ext cx="9144000" cy="3829083"/>
          </a:xfrm>
        </p:spPr>
        <p:txBody>
          <a:bodyPr/>
          <a:lstStyle/>
          <a:p>
            <a:r>
              <a:rPr lang="en-US" dirty="0">
                <a:effectLst/>
              </a:rPr>
              <a:t>Australia:			 	</a:t>
            </a:r>
            <a:r>
              <a:rPr lang="en-US" b="1" i="1" dirty="0">
                <a:effectLst/>
              </a:rPr>
              <a:t>Gillian Giles </a:t>
            </a:r>
            <a:endParaRPr lang="en-US" dirty="0">
              <a:effectLst/>
            </a:endParaRPr>
          </a:p>
          <a:p>
            <a:r>
              <a:rPr lang="en-US" dirty="0">
                <a:effectLst/>
              </a:rPr>
              <a:t>England:			 	</a:t>
            </a:r>
            <a:r>
              <a:rPr lang="en-US" b="1" i="1" dirty="0">
                <a:effectLst/>
              </a:rPr>
              <a:t>Julia Verne </a:t>
            </a:r>
            <a:endParaRPr lang="en-US" dirty="0">
              <a:effectLst/>
            </a:endParaRPr>
          </a:p>
          <a:p>
            <a:r>
              <a:rPr lang="en-US" dirty="0">
                <a:effectLst/>
              </a:rPr>
              <a:t>Norway: 				</a:t>
            </a:r>
            <a:r>
              <a:rPr lang="en-US" b="1" i="1" dirty="0">
                <a:effectLst/>
              </a:rPr>
              <a:t>Eva </a:t>
            </a:r>
            <a:r>
              <a:rPr lang="en-US" b="1" i="1" dirty="0" err="1">
                <a:effectLst/>
              </a:rPr>
              <a:t>Stensland</a:t>
            </a:r>
            <a:r>
              <a:rPr lang="en-US" b="1" i="1" dirty="0">
                <a:effectLst/>
              </a:rPr>
              <a:t> /</a:t>
            </a:r>
            <a:r>
              <a:rPr lang="en-US" b="1" i="1" dirty="0"/>
              <a:t> Bard </a:t>
            </a:r>
            <a:r>
              <a:rPr lang="en-US" b="1" i="1"/>
              <a:t>Uleberg</a:t>
            </a:r>
            <a:endParaRPr lang="en-US" dirty="0">
              <a:effectLst/>
            </a:endParaRPr>
          </a:p>
          <a:p>
            <a:r>
              <a:rPr lang="en-US" dirty="0">
                <a:effectLst/>
              </a:rPr>
              <a:t>Dartmouth Atlas (US): 	</a:t>
            </a:r>
            <a:r>
              <a:rPr lang="en-US" b="1" i="1" dirty="0">
                <a:effectLst/>
              </a:rPr>
              <a:t>Kristy Bronner </a:t>
            </a:r>
            <a:endParaRPr lang="en-US" dirty="0">
              <a:effectLst/>
            </a:endParaRPr>
          </a:p>
          <a:p>
            <a:r>
              <a:rPr lang="en-US" dirty="0"/>
              <a:t>Nigeria:					 </a:t>
            </a:r>
            <a:r>
              <a:rPr lang="en-US" b="1" i="1" dirty="0" err="1">
                <a:effectLst/>
              </a:rPr>
              <a:t>Chidalu</a:t>
            </a:r>
            <a:r>
              <a:rPr lang="en-US" b="1" i="1" dirty="0">
                <a:effectLst/>
              </a:rPr>
              <a:t> </a:t>
            </a:r>
            <a:r>
              <a:rPr lang="en-US" b="1" i="1" dirty="0" err="1">
                <a:effectLst/>
              </a:rPr>
              <a:t>Mbonu</a:t>
            </a:r>
            <a:r>
              <a:rPr lang="en-US" b="1" i="1" dirty="0">
                <a:effectLst/>
              </a:rPr>
              <a:t> (US)</a:t>
            </a:r>
            <a:endParaRPr lang="en-US" dirty="0">
              <a:effectLst/>
            </a:endParaRPr>
          </a:p>
          <a:p>
            <a:endParaRPr lang="en-US" dirty="0"/>
          </a:p>
        </p:txBody>
      </p:sp>
      <p:sp>
        <p:nvSpPr>
          <p:cNvPr id="15" name="Slide Number Placeholder 17">
            <a:extLst>
              <a:ext uri="{FF2B5EF4-FFF2-40B4-BE49-F238E27FC236}">
                <a16:creationId xmlns:a16="http://schemas.microsoft.com/office/drawing/2014/main" id="{90FCFBF3-B239-B9B4-6AC2-8209C76110F0}"/>
              </a:ext>
            </a:extLst>
          </p:cNvPr>
          <p:cNvSpPr>
            <a:spLocks noGrp="1"/>
          </p:cNvSpPr>
          <p:nvPr>
            <p:ph type="sldNum" sz="quarter" idx="12"/>
          </p:nvPr>
        </p:nvSpPr>
        <p:spPr/>
        <p:txBody>
          <a:bodyPr/>
          <a:lstStyle/>
          <a:p>
            <a:fld id="{5F99EF57-41E5-C444-A4DB-51759876B068}" type="slidenum">
              <a:rPr lang="en-US" smtClean="0"/>
              <a:pPr/>
              <a:t>1</a:t>
            </a:fld>
            <a:endParaRPr lang="en-US" dirty="0"/>
          </a:p>
        </p:txBody>
      </p:sp>
    </p:spTree>
    <p:extLst>
      <p:ext uri="{BB962C8B-B14F-4D97-AF65-F5344CB8AC3E}">
        <p14:creationId xmlns:p14="http://schemas.microsoft.com/office/powerpoint/2010/main" val="223499886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 name="Title 39">
            <a:extLst>
              <a:ext uri="{FF2B5EF4-FFF2-40B4-BE49-F238E27FC236}">
                <a16:creationId xmlns:a16="http://schemas.microsoft.com/office/drawing/2014/main" id="{C52B7DC1-C809-555D-5B74-55BD517D1905}"/>
              </a:ext>
            </a:extLst>
          </p:cNvPr>
          <p:cNvSpPr>
            <a:spLocks noGrp="1"/>
          </p:cNvSpPr>
          <p:nvPr>
            <p:ph type="title"/>
          </p:nvPr>
        </p:nvSpPr>
        <p:spPr>
          <a:xfrm>
            <a:off x="838200" y="203995"/>
            <a:ext cx="10515600" cy="349250"/>
          </a:xfrm>
        </p:spPr>
        <p:txBody>
          <a:bodyPr>
            <a:noAutofit/>
          </a:bodyPr>
          <a:lstStyle/>
          <a:p>
            <a:pPr algn="ctr"/>
            <a:r>
              <a:rPr lang="en-US" sz="2800" dirty="0">
                <a:latin typeface="+mn-lt"/>
              </a:rPr>
              <a:t>(Rough) Timeline of International Health Atlases</a:t>
            </a:r>
          </a:p>
        </p:txBody>
      </p:sp>
      <p:grpSp>
        <p:nvGrpSpPr>
          <p:cNvPr id="23" name="Group 22">
            <a:extLst>
              <a:ext uri="{FF2B5EF4-FFF2-40B4-BE49-F238E27FC236}">
                <a16:creationId xmlns:a16="http://schemas.microsoft.com/office/drawing/2014/main" id="{8D53E50F-4676-0729-AC11-67C7FA87A1C7}"/>
              </a:ext>
            </a:extLst>
          </p:cNvPr>
          <p:cNvGrpSpPr/>
          <p:nvPr/>
        </p:nvGrpSpPr>
        <p:grpSpPr>
          <a:xfrm>
            <a:off x="167269" y="734249"/>
            <a:ext cx="11529431" cy="6123751"/>
            <a:chOff x="167269" y="734249"/>
            <a:chExt cx="11529431" cy="6123751"/>
          </a:xfrm>
        </p:grpSpPr>
        <p:pic>
          <p:nvPicPr>
            <p:cNvPr id="15" name="Picture 14">
              <a:extLst>
                <a:ext uri="{FF2B5EF4-FFF2-40B4-BE49-F238E27FC236}">
                  <a16:creationId xmlns:a16="http://schemas.microsoft.com/office/drawing/2014/main" id="{6AE9D891-228E-7D93-971C-B412785D268F}"/>
                </a:ext>
              </a:extLst>
            </p:cNvPr>
            <p:cNvPicPr>
              <a:picLocks noChangeAspect="1"/>
            </p:cNvPicPr>
            <p:nvPr/>
          </p:nvPicPr>
          <p:blipFill>
            <a:blip r:embed="rId3"/>
            <a:stretch>
              <a:fillRect/>
            </a:stretch>
          </p:blipFill>
          <p:spPr>
            <a:xfrm>
              <a:off x="495300" y="734249"/>
              <a:ext cx="11201400" cy="5983355"/>
            </a:xfrm>
            <a:prstGeom prst="rect">
              <a:avLst/>
            </a:prstGeom>
            <a:solidFill>
              <a:srgbClr val="FFCD33"/>
            </a:solidFill>
            <a:ln>
              <a:solidFill>
                <a:srgbClr val="FFCD33"/>
              </a:solidFill>
            </a:ln>
          </p:spPr>
        </p:pic>
        <p:cxnSp>
          <p:nvCxnSpPr>
            <p:cNvPr id="9" name="Straight Connector 8">
              <a:extLst>
                <a:ext uri="{FF2B5EF4-FFF2-40B4-BE49-F238E27FC236}">
                  <a16:creationId xmlns:a16="http://schemas.microsoft.com/office/drawing/2014/main" id="{1894B4E9-05C4-AE25-955F-8ED858ED658D}"/>
                </a:ext>
              </a:extLst>
            </p:cNvPr>
            <p:cNvCxnSpPr>
              <a:cxnSpLocks/>
            </p:cNvCxnSpPr>
            <p:nvPr/>
          </p:nvCxnSpPr>
          <p:spPr>
            <a:xfrm>
              <a:off x="5017697" y="972019"/>
              <a:ext cx="4645152" cy="0"/>
            </a:xfrm>
            <a:prstGeom prst="line">
              <a:avLst/>
            </a:prstGeom>
            <a:ln w="12700">
              <a:solidFill>
                <a:schemeClr val="accent1"/>
              </a:solidFill>
            </a:ln>
          </p:spPr>
          <p:style>
            <a:lnRef idx="1">
              <a:schemeClr val="accent1"/>
            </a:lnRef>
            <a:fillRef idx="0">
              <a:schemeClr val="accent1"/>
            </a:fillRef>
            <a:effectRef idx="0">
              <a:schemeClr val="accent1"/>
            </a:effectRef>
            <a:fontRef idx="minor">
              <a:schemeClr val="tx1"/>
            </a:fontRef>
          </p:style>
        </p:cxnSp>
        <p:cxnSp>
          <p:nvCxnSpPr>
            <p:cNvPr id="10" name="Straight Connector 9">
              <a:extLst>
                <a:ext uri="{FF2B5EF4-FFF2-40B4-BE49-F238E27FC236}">
                  <a16:creationId xmlns:a16="http://schemas.microsoft.com/office/drawing/2014/main" id="{5CC05F0C-9C83-589F-5ABA-C0C2DA916840}"/>
                </a:ext>
              </a:extLst>
            </p:cNvPr>
            <p:cNvCxnSpPr>
              <a:cxnSpLocks/>
            </p:cNvCxnSpPr>
            <p:nvPr/>
          </p:nvCxnSpPr>
          <p:spPr>
            <a:xfrm>
              <a:off x="5458698" y="1224904"/>
              <a:ext cx="5751576" cy="0"/>
            </a:xfrm>
            <a:prstGeom prst="line">
              <a:avLst/>
            </a:prstGeom>
            <a:ln w="12700">
              <a:solidFill>
                <a:schemeClr val="accent2"/>
              </a:solidFill>
            </a:ln>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C56403D8-17D1-35C9-A6DA-D3C47033A0D4}"/>
                </a:ext>
              </a:extLst>
            </p:cNvPr>
            <p:cNvCxnSpPr>
              <a:cxnSpLocks/>
            </p:cNvCxnSpPr>
            <p:nvPr/>
          </p:nvCxnSpPr>
          <p:spPr>
            <a:xfrm>
              <a:off x="7227528" y="1469667"/>
              <a:ext cx="2871216" cy="0"/>
            </a:xfrm>
            <a:prstGeom prst="line">
              <a:avLst/>
            </a:prstGeom>
            <a:ln w="12700">
              <a:solidFill>
                <a:schemeClr val="accent3"/>
              </a:solidFill>
            </a:ln>
          </p:spPr>
          <p:style>
            <a:lnRef idx="1">
              <a:schemeClr val="accent1"/>
            </a:lnRef>
            <a:fillRef idx="0">
              <a:schemeClr val="accent1"/>
            </a:fillRef>
            <a:effectRef idx="0">
              <a:schemeClr val="accent1"/>
            </a:effectRef>
            <a:fontRef idx="minor">
              <a:schemeClr val="tx1"/>
            </a:fontRef>
          </p:style>
        </p:cxnSp>
        <p:cxnSp>
          <p:nvCxnSpPr>
            <p:cNvPr id="14" name="Straight Connector 13">
              <a:extLst>
                <a:ext uri="{FF2B5EF4-FFF2-40B4-BE49-F238E27FC236}">
                  <a16:creationId xmlns:a16="http://schemas.microsoft.com/office/drawing/2014/main" id="{7803B3EC-7235-867D-8844-95C7415AB580}"/>
                </a:ext>
              </a:extLst>
            </p:cNvPr>
            <p:cNvCxnSpPr>
              <a:cxnSpLocks/>
            </p:cNvCxnSpPr>
            <p:nvPr/>
          </p:nvCxnSpPr>
          <p:spPr>
            <a:xfrm>
              <a:off x="7451365" y="1728753"/>
              <a:ext cx="3538728" cy="0"/>
            </a:xfrm>
            <a:prstGeom prst="line">
              <a:avLst/>
            </a:prstGeom>
            <a:ln w="12700">
              <a:solidFill>
                <a:schemeClr val="accent4"/>
              </a:solidFill>
            </a:ln>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4861FF1D-0DF7-129A-B5E4-8ACFD725C168}"/>
                </a:ext>
              </a:extLst>
            </p:cNvPr>
            <p:cNvCxnSpPr>
              <a:cxnSpLocks/>
            </p:cNvCxnSpPr>
            <p:nvPr/>
          </p:nvCxnSpPr>
          <p:spPr>
            <a:xfrm>
              <a:off x="8560089" y="2222853"/>
              <a:ext cx="2862072" cy="0"/>
            </a:xfrm>
            <a:prstGeom prst="line">
              <a:avLst/>
            </a:prstGeom>
            <a:ln w="12700">
              <a:solidFill>
                <a:srgbClr val="C00000"/>
              </a:solidFill>
            </a:ln>
          </p:spPr>
          <p:style>
            <a:lnRef idx="1">
              <a:schemeClr val="accent1"/>
            </a:lnRef>
            <a:fillRef idx="0">
              <a:schemeClr val="accent1"/>
            </a:fillRef>
            <a:effectRef idx="0">
              <a:schemeClr val="accent1"/>
            </a:effectRef>
            <a:fontRef idx="minor">
              <a:schemeClr val="tx1"/>
            </a:fontRef>
          </p:style>
        </p:cxnSp>
        <p:cxnSp>
          <p:nvCxnSpPr>
            <p:cNvPr id="18" name="Straight Connector 17">
              <a:extLst>
                <a:ext uri="{FF2B5EF4-FFF2-40B4-BE49-F238E27FC236}">
                  <a16:creationId xmlns:a16="http://schemas.microsoft.com/office/drawing/2014/main" id="{9AF97AD3-D749-AB00-667C-4415BF03F16E}"/>
                </a:ext>
              </a:extLst>
            </p:cNvPr>
            <p:cNvCxnSpPr>
              <a:cxnSpLocks/>
            </p:cNvCxnSpPr>
            <p:nvPr/>
          </p:nvCxnSpPr>
          <p:spPr>
            <a:xfrm>
              <a:off x="8780606" y="2469061"/>
              <a:ext cx="2651760" cy="0"/>
            </a:xfrm>
            <a:prstGeom prst="line">
              <a:avLst/>
            </a:prstGeom>
            <a:ln w="12700">
              <a:solidFill>
                <a:schemeClr val="accent6"/>
              </a:solidFill>
            </a:ln>
          </p:spPr>
          <p:style>
            <a:lnRef idx="1">
              <a:schemeClr val="accent1"/>
            </a:lnRef>
            <a:fillRef idx="0">
              <a:schemeClr val="accent1"/>
            </a:fillRef>
            <a:effectRef idx="0">
              <a:schemeClr val="accent1"/>
            </a:effectRef>
            <a:fontRef idx="minor">
              <a:schemeClr val="tx1"/>
            </a:fontRef>
          </p:style>
        </p:cxnSp>
        <p:cxnSp>
          <p:nvCxnSpPr>
            <p:cNvPr id="20" name="Straight Connector 19">
              <a:extLst>
                <a:ext uri="{FF2B5EF4-FFF2-40B4-BE49-F238E27FC236}">
                  <a16:creationId xmlns:a16="http://schemas.microsoft.com/office/drawing/2014/main" id="{82C07BA0-0B9A-4319-3FD1-4AA9BDF8F3C2}"/>
                </a:ext>
              </a:extLst>
            </p:cNvPr>
            <p:cNvCxnSpPr>
              <a:cxnSpLocks/>
            </p:cNvCxnSpPr>
            <p:nvPr/>
          </p:nvCxnSpPr>
          <p:spPr>
            <a:xfrm>
              <a:off x="8780136" y="2722411"/>
              <a:ext cx="2212848" cy="0"/>
            </a:xfrm>
            <a:prstGeom prst="line">
              <a:avLst/>
            </a:prstGeom>
            <a:ln w="12700">
              <a:solidFill>
                <a:srgbClr val="264478"/>
              </a:solidFill>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D4699DFE-8BFF-132E-C239-F91ABB1B14A2}"/>
                </a:ext>
              </a:extLst>
            </p:cNvPr>
            <p:cNvCxnSpPr>
              <a:cxnSpLocks/>
            </p:cNvCxnSpPr>
            <p:nvPr/>
          </p:nvCxnSpPr>
          <p:spPr>
            <a:xfrm>
              <a:off x="8999681" y="2961945"/>
              <a:ext cx="2203704" cy="0"/>
            </a:xfrm>
            <a:prstGeom prst="line">
              <a:avLst/>
            </a:prstGeom>
            <a:ln w="12700">
              <a:solidFill>
                <a:srgbClr val="9E480E"/>
              </a:solidFill>
            </a:ln>
          </p:spPr>
          <p:style>
            <a:lnRef idx="1">
              <a:schemeClr val="accent1"/>
            </a:lnRef>
            <a:fillRef idx="0">
              <a:schemeClr val="accent1"/>
            </a:fillRef>
            <a:effectRef idx="0">
              <a:schemeClr val="accent1"/>
            </a:effectRef>
            <a:fontRef idx="minor">
              <a:schemeClr val="tx1"/>
            </a:fontRef>
          </p:style>
        </p:cxnSp>
        <p:cxnSp>
          <p:nvCxnSpPr>
            <p:cNvPr id="22" name="Straight Connector 21">
              <a:extLst>
                <a:ext uri="{FF2B5EF4-FFF2-40B4-BE49-F238E27FC236}">
                  <a16:creationId xmlns:a16="http://schemas.microsoft.com/office/drawing/2014/main" id="{59478308-7FB7-4313-C92E-3EA28E1438EE}"/>
                </a:ext>
              </a:extLst>
            </p:cNvPr>
            <p:cNvCxnSpPr>
              <a:cxnSpLocks/>
            </p:cNvCxnSpPr>
            <p:nvPr/>
          </p:nvCxnSpPr>
          <p:spPr>
            <a:xfrm>
              <a:off x="9441152" y="3222439"/>
              <a:ext cx="1764792" cy="0"/>
            </a:xfrm>
            <a:prstGeom prst="line">
              <a:avLst/>
            </a:prstGeom>
            <a:ln w="12700">
              <a:solidFill>
                <a:srgbClr val="FE30A0"/>
              </a:solidFill>
            </a:ln>
          </p:spPr>
          <p:style>
            <a:lnRef idx="1">
              <a:schemeClr val="accent1"/>
            </a:lnRef>
            <a:fillRef idx="0">
              <a:schemeClr val="accent1"/>
            </a:fillRef>
            <a:effectRef idx="0">
              <a:schemeClr val="accent1"/>
            </a:effectRef>
            <a:fontRef idx="minor">
              <a:schemeClr val="tx1"/>
            </a:fontRef>
          </p:style>
        </p:cxnSp>
        <p:cxnSp>
          <p:nvCxnSpPr>
            <p:cNvPr id="24" name="Straight Connector 23">
              <a:extLst>
                <a:ext uri="{FF2B5EF4-FFF2-40B4-BE49-F238E27FC236}">
                  <a16:creationId xmlns:a16="http://schemas.microsoft.com/office/drawing/2014/main" id="{9DCE4E13-FF08-585B-3C35-9EA6762C5E34}"/>
                </a:ext>
              </a:extLst>
            </p:cNvPr>
            <p:cNvCxnSpPr>
              <a:cxnSpLocks/>
            </p:cNvCxnSpPr>
            <p:nvPr/>
          </p:nvCxnSpPr>
          <p:spPr>
            <a:xfrm>
              <a:off x="9659758" y="3963912"/>
              <a:ext cx="1540668" cy="0"/>
            </a:xfrm>
            <a:prstGeom prst="line">
              <a:avLst/>
            </a:prstGeom>
            <a:ln w="12700">
              <a:solidFill>
                <a:srgbClr val="92D050"/>
              </a:solidFill>
            </a:ln>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28ED1347-745C-B6D7-7613-64CECF3FFF3A}"/>
                </a:ext>
              </a:extLst>
            </p:cNvPr>
            <p:cNvCxnSpPr>
              <a:cxnSpLocks/>
            </p:cNvCxnSpPr>
            <p:nvPr/>
          </p:nvCxnSpPr>
          <p:spPr>
            <a:xfrm>
              <a:off x="9658817" y="4217261"/>
              <a:ext cx="1321594" cy="0"/>
            </a:xfrm>
            <a:prstGeom prst="line">
              <a:avLst/>
            </a:prstGeom>
            <a:ln w="12700">
              <a:solidFill>
                <a:srgbClr val="698ED0"/>
              </a:solidFill>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4CC6B9BE-326C-C93A-618D-CE3D5AD0FC6E}"/>
                </a:ext>
              </a:extLst>
            </p:cNvPr>
            <p:cNvCxnSpPr>
              <a:cxnSpLocks/>
            </p:cNvCxnSpPr>
            <p:nvPr/>
          </p:nvCxnSpPr>
          <p:spPr>
            <a:xfrm>
              <a:off x="9667867" y="4463940"/>
              <a:ext cx="1536192" cy="0"/>
            </a:xfrm>
            <a:prstGeom prst="line">
              <a:avLst/>
            </a:prstGeom>
            <a:ln w="12700">
              <a:solidFill>
                <a:srgbClr val="F1975A"/>
              </a:solidFill>
            </a:ln>
          </p:spPr>
          <p:style>
            <a:lnRef idx="1">
              <a:schemeClr val="accent1"/>
            </a:lnRef>
            <a:fillRef idx="0">
              <a:schemeClr val="accent1"/>
            </a:fillRef>
            <a:effectRef idx="0">
              <a:schemeClr val="accent1"/>
            </a:effectRef>
            <a:fontRef idx="minor">
              <a:schemeClr val="tx1"/>
            </a:fontRef>
          </p:style>
        </p:cxnSp>
        <p:cxnSp>
          <p:nvCxnSpPr>
            <p:cNvPr id="29" name="Straight Connector 28">
              <a:extLst>
                <a:ext uri="{FF2B5EF4-FFF2-40B4-BE49-F238E27FC236}">
                  <a16:creationId xmlns:a16="http://schemas.microsoft.com/office/drawing/2014/main" id="{B9F4EAD2-CA8B-24AB-3C11-810D72A52E46}"/>
                </a:ext>
              </a:extLst>
            </p:cNvPr>
            <p:cNvCxnSpPr>
              <a:cxnSpLocks/>
            </p:cNvCxnSpPr>
            <p:nvPr/>
          </p:nvCxnSpPr>
          <p:spPr>
            <a:xfrm>
              <a:off x="9882185" y="4717292"/>
              <a:ext cx="883444" cy="0"/>
            </a:xfrm>
            <a:prstGeom prst="line">
              <a:avLst/>
            </a:prstGeom>
            <a:ln w="12700">
              <a:solidFill>
                <a:srgbClr val="B7B7B7"/>
              </a:solidFill>
            </a:ln>
          </p:spPr>
          <p:style>
            <a:lnRef idx="1">
              <a:schemeClr val="accent1"/>
            </a:lnRef>
            <a:fillRef idx="0">
              <a:schemeClr val="accent1"/>
            </a:fillRef>
            <a:effectRef idx="0">
              <a:schemeClr val="accent1"/>
            </a:effectRef>
            <a:fontRef idx="minor">
              <a:schemeClr val="tx1"/>
            </a:fontRef>
          </p:style>
        </p:cxnSp>
        <p:cxnSp>
          <p:nvCxnSpPr>
            <p:cNvPr id="31" name="Straight Connector 30">
              <a:extLst>
                <a:ext uri="{FF2B5EF4-FFF2-40B4-BE49-F238E27FC236}">
                  <a16:creationId xmlns:a16="http://schemas.microsoft.com/office/drawing/2014/main" id="{C6F52C99-F572-B5D0-20F5-06F64D8C4344}"/>
                </a:ext>
              </a:extLst>
            </p:cNvPr>
            <p:cNvCxnSpPr>
              <a:cxnSpLocks/>
            </p:cNvCxnSpPr>
            <p:nvPr/>
          </p:nvCxnSpPr>
          <p:spPr>
            <a:xfrm>
              <a:off x="9882655" y="4961118"/>
              <a:ext cx="1545336" cy="0"/>
            </a:xfrm>
            <a:prstGeom prst="line">
              <a:avLst/>
            </a:prstGeom>
            <a:ln w="12700">
              <a:solidFill>
                <a:srgbClr val="FFCD33"/>
              </a:solidFill>
            </a:ln>
          </p:spPr>
          <p:style>
            <a:lnRef idx="1">
              <a:schemeClr val="accent1"/>
            </a:lnRef>
            <a:fillRef idx="0">
              <a:schemeClr val="accent1"/>
            </a:fillRef>
            <a:effectRef idx="0">
              <a:schemeClr val="accent1"/>
            </a:effectRef>
            <a:fontRef idx="minor">
              <a:schemeClr val="tx1"/>
            </a:fontRef>
          </p:style>
        </p:cxnSp>
        <p:cxnSp>
          <p:nvCxnSpPr>
            <p:cNvPr id="33" name="Straight Connector 32">
              <a:extLst>
                <a:ext uri="{FF2B5EF4-FFF2-40B4-BE49-F238E27FC236}">
                  <a16:creationId xmlns:a16="http://schemas.microsoft.com/office/drawing/2014/main" id="{BD11EEA0-05A3-EC8D-D85B-3B7D773AF439}"/>
                </a:ext>
              </a:extLst>
            </p:cNvPr>
            <p:cNvCxnSpPr>
              <a:cxnSpLocks/>
            </p:cNvCxnSpPr>
            <p:nvPr/>
          </p:nvCxnSpPr>
          <p:spPr>
            <a:xfrm>
              <a:off x="9878832" y="5210644"/>
              <a:ext cx="1321594" cy="0"/>
            </a:xfrm>
            <a:prstGeom prst="line">
              <a:avLst/>
            </a:prstGeom>
            <a:ln w="12700">
              <a:solidFill>
                <a:srgbClr val="7CAFDD"/>
              </a:solidFill>
            </a:ln>
          </p:spPr>
          <p:style>
            <a:lnRef idx="1">
              <a:schemeClr val="accent1"/>
            </a:lnRef>
            <a:fillRef idx="0">
              <a:schemeClr val="accent1"/>
            </a:fillRef>
            <a:effectRef idx="0">
              <a:schemeClr val="accent1"/>
            </a:effectRef>
            <a:fontRef idx="minor">
              <a:schemeClr val="tx1"/>
            </a:fontRef>
          </p:style>
        </p:cxnSp>
        <p:cxnSp>
          <p:nvCxnSpPr>
            <p:cNvPr id="34" name="Straight Connector 33">
              <a:extLst>
                <a:ext uri="{FF2B5EF4-FFF2-40B4-BE49-F238E27FC236}">
                  <a16:creationId xmlns:a16="http://schemas.microsoft.com/office/drawing/2014/main" id="{447B8E3E-6899-0B09-5F3C-D7C0DC3A425F}"/>
                </a:ext>
              </a:extLst>
            </p:cNvPr>
            <p:cNvCxnSpPr>
              <a:cxnSpLocks/>
            </p:cNvCxnSpPr>
            <p:nvPr/>
          </p:nvCxnSpPr>
          <p:spPr>
            <a:xfrm>
              <a:off x="10092159" y="5456381"/>
              <a:ext cx="1321594" cy="0"/>
            </a:xfrm>
            <a:prstGeom prst="line">
              <a:avLst/>
            </a:prstGeom>
            <a:ln w="12700">
              <a:solidFill>
                <a:srgbClr val="8CC168"/>
              </a:solidFill>
            </a:ln>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741DA974-74ED-59AF-7B19-EA59C2BE0A77}"/>
                </a:ext>
              </a:extLst>
            </p:cNvPr>
            <p:cNvCxnSpPr>
              <a:cxnSpLocks/>
            </p:cNvCxnSpPr>
            <p:nvPr/>
          </p:nvCxnSpPr>
          <p:spPr>
            <a:xfrm>
              <a:off x="7885300" y="1968112"/>
              <a:ext cx="3315126" cy="0"/>
            </a:xfrm>
            <a:prstGeom prst="line">
              <a:avLst/>
            </a:prstGeom>
            <a:ln w="12700">
              <a:solidFill>
                <a:srgbClr val="9437FF"/>
              </a:solidFill>
            </a:ln>
          </p:spPr>
          <p:style>
            <a:lnRef idx="1">
              <a:schemeClr val="accent1"/>
            </a:lnRef>
            <a:fillRef idx="0">
              <a:schemeClr val="accent1"/>
            </a:fillRef>
            <a:effectRef idx="0">
              <a:schemeClr val="accent1"/>
            </a:effectRef>
            <a:fontRef idx="minor">
              <a:schemeClr val="tx1"/>
            </a:fontRef>
          </p:style>
        </p:cxnSp>
        <p:sp>
          <p:nvSpPr>
            <p:cNvPr id="2" name="TextBox 1">
              <a:extLst>
                <a:ext uri="{FF2B5EF4-FFF2-40B4-BE49-F238E27FC236}">
                  <a16:creationId xmlns:a16="http://schemas.microsoft.com/office/drawing/2014/main" id="{56608068-3103-8899-BBC0-3D56D5E33842}"/>
                </a:ext>
              </a:extLst>
            </p:cNvPr>
            <p:cNvSpPr txBox="1"/>
            <p:nvPr/>
          </p:nvSpPr>
          <p:spPr>
            <a:xfrm>
              <a:off x="167269" y="6488668"/>
              <a:ext cx="2856872" cy="369332"/>
            </a:xfrm>
            <a:prstGeom prst="rect">
              <a:avLst/>
            </a:prstGeom>
            <a:noFill/>
          </p:spPr>
          <p:txBody>
            <a:bodyPr wrap="none" rtlCol="0">
              <a:spAutoFit/>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sz="1800" b="0" i="0" u="none" strike="noStrike" kern="1200" cap="none" spc="0" normalizeH="0" baseline="0" noProof="0" dirty="0">
                  <a:ln>
                    <a:noFill/>
                  </a:ln>
                  <a:solidFill>
                    <a:prstClr val="black"/>
                  </a:solidFill>
                  <a:effectLst/>
                  <a:uLnTx/>
                  <a:uFillTx/>
                  <a:latin typeface="Calibri" panose="020F0502020204030204"/>
                  <a:ea typeface="+mn-ea"/>
                  <a:cs typeface="+mn-cs"/>
                </a:rPr>
                <a:t>Developed by Kristy Bronner</a:t>
              </a:r>
            </a:p>
          </p:txBody>
        </p:sp>
        <p:cxnSp>
          <p:nvCxnSpPr>
            <p:cNvPr id="3" name="Straight Connector 2">
              <a:extLst>
                <a:ext uri="{FF2B5EF4-FFF2-40B4-BE49-F238E27FC236}">
                  <a16:creationId xmlns:a16="http://schemas.microsoft.com/office/drawing/2014/main" id="{09E3F6D7-8BF2-2921-0667-59A5221CF038}"/>
                </a:ext>
              </a:extLst>
            </p:cNvPr>
            <p:cNvCxnSpPr>
              <a:cxnSpLocks/>
            </p:cNvCxnSpPr>
            <p:nvPr/>
          </p:nvCxnSpPr>
          <p:spPr>
            <a:xfrm>
              <a:off x="8560089" y="4961118"/>
              <a:ext cx="1318743" cy="0"/>
            </a:xfrm>
            <a:prstGeom prst="line">
              <a:avLst/>
            </a:prstGeom>
            <a:ln w="12700">
              <a:solidFill>
                <a:srgbClr val="FFCD33"/>
              </a:solidFill>
            </a:ln>
          </p:spPr>
          <p:style>
            <a:lnRef idx="1">
              <a:schemeClr val="accent1"/>
            </a:lnRef>
            <a:fillRef idx="0">
              <a:schemeClr val="accent1"/>
            </a:fillRef>
            <a:effectRef idx="0">
              <a:schemeClr val="accent1"/>
            </a:effectRef>
            <a:fontRef idx="minor">
              <a:schemeClr val="tx1"/>
            </a:fontRef>
          </p:style>
        </p:cxnSp>
        <p:sp>
          <p:nvSpPr>
            <p:cNvPr id="7" name="Rectangle 6">
              <a:extLst>
                <a:ext uri="{FF2B5EF4-FFF2-40B4-BE49-F238E27FC236}">
                  <a16:creationId xmlns:a16="http://schemas.microsoft.com/office/drawing/2014/main" id="{46DBDB19-7D0D-AF36-B20C-A7A9504F1E4F}"/>
                </a:ext>
              </a:extLst>
            </p:cNvPr>
            <p:cNvSpPr/>
            <p:nvPr/>
          </p:nvSpPr>
          <p:spPr>
            <a:xfrm>
              <a:off x="9644627" y="4924481"/>
              <a:ext cx="66409" cy="66409"/>
            </a:xfrm>
            <a:prstGeom prst="rect">
              <a:avLst/>
            </a:prstGeom>
            <a:solidFill>
              <a:srgbClr val="FFCD33"/>
            </a:solidFill>
            <a:ln>
              <a:solidFill>
                <a:srgbClr val="FFCD33"/>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8" name="Rectangle 7">
              <a:extLst>
                <a:ext uri="{FF2B5EF4-FFF2-40B4-BE49-F238E27FC236}">
                  <a16:creationId xmlns:a16="http://schemas.microsoft.com/office/drawing/2014/main" id="{4C3761EC-5124-D81E-BB06-3322B29A7163}"/>
                </a:ext>
              </a:extLst>
            </p:cNvPr>
            <p:cNvSpPr/>
            <p:nvPr/>
          </p:nvSpPr>
          <p:spPr>
            <a:xfrm>
              <a:off x="9426377" y="4928741"/>
              <a:ext cx="66409" cy="66409"/>
            </a:xfrm>
            <a:prstGeom prst="rect">
              <a:avLst/>
            </a:prstGeom>
            <a:solidFill>
              <a:srgbClr val="FFCD33"/>
            </a:solidFill>
            <a:ln>
              <a:solidFill>
                <a:srgbClr val="FFCD33"/>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11" name="Rectangle 10">
              <a:extLst>
                <a:ext uri="{FF2B5EF4-FFF2-40B4-BE49-F238E27FC236}">
                  <a16:creationId xmlns:a16="http://schemas.microsoft.com/office/drawing/2014/main" id="{212F61E3-38FA-CFD5-91B1-AD0FDFAB06CC}"/>
                </a:ext>
              </a:extLst>
            </p:cNvPr>
            <p:cNvSpPr/>
            <p:nvPr/>
          </p:nvSpPr>
          <p:spPr>
            <a:xfrm>
              <a:off x="9199956" y="4928743"/>
              <a:ext cx="66409" cy="66409"/>
            </a:xfrm>
            <a:prstGeom prst="rect">
              <a:avLst/>
            </a:prstGeom>
            <a:solidFill>
              <a:srgbClr val="FFCD33"/>
            </a:solidFill>
            <a:ln>
              <a:solidFill>
                <a:srgbClr val="FFCD33"/>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13" name="Rectangle 12">
              <a:extLst>
                <a:ext uri="{FF2B5EF4-FFF2-40B4-BE49-F238E27FC236}">
                  <a16:creationId xmlns:a16="http://schemas.microsoft.com/office/drawing/2014/main" id="{12528BFF-CAAF-2035-1663-D12DF199EF69}"/>
                </a:ext>
              </a:extLst>
            </p:cNvPr>
            <p:cNvSpPr/>
            <p:nvPr/>
          </p:nvSpPr>
          <p:spPr>
            <a:xfrm>
              <a:off x="8973535" y="4928745"/>
              <a:ext cx="66409" cy="66409"/>
            </a:xfrm>
            <a:prstGeom prst="rect">
              <a:avLst/>
            </a:prstGeom>
            <a:solidFill>
              <a:srgbClr val="FFCD33"/>
            </a:solidFill>
            <a:ln>
              <a:solidFill>
                <a:srgbClr val="FFCD33"/>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19" name="Rectangle 18">
              <a:extLst>
                <a:ext uri="{FF2B5EF4-FFF2-40B4-BE49-F238E27FC236}">
                  <a16:creationId xmlns:a16="http://schemas.microsoft.com/office/drawing/2014/main" id="{DEBA72ED-717A-39FE-AE1D-6CF7C1A92924}"/>
                </a:ext>
              </a:extLst>
            </p:cNvPr>
            <p:cNvSpPr/>
            <p:nvPr/>
          </p:nvSpPr>
          <p:spPr>
            <a:xfrm>
              <a:off x="8747114" y="4928747"/>
              <a:ext cx="66409" cy="66409"/>
            </a:xfrm>
            <a:prstGeom prst="rect">
              <a:avLst/>
            </a:prstGeom>
            <a:solidFill>
              <a:srgbClr val="FFCD33"/>
            </a:solidFill>
            <a:ln>
              <a:solidFill>
                <a:srgbClr val="FFCD33"/>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25" name="Rectangle 24">
              <a:extLst>
                <a:ext uri="{FF2B5EF4-FFF2-40B4-BE49-F238E27FC236}">
                  <a16:creationId xmlns:a16="http://schemas.microsoft.com/office/drawing/2014/main" id="{AC91278C-7652-45EC-5135-0A08C79C8F59}"/>
                </a:ext>
              </a:extLst>
            </p:cNvPr>
            <p:cNvSpPr/>
            <p:nvPr/>
          </p:nvSpPr>
          <p:spPr>
            <a:xfrm>
              <a:off x="8520693" y="4928749"/>
              <a:ext cx="66409" cy="66409"/>
            </a:xfrm>
            <a:prstGeom prst="rect">
              <a:avLst/>
            </a:prstGeom>
            <a:solidFill>
              <a:srgbClr val="FFCD33"/>
            </a:solidFill>
            <a:ln>
              <a:solidFill>
                <a:srgbClr val="FFCD33"/>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auto" latinLnBrk="0" hangingPunct="1">
                <a:lnSpc>
                  <a:spcPct val="100000"/>
                </a:lnSpc>
                <a:spcBef>
                  <a:spcPts val="0"/>
                </a:spcBef>
                <a:spcAft>
                  <a:spcPts val="0"/>
                </a:spcAft>
                <a:buClrTx/>
                <a:buSzTx/>
                <a:buFontTx/>
                <a:buNone/>
                <a:tabLst/>
                <a:defRPr/>
              </a:pPr>
              <a:endParaRPr kumimoji="0" lang="en-US" sz="1800" b="0" i="0" u="none" strike="noStrike" kern="1200" cap="none" spc="0" normalizeH="0" baseline="0" noProof="0">
                <a:ln>
                  <a:noFill/>
                </a:ln>
                <a:solidFill>
                  <a:prstClr val="white"/>
                </a:solidFill>
                <a:effectLst/>
                <a:uLnTx/>
                <a:uFillTx/>
                <a:latin typeface="Calibri" panose="020F0502020204030204"/>
                <a:ea typeface="+mn-ea"/>
                <a:cs typeface="+mn-cs"/>
              </a:endParaRPr>
            </a:p>
          </p:txBody>
        </p:sp>
        <p:sp>
          <p:nvSpPr>
            <p:cNvPr id="4" name="TextBox 3">
              <a:extLst>
                <a:ext uri="{FF2B5EF4-FFF2-40B4-BE49-F238E27FC236}">
                  <a16:creationId xmlns:a16="http://schemas.microsoft.com/office/drawing/2014/main" id="{F3E6AFF1-7513-B580-A624-83BB254F8F23}"/>
                </a:ext>
              </a:extLst>
            </p:cNvPr>
            <p:cNvSpPr txBox="1"/>
            <p:nvPr/>
          </p:nvSpPr>
          <p:spPr>
            <a:xfrm>
              <a:off x="787400" y="3840429"/>
              <a:ext cx="2510431" cy="230832"/>
            </a:xfrm>
            <a:prstGeom prst="rect">
              <a:avLst/>
            </a:prstGeom>
            <a:solidFill>
              <a:schemeClr val="bg1"/>
            </a:solidFill>
          </p:spPr>
          <p:txBody>
            <a:bodyPr wrap="none" lIns="0" tIns="0" rIns="0" bIns="0" rtlCol="0">
              <a:spAutoFit/>
            </a:bodyPr>
            <a:lstStyle/>
            <a:p>
              <a:r>
                <a:rPr lang="en-US" sz="1500" dirty="0">
                  <a:solidFill>
                    <a:srgbClr val="524F4F"/>
                  </a:solidFill>
                </a:rPr>
                <a:t>Helse Nord/Helse Vest (Norway)</a:t>
              </a:r>
            </a:p>
          </p:txBody>
        </p:sp>
      </p:grpSp>
    </p:spTree>
    <p:extLst>
      <p:ext uri="{BB962C8B-B14F-4D97-AF65-F5344CB8AC3E}">
        <p14:creationId xmlns:p14="http://schemas.microsoft.com/office/powerpoint/2010/main" val="11357703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C67261-2353-6205-6954-24EFA8A059AC}"/>
              </a:ext>
            </a:extLst>
          </p:cNvPr>
          <p:cNvSpPr>
            <a:spLocks noGrp="1"/>
          </p:cNvSpPr>
          <p:nvPr>
            <p:ph type="title"/>
          </p:nvPr>
        </p:nvSpPr>
        <p:spPr>
          <a:xfrm>
            <a:off x="838200" y="365125"/>
            <a:ext cx="10515600" cy="801523"/>
          </a:xfrm>
        </p:spPr>
        <p:txBody>
          <a:bodyPr>
            <a:normAutofit/>
          </a:bodyPr>
          <a:lstStyle/>
          <a:p>
            <a:r>
              <a:rPr lang="en-US" sz="3600" dirty="0">
                <a:latin typeface="+mn-lt"/>
              </a:rPr>
              <a:t>Questions for Discussion</a:t>
            </a:r>
          </a:p>
        </p:txBody>
      </p:sp>
      <p:sp>
        <p:nvSpPr>
          <p:cNvPr id="3" name="Content Placeholder 2">
            <a:extLst>
              <a:ext uri="{FF2B5EF4-FFF2-40B4-BE49-F238E27FC236}">
                <a16:creationId xmlns:a16="http://schemas.microsoft.com/office/drawing/2014/main" id="{D34F4A47-B5FD-E550-7AB1-3B7DC042555C}"/>
              </a:ext>
            </a:extLst>
          </p:cNvPr>
          <p:cNvSpPr>
            <a:spLocks noGrp="1"/>
          </p:cNvSpPr>
          <p:nvPr>
            <p:ph idx="1"/>
          </p:nvPr>
        </p:nvSpPr>
        <p:spPr>
          <a:xfrm>
            <a:off x="838200" y="1373680"/>
            <a:ext cx="10515600" cy="4351338"/>
          </a:xfrm>
        </p:spPr>
        <p:txBody>
          <a:bodyPr>
            <a:normAutofit/>
          </a:bodyPr>
          <a:lstStyle/>
          <a:p>
            <a:r>
              <a:rPr lang="en-US" sz="2400" dirty="0">
                <a:effectLst/>
                <a:ea typeface="Calibri" panose="020F0502020204030204" pitchFamily="34" charset="0"/>
              </a:rPr>
              <a:t>Is the Atlas model sustainable?  </a:t>
            </a:r>
          </a:p>
          <a:p>
            <a:r>
              <a:rPr lang="en-US" sz="2400" dirty="0">
                <a:effectLst/>
                <a:ea typeface="Calibri" panose="020F0502020204030204" pitchFamily="34" charset="0"/>
              </a:rPr>
              <a:t>Are there new opportunities to expand data, measures, and inference?  </a:t>
            </a:r>
          </a:p>
          <a:p>
            <a:r>
              <a:rPr lang="en-US" sz="2400" dirty="0">
                <a:effectLst/>
                <a:ea typeface="Calibri" panose="020F0502020204030204" pitchFamily="34" charset="0"/>
              </a:rPr>
              <a:t>Where do we expect the field of health care evaluation to be in another decade?  </a:t>
            </a:r>
          </a:p>
          <a:p>
            <a:r>
              <a:rPr lang="en-US" sz="2400" dirty="0">
                <a:effectLst/>
                <a:ea typeface="Calibri" panose="020F0502020204030204" pitchFamily="34" charset="0"/>
              </a:rPr>
              <a:t>How can we enhance the impact of Atlas-like initiatives?</a:t>
            </a:r>
            <a:r>
              <a:rPr lang="en-US" sz="2400" dirty="0">
                <a:effectLst/>
              </a:rPr>
              <a:t> </a:t>
            </a:r>
          </a:p>
          <a:p>
            <a:r>
              <a:rPr lang="en-US" sz="2400" dirty="0"/>
              <a:t>What other question should we be asking?</a:t>
            </a:r>
          </a:p>
        </p:txBody>
      </p:sp>
    </p:spTree>
    <p:extLst>
      <p:ext uri="{BB962C8B-B14F-4D97-AF65-F5344CB8AC3E}">
        <p14:creationId xmlns:p14="http://schemas.microsoft.com/office/powerpoint/2010/main" val="341565140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7283" name="Rectangle 11"/>
          <p:cNvSpPr>
            <a:spLocks noGrp="1" noChangeArrowheads="1"/>
          </p:cNvSpPr>
          <p:nvPr>
            <p:ph type="title"/>
          </p:nvPr>
        </p:nvSpPr>
        <p:spPr/>
        <p:txBody>
          <a:bodyPr/>
          <a:lstStyle/>
          <a:p>
            <a:r>
              <a:rPr lang="en-US" dirty="0"/>
              <a:t>What can we learn from health care atlases? </a:t>
            </a:r>
          </a:p>
        </p:txBody>
      </p:sp>
      <p:sp>
        <p:nvSpPr>
          <p:cNvPr id="4" name="Content Placeholder 1"/>
          <p:cNvSpPr>
            <a:spLocks noGrp="1"/>
          </p:cNvSpPr>
          <p:nvPr>
            <p:ph idx="1"/>
          </p:nvPr>
        </p:nvSpPr>
        <p:spPr>
          <a:xfrm>
            <a:off x="915721" y="1833113"/>
            <a:ext cx="10360557" cy="4724400"/>
          </a:xfrm>
        </p:spPr>
        <p:txBody>
          <a:bodyPr/>
          <a:lstStyle/>
          <a:p>
            <a:pPr lvl="1"/>
            <a:r>
              <a:rPr lang="en-US" dirty="0"/>
              <a:t>Detailed measures of quality and efficiency of health care systems across large populations.</a:t>
            </a:r>
          </a:p>
          <a:p>
            <a:pPr lvl="1"/>
            <a:r>
              <a:rPr lang="en-US" dirty="0"/>
              <a:t>Patterns of care before, during, and after hospitalization occurs.</a:t>
            </a:r>
          </a:p>
          <a:p>
            <a:pPr lvl="1"/>
            <a:r>
              <a:rPr lang="en-US" dirty="0"/>
              <a:t>Outcomes, including mortality.</a:t>
            </a:r>
          </a:p>
          <a:p>
            <a:pPr marL="0" indent="0">
              <a:buNone/>
            </a:pPr>
            <a:r>
              <a:rPr lang="en-US" dirty="0">
                <a:solidFill>
                  <a:srgbClr val="800000"/>
                </a:solidFill>
              </a:rPr>
              <a:t>These studies...</a:t>
            </a:r>
          </a:p>
          <a:p>
            <a:pPr lvl="1"/>
            <a:r>
              <a:rPr lang="en-US" dirty="0">
                <a:solidFill>
                  <a:srgbClr val="800000"/>
                </a:solidFill>
              </a:rPr>
              <a:t>Can identify the causes and consequences of differences in health system performance across clinicians and hospitals.</a:t>
            </a:r>
          </a:p>
          <a:p>
            <a:pPr lvl="1"/>
            <a:r>
              <a:rPr lang="en-US" dirty="0">
                <a:solidFill>
                  <a:srgbClr val="800000"/>
                </a:solidFill>
              </a:rPr>
              <a:t>Provide transparency (i.e., public reporting) and encourage policy, health system, and public engagement.</a:t>
            </a:r>
          </a:p>
          <a:p>
            <a:pPr lvl="1"/>
            <a:r>
              <a:rPr lang="en-US" dirty="0">
                <a:solidFill>
                  <a:srgbClr val="800000"/>
                </a:solidFill>
              </a:rPr>
              <a:t>Assist in identifying quality and efficiency benchmarks.</a:t>
            </a:r>
          </a:p>
          <a:p>
            <a:pPr lvl="1"/>
            <a:r>
              <a:rPr lang="en-US" dirty="0">
                <a:solidFill>
                  <a:srgbClr val="800000"/>
                </a:solidFill>
              </a:rPr>
              <a:t>Stimulate and guide methods of improvement.</a:t>
            </a:r>
          </a:p>
          <a:p>
            <a:pPr lvl="1"/>
            <a:endParaRPr lang="en-US" dirty="0"/>
          </a:p>
          <a:p>
            <a:endParaRPr lang="en-US" dirty="0"/>
          </a:p>
          <a:p>
            <a:endParaRPr lang="en-US" dirty="0"/>
          </a:p>
        </p:txBody>
      </p:sp>
      <p:sp>
        <p:nvSpPr>
          <p:cNvPr id="17" name="Slide Number Placeholder 15">
            <a:extLst>
              <a:ext uri="{FF2B5EF4-FFF2-40B4-BE49-F238E27FC236}">
                <a16:creationId xmlns:a16="http://schemas.microsoft.com/office/drawing/2014/main" id="{289B7D7D-522E-6577-3BCC-128E7935E1B8}"/>
              </a:ext>
            </a:extLst>
          </p:cNvPr>
          <p:cNvSpPr>
            <a:spLocks noGrp="1"/>
          </p:cNvSpPr>
          <p:nvPr>
            <p:ph type="sldNum" sz="quarter" idx="12"/>
          </p:nvPr>
        </p:nvSpPr>
        <p:spPr>
          <a:xfrm>
            <a:off x="11699275" y="6557513"/>
            <a:ext cx="382719" cy="261610"/>
          </a:xfrm>
        </p:spPr>
        <p:txBody>
          <a:bodyPr/>
          <a:lstStyle/>
          <a:p>
            <a:fld id="{5F99EF57-41E5-C444-A4DB-51759876B068}" type="slidenum">
              <a:rPr lang="en-US" smtClean="0"/>
              <a:pPr/>
              <a:t>4</a:t>
            </a:fld>
            <a:endParaRPr lang="en-US"/>
          </a:p>
        </p:txBody>
      </p:sp>
    </p:spTree>
    <p:extLst>
      <p:ext uri="{BB962C8B-B14F-4D97-AF65-F5344CB8AC3E}">
        <p14:creationId xmlns:p14="http://schemas.microsoft.com/office/powerpoint/2010/main" val="76602156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4">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4">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4">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4">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4">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grpId="0" nodeType="clickEffect">
                                  <p:stCondLst>
                                    <p:cond delay="0"/>
                                  </p:stCondLst>
                                  <p:childTnLst>
                                    <p:set>
                                      <p:cBhvr>
                                        <p:cTn id="30" dur="1" fill="hold">
                                          <p:stCondLst>
                                            <p:cond delay="0"/>
                                          </p:stCondLst>
                                        </p:cTn>
                                        <p:tgtEl>
                                          <p:spTgt spid="4">
                                            <p:txEl>
                                              <p:pRg st="6" end="6"/>
                                            </p:txEl>
                                          </p:spTgt>
                                        </p:tgtEl>
                                        <p:attrNameLst>
                                          <p:attrName>style.visibility</p:attrName>
                                        </p:attrNameLst>
                                      </p:cBhvr>
                                      <p:to>
                                        <p:strVal val="visible"/>
                                      </p:to>
                                    </p:set>
                                  </p:childTnLst>
                                </p:cTn>
                              </p:par>
                            </p:childTnLst>
                          </p:cTn>
                        </p:par>
                      </p:childTnLst>
                    </p:cTn>
                  </p:par>
                  <p:par>
                    <p:cTn id="31" fill="hold">
                      <p:stCondLst>
                        <p:cond delay="indefinite"/>
                      </p:stCondLst>
                      <p:childTnLst>
                        <p:par>
                          <p:cTn id="32" fill="hold">
                            <p:stCondLst>
                              <p:cond delay="0"/>
                            </p:stCondLst>
                            <p:childTnLst>
                              <p:par>
                                <p:cTn id="33" presetID="1" presetClass="entr" presetSubtype="0" fill="hold" grpId="0" nodeType="clickEffect">
                                  <p:stCondLst>
                                    <p:cond delay="0"/>
                                  </p:stCondLst>
                                  <p:childTnLst>
                                    <p:set>
                                      <p:cBhvr>
                                        <p:cTn id="34" dur="1" fill="hold">
                                          <p:stCondLst>
                                            <p:cond delay="0"/>
                                          </p:stCondLst>
                                        </p:cTn>
                                        <p:tgtEl>
                                          <p:spTgt spid="4">
                                            <p:txEl>
                                              <p:pRg st="7" end="7"/>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uiExpand="1" build="p"/>
    </p:bldLst>
  </p:timing>
</p:sld>
</file>

<file path=ppt/theme/theme1.xml><?xml version="1.0" encoding="utf-8"?>
<a:theme xmlns:a="http://schemas.openxmlformats.org/drawingml/2006/main" name="Office Theme">
  <a:themeElements>
    <a:clrScheme name="TDI 2019 Final 1">
      <a:dk1>
        <a:srgbClr val="000000"/>
      </a:dk1>
      <a:lt1>
        <a:srgbClr val="FFFFFF"/>
      </a:lt1>
      <a:dk2>
        <a:srgbClr val="113B2B"/>
      </a:dk2>
      <a:lt2>
        <a:srgbClr val="EEECE1"/>
      </a:lt2>
      <a:accent1>
        <a:srgbClr val="00562F"/>
      </a:accent1>
      <a:accent2>
        <a:srgbClr val="9ECF7C"/>
      </a:accent2>
      <a:accent3>
        <a:srgbClr val="582800"/>
      </a:accent3>
      <a:accent4>
        <a:srgbClr val="F5DC69"/>
      </a:accent4>
      <a:accent5>
        <a:srgbClr val="9BCBEB"/>
      </a:accent5>
      <a:accent6>
        <a:srgbClr val="1B3E71"/>
      </a:accent6>
      <a:hlink>
        <a:srgbClr val="0000FF"/>
      </a:hlink>
      <a:folHlink>
        <a:srgbClr val="800080"/>
      </a:folHlink>
    </a:clrScheme>
    <a:fontScheme name="Arial">
      <a:maj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panose="020B0604020202020204"/>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noFill/>
        <a:ln w="63500">
          <a:solidFill>
            <a:srgbClr val="800000"/>
          </a:solidFill>
        </a:ln>
        <a:effectLst/>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tdi_draftTemplate_d" id="{66E0EB96-5844-4643-A4DD-501D234DAC9F}" vid="{4ECC0F65-ACCE-844F-84D3-FA206B70A0EB}"/>
    </a:ext>
  </a:extLst>
</a:theme>
</file>

<file path=ppt/theme/theme2.xml><?xml version="1.0" encoding="utf-8"?>
<a:theme xmlns:a="http://schemas.openxmlformats.org/drawingml/2006/main" name="1_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D14844B9866382498726474B1AEB5FFC" ma:contentTypeVersion="9" ma:contentTypeDescription="Create a new document." ma:contentTypeScope="" ma:versionID="cd3f76ea1fd3fd50782c1149177d2ad0">
  <xsd:schema xmlns:xsd="http://www.w3.org/2001/XMLSchema" xmlns:xs="http://www.w3.org/2001/XMLSchema" xmlns:p="http://schemas.microsoft.com/office/2006/metadata/properties" xmlns:ns2="99878a85-74e5-4e34-823b-e79b2fe94c4c" xmlns:ns3="55b32a2b-96cd-4d37-9924-d16d0c98dc4f" targetNamespace="http://schemas.microsoft.com/office/2006/metadata/properties" ma:root="true" ma:fieldsID="5d92fb17f4f346ee13e62b28d522f813" ns2:_="" ns3:_="">
    <xsd:import namespace="99878a85-74e5-4e34-823b-e79b2fe94c4c"/>
    <xsd:import namespace="55b32a2b-96cd-4d37-9924-d16d0c98dc4f"/>
    <xsd:element name="properties">
      <xsd:complexType>
        <xsd:sequence>
          <xsd:element name="documentManagement">
            <xsd:complexType>
              <xsd:all>
                <xsd:element ref="ns2:MediaServiceMetadata" minOccurs="0"/>
                <xsd:element ref="ns2:MediaServiceFastMetadata" minOccurs="0"/>
                <xsd:element ref="ns2:MediaServiceDateTaken" minOccurs="0"/>
                <xsd:element ref="ns2:MediaServiceAutoTags" minOccurs="0"/>
                <xsd:element ref="ns3:SharedWithUsers" minOccurs="0"/>
                <xsd:element ref="ns3:SharedWithDetails" minOccurs="0"/>
                <xsd:element ref="ns2:MediaServiceOCR"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9878a85-74e5-4e34-823b-e79b2fe94c4c" elementFormDefault="qualified">
    <xsd:import namespace="http://schemas.microsoft.com/office/2006/documentManagement/types"/>
    <xsd:import namespace="http://schemas.microsoft.com/office/infopath/2007/PartnerControls"/>
    <xsd:element name="MediaServiceMetadata" ma:index="8" nillable="true" ma:displayName="MediaServiceMetadata" ma:description="" ma:hidden="true" ma:internalName="MediaServiceMetadata" ma:readOnly="true">
      <xsd:simpleType>
        <xsd:restriction base="dms:Note"/>
      </xsd:simpleType>
    </xsd:element>
    <xsd:element name="MediaServiceFastMetadata" ma:index="9" nillable="true" ma:displayName="MediaServiceFastMetadata" ma:description=""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MediaServiceAutoTags" ma:internalName="MediaServiceAutoTags" ma:readOnly="true">
      <xsd:simpleType>
        <xsd:restriction base="dms:Text"/>
      </xsd:simpleType>
    </xsd:element>
    <xsd:element name="MediaServiceOCR" ma:index="14" nillable="true" ma:displayName="Extracted Text" ma:internalName="MediaServiceOCR" ma:readOnly="true">
      <xsd:simpleType>
        <xsd:restriction base="dms:Note">
          <xsd:maxLength value="255"/>
        </xsd:restriction>
      </xsd:simpleType>
    </xsd:element>
    <xsd:element name="MediaServiceGenerationTime" ma:index="15" nillable="true" ma:displayName="MediaServiceGenerationTime" ma:hidden="true" ma:internalName="MediaServiceGenerationTime" ma:readOnly="true">
      <xsd:simpleType>
        <xsd:restriction base="dms:Text"/>
      </xsd:simpleType>
    </xsd:element>
    <xsd:element name="MediaServiceEventHashCode" ma:index="16"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55b32a2b-96cd-4d37-9924-d16d0c98dc4f" elementFormDefault="qualified">
    <xsd:import namespace="http://schemas.microsoft.com/office/2006/documentManagement/types"/>
    <xsd:import namespace="http://schemas.microsoft.com/office/infopath/2007/PartnerControls"/>
    <xsd:element name="SharedWithUsers" ma:index="12"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C7D176D9-D7C8-4747-8F23-38FE8461E1FC}">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9878a85-74e5-4e34-823b-e79b2fe94c4c"/>
    <ds:schemaRef ds:uri="55b32a2b-96cd-4d37-9924-d16d0c98dc4f"/>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FF267BB6-78F7-4BBE-9880-9370F02A7BF1}">
  <ds:schemaRefs>
    <ds:schemaRef ds:uri="55b32a2b-96cd-4d37-9924-d16d0c98dc4f"/>
    <ds:schemaRef ds:uri="99878a85-74e5-4e34-823b-e79b2fe94c4c"/>
    <ds:schemaRef ds:uri="http://schemas.microsoft.com/office/2006/metadata/properties"/>
    <ds:schemaRef ds:uri="http://purl.org/dc/elements/1.1/"/>
    <ds:schemaRef ds:uri="http://purl.org/dc/dcmitype/"/>
    <ds:schemaRef ds:uri="http://schemas.microsoft.com/office/2006/documentManagement/types"/>
    <ds:schemaRef ds:uri="http://schemas.microsoft.com/office/infopath/2007/PartnerControls"/>
    <ds:schemaRef ds:uri="http://schemas.openxmlformats.org/package/2006/metadata/core-properties"/>
    <ds:schemaRef ds:uri="http://www.w3.org/XML/1998/namespace"/>
    <ds:schemaRef ds:uri="http://purl.org/dc/terms/"/>
  </ds:schemaRefs>
</ds:datastoreItem>
</file>

<file path=customXml/itemProps3.xml><?xml version="1.0" encoding="utf-8"?>
<ds:datastoreItem xmlns:ds="http://schemas.openxmlformats.org/officeDocument/2006/customXml" ds:itemID="{C6442EA1-D524-4BCE-AA99-044616771F53}">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tdi_draftTemplate_d</Template>
  <TotalTime>4283</TotalTime>
  <Words>556</Words>
  <Application>Microsoft Office PowerPoint</Application>
  <PresentationFormat>Widescreen</PresentationFormat>
  <Paragraphs>48</Paragraphs>
  <Slides>4</Slides>
  <Notes>3</Notes>
  <HiddenSlides>0</HiddenSlides>
  <MMClips>0</MMClips>
  <ScaleCrop>false</ScaleCrop>
  <HeadingPairs>
    <vt:vector size="6" baseType="variant">
      <vt:variant>
        <vt:lpstr>Fonts Used</vt:lpstr>
      </vt:variant>
      <vt:variant>
        <vt:i4>6</vt:i4>
      </vt:variant>
      <vt:variant>
        <vt:lpstr>Theme</vt:lpstr>
      </vt:variant>
      <vt:variant>
        <vt:i4>2</vt:i4>
      </vt:variant>
      <vt:variant>
        <vt:lpstr>Slide Titles</vt:lpstr>
      </vt:variant>
      <vt:variant>
        <vt:i4>4</vt:i4>
      </vt:variant>
    </vt:vector>
  </HeadingPairs>
  <TitlesOfParts>
    <vt:vector size="12" baseType="lpstr">
      <vt:lpstr>ＭＳ Ｐゴシック</vt:lpstr>
      <vt:lpstr>Arial</vt:lpstr>
      <vt:lpstr>Calibri</vt:lpstr>
      <vt:lpstr>Calibri Light</vt:lpstr>
      <vt:lpstr>National 2</vt:lpstr>
      <vt:lpstr>National 2 Medium</vt:lpstr>
      <vt:lpstr>Office Theme</vt:lpstr>
      <vt:lpstr>1_Office Theme</vt:lpstr>
      <vt:lpstr>The future of atlases as a means  to evaluate and inform health change  </vt:lpstr>
      <vt:lpstr>(Rough) Timeline of International Health Atlases</vt:lpstr>
      <vt:lpstr>Questions for Discussion</vt:lpstr>
      <vt:lpstr>What can we learn from health care atlases?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Sarah Gagne</dc:creator>
  <cp:lastModifiedBy>Aula Magna</cp:lastModifiedBy>
  <cp:revision>476</cp:revision>
  <cp:lastPrinted>2019-09-10T18:01:31Z</cp:lastPrinted>
  <dcterms:created xsi:type="dcterms:W3CDTF">2019-05-29T13:20:51Z</dcterms:created>
  <dcterms:modified xsi:type="dcterms:W3CDTF">2023-09-14T12:14:19Z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0x010100D14844B9866382498726474B1AEB5FFC</vt:lpwstr>
  </property>
</Properties>
</file>

<file path=docProps/thumbnail.jpeg>
</file>