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65" r:id="rId2"/>
    <p:sldId id="271" r:id="rId3"/>
    <p:sldId id="293" r:id="rId4"/>
    <p:sldId id="301" r:id="rId5"/>
    <p:sldId id="294" r:id="rId6"/>
    <p:sldId id="273" r:id="rId7"/>
    <p:sldId id="295" r:id="rId8"/>
    <p:sldId id="274" r:id="rId9"/>
    <p:sldId id="276" r:id="rId10"/>
    <p:sldId id="277" r:id="rId11"/>
    <p:sldId id="287" r:id="rId12"/>
    <p:sldId id="296" r:id="rId13"/>
    <p:sldId id="280" r:id="rId14"/>
    <p:sldId id="289" r:id="rId15"/>
    <p:sldId id="288" r:id="rId16"/>
    <p:sldId id="298" r:id="rId17"/>
    <p:sldId id="292" r:id="rId18"/>
    <p:sldId id="302" r:id="rId19"/>
    <p:sldId id="284" r:id="rId20"/>
    <p:sldId id="285" r:id="rId21"/>
    <p:sldId id="300" r:id="rId22"/>
    <p:sldId id="269" r:id="rId23"/>
  </p:sldIdLst>
  <p:sldSz cx="9144000" cy="5143500" type="screen16x9"/>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957" userDrawn="1">
          <p15:clr>
            <a:srgbClr val="A4A3A4"/>
          </p15:clr>
        </p15:guide>
        <p15:guide id="2" pos="223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DF5"/>
    <a:srgbClr val="FFFFF0"/>
    <a:srgbClr val="FFFDF0"/>
    <a:srgbClr val="FFFDFF"/>
    <a:srgbClr val="FFFDD0"/>
    <a:srgbClr val="EBEEEE"/>
    <a:srgbClr val="002548"/>
    <a:srgbClr val="003E74"/>
    <a:srgbClr val="D4EFFC"/>
    <a:srgbClr val="9D9D9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074A06-F7C2-4C1D-8C9F-D98B5A00117C}" v="51" dt="2023-09-11T14:46:24.5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64" autoAdjust="0"/>
    <p:restoredTop sz="74897" autoAdjust="0"/>
  </p:normalViewPr>
  <p:slideViewPr>
    <p:cSldViewPr snapToGrid="0" snapToObjects="1">
      <p:cViewPr varScale="1">
        <p:scale>
          <a:sx n="61" d="100"/>
          <a:sy n="61" d="100"/>
        </p:scale>
        <p:origin x="1508" y="44"/>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109" d="100"/>
          <a:sy n="109" d="100"/>
        </p:scale>
        <p:origin x="-2536" y="-96"/>
      </p:cViewPr>
      <p:guideLst>
        <p:guide orient="horz" pos="2957"/>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h, Rakhee" userId="e4c8cad7-9b7f-400c-8714-1e5895845cc2" providerId="ADAL" clId="{4C074A06-F7C2-4C1D-8C9F-D98B5A00117C}"/>
    <pc:docChg chg="undo redo custSel addSld delSld modSld sldOrd modNotesMaster modHandout">
      <pc:chgData name="Shah, Rakhee" userId="e4c8cad7-9b7f-400c-8714-1e5895845cc2" providerId="ADAL" clId="{4C074A06-F7C2-4C1D-8C9F-D98B5A00117C}" dt="2023-09-11T14:46:24.527" v="6079"/>
      <pc:docMkLst>
        <pc:docMk/>
      </pc:docMkLst>
      <pc:sldChg chg="addSp modSp mod modNotes">
        <pc:chgData name="Shah, Rakhee" userId="e4c8cad7-9b7f-400c-8714-1e5895845cc2" providerId="ADAL" clId="{4C074A06-F7C2-4C1D-8C9F-D98B5A00117C}" dt="2023-09-11T14:46:24.527" v="6079"/>
        <pc:sldMkLst>
          <pc:docMk/>
          <pc:sldMk cId="1134133249" sldId="265"/>
        </pc:sldMkLst>
        <pc:spChg chg="mod">
          <ac:chgData name="Shah, Rakhee" userId="e4c8cad7-9b7f-400c-8714-1e5895845cc2" providerId="ADAL" clId="{4C074A06-F7C2-4C1D-8C9F-D98B5A00117C}" dt="2023-09-07T20:28:04.712" v="6032" actId="1076"/>
          <ac:spMkLst>
            <pc:docMk/>
            <pc:sldMk cId="1134133249" sldId="265"/>
            <ac:spMk id="2" creationId="{81F4FF37-EBAC-4807-94A1-98A5DC34836F}"/>
          </ac:spMkLst>
        </pc:spChg>
        <pc:spChg chg="mod">
          <ac:chgData name="Shah, Rakhee" userId="e4c8cad7-9b7f-400c-8714-1e5895845cc2" providerId="ADAL" clId="{4C074A06-F7C2-4C1D-8C9F-D98B5A00117C}" dt="2023-09-05T09:45:00.640" v="4011" actId="1076"/>
          <ac:spMkLst>
            <pc:docMk/>
            <pc:sldMk cId="1134133249" sldId="265"/>
            <ac:spMk id="3" creationId="{E1B8F37A-891E-43E5-8B0E-64FB623BFF74}"/>
          </ac:spMkLst>
        </pc:spChg>
        <pc:spChg chg="add mod">
          <ac:chgData name="Shah, Rakhee" userId="e4c8cad7-9b7f-400c-8714-1e5895845cc2" providerId="ADAL" clId="{4C074A06-F7C2-4C1D-8C9F-D98B5A00117C}" dt="2023-09-07T20:28:09.876" v="6033" actId="1076"/>
          <ac:spMkLst>
            <pc:docMk/>
            <pc:sldMk cId="1134133249" sldId="265"/>
            <ac:spMk id="4" creationId="{0DF8B420-A91F-B2AA-F046-9141107DC161}"/>
          </ac:spMkLst>
        </pc:spChg>
      </pc:sldChg>
      <pc:sldChg chg="ord modNotesTx">
        <pc:chgData name="Shah, Rakhee" userId="e4c8cad7-9b7f-400c-8714-1e5895845cc2" providerId="ADAL" clId="{4C074A06-F7C2-4C1D-8C9F-D98B5A00117C}" dt="2023-09-06T08:57:47.176" v="4104" actId="20577"/>
        <pc:sldMkLst>
          <pc:docMk/>
          <pc:sldMk cId="3134001019" sldId="269"/>
        </pc:sldMkLst>
      </pc:sldChg>
      <pc:sldChg chg="del">
        <pc:chgData name="Shah, Rakhee" userId="e4c8cad7-9b7f-400c-8714-1e5895845cc2" providerId="ADAL" clId="{4C074A06-F7C2-4C1D-8C9F-D98B5A00117C}" dt="2023-09-04T07:47:22.450" v="677" actId="2696"/>
        <pc:sldMkLst>
          <pc:docMk/>
          <pc:sldMk cId="4269280492" sldId="270"/>
        </pc:sldMkLst>
      </pc:sldChg>
      <pc:sldChg chg="modSp mod modNotesTx">
        <pc:chgData name="Shah, Rakhee" userId="e4c8cad7-9b7f-400c-8714-1e5895845cc2" providerId="ADAL" clId="{4C074A06-F7C2-4C1D-8C9F-D98B5A00117C}" dt="2023-09-06T09:00:02.813" v="4105" actId="20577"/>
        <pc:sldMkLst>
          <pc:docMk/>
          <pc:sldMk cId="612445902" sldId="271"/>
        </pc:sldMkLst>
        <pc:spChg chg="mod">
          <ac:chgData name="Shah, Rakhee" userId="e4c8cad7-9b7f-400c-8714-1e5895845cc2" providerId="ADAL" clId="{4C074A06-F7C2-4C1D-8C9F-D98B5A00117C}" dt="2023-09-04T19:12:59.711" v="3953" actId="1076"/>
          <ac:spMkLst>
            <pc:docMk/>
            <pc:sldMk cId="612445902" sldId="271"/>
            <ac:spMk id="2" creationId="{938F3ED1-A92D-4BDE-B916-11BF8ECDA11E}"/>
          </ac:spMkLst>
        </pc:spChg>
        <pc:spChg chg="mod">
          <ac:chgData name="Shah, Rakhee" userId="e4c8cad7-9b7f-400c-8714-1e5895845cc2" providerId="ADAL" clId="{4C074A06-F7C2-4C1D-8C9F-D98B5A00117C}" dt="2023-09-04T18:15:49.971" v="2940" actId="1076"/>
          <ac:spMkLst>
            <pc:docMk/>
            <pc:sldMk cId="612445902" sldId="271"/>
            <ac:spMk id="3" creationId="{6A297F20-D7FE-410C-8EC1-E4CDD376523C}"/>
          </ac:spMkLst>
        </pc:spChg>
      </pc:sldChg>
      <pc:sldChg chg="modSp mod ord">
        <pc:chgData name="Shah, Rakhee" userId="e4c8cad7-9b7f-400c-8714-1e5895845cc2" providerId="ADAL" clId="{4C074A06-F7C2-4C1D-8C9F-D98B5A00117C}" dt="2023-09-04T18:55:53.024" v="3154" actId="20577"/>
        <pc:sldMkLst>
          <pc:docMk/>
          <pc:sldMk cId="3446908781" sldId="273"/>
        </pc:sldMkLst>
        <pc:spChg chg="mod">
          <ac:chgData name="Shah, Rakhee" userId="e4c8cad7-9b7f-400c-8714-1e5895845cc2" providerId="ADAL" clId="{4C074A06-F7C2-4C1D-8C9F-D98B5A00117C}" dt="2023-09-04T18:55:53.024" v="3154" actId="20577"/>
          <ac:spMkLst>
            <pc:docMk/>
            <pc:sldMk cId="3446908781" sldId="273"/>
            <ac:spMk id="3" creationId="{80AB10DF-C4EF-4851-BA04-9E09FBAC041F}"/>
          </ac:spMkLst>
        </pc:spChg>
      </pc:sldChg>
      <pc:sldChg chg="modSp mod modNotes modNotesTx">
        <pc:chgData name="Shah, Rakhee" userId="e4c8cad7-9b7f-400c-8714-1e5895845cc2" providerId="ADAL" clId="{4C074A06-F7C2-4C1D-8C9F-D98B5A00117C}" dt="2023-09-11T14:46:24.527" v="6079"/>
        <pc:sldMkLst>
          <pc:docMk/>
          <pc:sldMk cId="1981067389" sldId="274"/>
        </pc:sldMkLst>
        <pc:spChg chg="mod">
          <ac:chgData name="Shah, Rakhee" userId="e4c8cad7-9b7f-400c-8714-1e5895845cc2" providerId="ADAL" clId="{4C074A06-F7C2-4C1D-8C9F-D98B5A00117C}" dt="2023-09-04T18:17:16.143" v="2949" actId="1076"/>
          <ac:spMkLst>
            <pc:docMk/>
            <pc:sldMk cId="1981067389" sldId="274"/>
            <ac:spMk id="3" creationId="{CD8C6C4D-C32D-4F95-8664-40AEC07BD8D4}"/>
          </ac:spMkLst>
        </pc:spChg>
        <pc:spChg chg="mod">
          <ac:chgData name="Shah, Rakhee" userId="e4c8cad7-9b7f-400c-8714-1e5895845cc2" providerId="ADAL" clId="{4C074A06-F7C2-4C1D-8C9F-D98B5A00117C}" dt="2023-09-04T18:56:30.870" v="3157" actId="255"/>
          <ac:spMkLst>
            <pc:docMk/>
            <pc:sldMk cId="1981067389" sldId="274"/>
            <ac:spMk id="4" creationId="{73FC0ACA-2F71-42CC-9517-1CD0FC932040}"/>
          </ac:spMkLst>
        </pc:spChg>
      </pc:sldChg>
      <pc:sldChg chg="del">
        <pc:chgData name="Shah, Rakhee" userId="e4c8cad7-9b7f-400c-8714-1e5895845cc2" providerId="ADAL" clId="{4C074A06-F7C2-4C1D-8C9F-D98B5A00117C}" dt="2023-09-04T19:08:03.494" v="3944" actId="2696"/>
        <pc:sldMkLst>
          <pc:docMk/>
          <pc:sldMk cId="4097987243" sldId="275"/>
        </pc:sldMkLst>
      </pc:sldChg>
      <pc:sldChg chg="modSp mod modNotesTx">
        <pc:chgData name="Shah, Rakhee" userId="e4c8cad7-9b7f-400c-8714-1e5895845cc2" providerId="ADAL" clId="{4C074A06-F7C2-4C1D-8C9F-D98B5A00117C}" dt="2023-09-11T08:44:18.760" v="6041" actId="20577"/>
        <pc:sldMkLst>
          <pc:docMk/>
          <pc:sldMk cId="2984863431" sldId="276"/>
        </pc:sldMkLst>
        <pc:spChg chg="mod">
          <ac:chgData name="Shah, Rakhee" userId="e4c8cad7-9b7f-400c-8714-1e5895845cc2" providerId="ADAL" clId="{4C074A06-F7C2-4C1D-8C9F-D98B5A00117C}" dt="2023-09-04T18:56:54.527" v="3232" actId="20577"/>
          <ac:spMkLst>
            <pc:docMk/>
            <pc:sldMk cId="2984863431" sldId="276"/>
            <ac:spMk id="3" creationId="{1534D2DB-4455-493E-931E-00D2B7FCCA51}"/>
          </ac:spMkLst>
        </pc:spChg>
        <pc:spChg chg="mod">
          <ac:chgData name="Shah, Rakhee" userId="e4c8cad7-9b7f-400c-8714-1e5895845cc2" providerId="ADAL" clId="{4C074A06-F7C2-4C1D-8C9F-D98B5A00117C}" dt="2023-09-06T08:55:23.514" v="4014" actId="14100"/>
          <ac:spMkLst>
            <pc:docMk/>
            <pc:sldMk cId="2984863431" sldId="276"/>
            <ac:spMk id="6" creationId="{8AE17E02-F509-4EE0-B61D-C5EAC78B17B8}"/>
          </ac:spMkLst>
        </pc:spChg>
        <pc:picChg chg="mod">
          <ac:chgData name="Shah, Rakhee" userId="e4c8cad7-9b7f-400c-8714-1e5895845cc2" providerId="ADAL" clId="{4C074A06-F7C2-4C1D-8C9F-D98B5A00117C}" dt="2023-09-06T08:55:26.702" v="4015" actId="1076"/>
          <ac:picMkLst>
            <pc:docMk/>
            <pc:sldMk cId="2984863431" sldId="276"/>
            <ac:picMk id="1028" creationId="{83B4FA12-2AD1-41E5-9AA1-DF7A0344EB40}"/>
          </ac:picMkLst>
        </pc:picChg>
        <pc:picChg chg="mod">
          <ac:chgData name="Shah, Rakhee" userId="e4c8cad7-9b7f-400c-8714-1e5895845cc2" providerId="ADAL" clId="{4C074A06-F7C2-4C1D-8C9F-D98B5A00117C}" dt="2023-09-06T08:55:29.430" v="4016" actId="1076"/>
          <ac:picMkLst>
            <pc:docMk/>
            <pc:sldMk cId="2984863431" sldId="276"/>
            <ac:picMk id="1030" creationId="{5E3ECD6D-301D-4061-BAFC-147EB36FB78E}"/>
          </ac:picMkLst>
        </pc:picChg>
      </pc:sldChg>
      <pc:sldChg chg="modSp mod">
        <pc:chgData name="Shah, Rakhee" userId="e4c8cad7-9b7f-400c-8714-1e5895845cc2" providerId="ADAL" clId="{4C074A06-F7C2-4C1D-8C9F-D98B5A00117C}" dt="2023-09-04T18:57:54.518" v="3244" actId="1076"/>
        <pc:sldMkLst>
          <pc:docMk/>
          <pc:sldMk cId="1435828876" sldId="277"/>
        </pc:sldMkLst>
        <pc:spChg chg="mod">
          <ac:chgData name="Shah, Rakhee" userId="e4c8cad7-9b7f-400c-8714-1e5895845cc2" providerId="ADAL" clId="{4C074A06-F7C2-4C1D-8C9F-D98B5A00117C}" dt="2023-09-04T18:57:54.518" v="3244" actId="1076"/>
          <ac:spMkLst>
            <pc:docMk/>
            <pc:sldMk cId="1435828876" sldId="277"/>
            <ac:spMk id="2" creationId="{DA4CAE34-A167-40F8-9E83-16B1696B39A6}"/>
          </ac:spMkLst>
        </pc:spChg>
        <pc:spChg chg="mod">
          <ac:chgData name="Shah, Rakhee" userId="e4c8cad7-9b7f-400c-8714-1e5895845cc2" providerId="ADAL" clId="{4C074A06-F7C2-4C1D-8C9F-D98B5A00117C}" dt="2023-09-04T18:18:18.714" v="2960" actId="1076"/>
          <ac:spMkLst>
            <pc:docMk/>
            <pc:sldMk cId="1435828876" sldId="277"/>
            <ac:spMk id="3" creationId="{BDD46B72-DC15-40E2-9F4B-955385BA5171}"/>
          </ac:spMkLst>
        </pc:spChg>
      </pc:sldChg>
      <pc:sldChg chg="del">
        <pc:chgData name="Shah, Rakhee" userId="e4c8cad7-9b7f-400c-8714-1e5895845cc2" providerId="ADAL" clId="{4C074A06-F7C2-4C1D-8C9F-D98B5A00117C}" dt="2023-09-04T08:49:07.242" v="2255" actId="2696"/>
        <pc:sldMkLst>
          <pc:docMk/>
          <pc:sldMk cId="1382608880" sldId="279"/>
        </pc:sldMkLst>
      </pc:sldChg>
      <pc:sldChg chg="addSp delSp modSp mod modAnim">
        <pc:chgData name="Shah, Rakhee" userId="e4c8cad7-9b7f-400c-8714-1e5895845cc2" providerId="ADAL" clId="{4C074A06-F7C2-4C1D-8C9F-D98B5A00117C}" dt="2023-09-11T08:50:06.996" v="6056"/>
        <pc:sldMkLst>
          <pc:docMk/>
          <pc:sldMk cId="332232335" sldId="280"/>
        </pc:sldMkLst>
        <pc:spChg chg="add mod ord">
          <ac:chgData name="Shah, Rakhee" userId="e4c8cad7-9b7f-400c-8714-1e5895845cc2" providerId="ADAL" clId="{4C074A06-F7C2-4C1D-8C9F-D98B5A00117C}" dt="2023-09-11T08:49:27.033" v="6051" actId="208"/>
          <ac:spMkLst>
            <pc:docMk/>
            <pc:sldMk cId="332232335" sldId="280"/>
            <ac:spMk id="3" creationId="{635B5B4F-4CD5-5478-5E6A-C3F6C03F13ED}"/>
          </ac:spMkLst>
        </pc:spChg>
        <pc:spChg chg="mod">
          <ac:chgData name="Shah, Rakhee" userId="e4c8cad7-9b7f-400c-8714-1e5895845cc2" providerId="ADAL" clId="{4C074A06-F7C2-4C1D-8C9F-D98B5A00117C}" dt="2023-09-04T13:02:25.754" v="2534" actId="1076"/>
          <ac:spMkLst>
            <pc:docMk/>
            <pc:sldMk cId="332232335" sldId="280"/>
            <ac:spMk id="6" creationId="{1149E017-4790-4332-94BE-7D2916246CBC}"/>
          </ac:spMkLst>
        </pc:spChg>
        <pc:picChg chg="add mod">
          <ac:chgData name="Shah, Rakhee" userId="e4c8cad7-9b7f-400c-8714-1e5895845cc2" providerId="ADAL" clId="{4C074A06-F7C2-4C1D-8C9F-D98B5A00117C}" dt="2023-09-11T08:48:23.036" v="6043" actId="1076"/>
          <ac:picMkLst>
            <pc:docMk/>
            <pc:sldMk cId="332232335" sldId="280"/>
            <ac:picMk id="4" creationId="{291D3ADD-CFB9-6D61-7A14-DCFF7080BC3A}"/>
          </ac:picMkLst>
        </pc:picChg>
        <pc:picChg chg="del">
          <ac:chgData name="Shah, Rakhee" userId="e4c8cad7-9b7f-400c-8714-1e5895845cc2" providerId="ADAL" clId="{4C074A06-F7C2-4C1D-8C9F-D98B5A00117C}" dt="2023-09-04T08:50:44.017" v="2267" actId="478"/>
          <ac:picMkLst>
            <pc:docMk/>
            <pc:sldMk cId="332232335" sldId="280"/>
            <ac:picMk id="7" creationId="{C1E67E16-DB32-40DB-B0ED-1765BBAD189F}"/>
          </ac:picMkLst>
        </pc:picChg>
      </pc:sldChg>
      <pc:sldChg chg="addSp modSp del mod ord modNotesTx">
        <pc:chgData name="Shah, Rakhee" userId="e4c8cad7-9b7f-400c-8714-1e5895845cc2" providerId="ADAL" clId="{4C074A06-F7C2-4C1D-8C9F-D98B5A00117C}" dt="2023-09-11T12:02:42.059" v="6076" actId="2696"/>
        <pc:sldMkLst>
          <pc:docMk/>
          <pc:sldMk cId="2976657265" sldId="281"/>
        </pc:sldMkLst>
        <pc:spChg chg="add mod">
          <ac:chgData name="Shah, Rakhee" userId="e4c8cad7-9b7f-400c-8714-1e5895845cc2" providerId="ADAL" clId="{4C074A06-F7C2-4C1D-8C9F-D98B5A00117C}" dt="2023-09-07T20:16:43.972" v="5300" actId="1076"/>
          <ac:spMkLst>
            <pc:docMk/>
            <pc:sldMk cId="2976657265" sldId="281"/>
            <ac:spMk id="2" creationId="{FA178ED0-2E74-80B2-B8F5-D4B1CEC06D51}"/>
          </ac:spMkLst>
        </pc:spChg>
        <pc:spChg chg="mod">
          <ac:chgData name="Shah, Rakhee" userId="e4c8cad7-9b7f-400c-8714-1e5895845cc2" providerId="ADAL" clId="{4C074A06-F7C2-4C1D-8C9F-D98B5A00117C}" dt="2023-09-07T20:17:02.159" v="5301" actId="1076"/>
          <ac:spMkLst>
            <pc:docMk/>
            <pc:sldMk cId="2976657265" sldId="281"/>
            <ac:spMk id="3" creationId="{EB53CB8C-5FDA-4466-A9CA-ED7D6F79BA85}"/>
          </ac:spMkLst>
        </pc:spChg>
      </pc:sldChg>
      <pc:sldChg chg="modSp mod modNotes">
        <pc:chgData name="Shah, Rakhee" userId="e4c8cad7-9b7f-400c-8714-1e5895845cc2" providerId="ADAL" clId="{4C074A06-F7C2-4C1D-8C9F-D98B5A00117C}" dt="2023-09-11T14:46:24.527" v="6079"/>
        <pc:sldMkLst>
          <pc:docMk/>
          <pc:sldMk cId="45398800" sldId="284"/>
        </pc:sldMkLst>
        <pc:spChg chg="mod">
          <ac:chgData name="Shah, Rakhee" userId="e4c8cad7-9b7f-400c-8714-1e5895845cc2" providerId="ADAL" clId="{4C074A06-F7C2-4C1D-8C9F-D98B5A00117C}" dt="2023-09-04T18:58:53.345" v="3247" actId="255"/>
          <ac:spMkLst>
            <pc:docMk/>
            <pc:sldMk cId="45398800" sldId="284"/>
            <ac:spMk id="2" creationId="{F27317B8-CE3E-4E06-A254-B4ECD40A86C5}"/>
          </ac:spMkLst>
        </pc:spChg>
        <pc:spChg chg="mod">
          <ac:chgData name="Shah, Rakhee" userId="e4c8cad7-9b7f-400c-8714-1e5895845cc2" providerId="ADAL" clId="{4C074A06-F7C2-4C1D-8C9F-D98B5A00117C}" dt="2023-09-04T18:54:05.165" v="3139" actId="20577"/>
          <ac:spMkLst>
            <pc:docMk/>
            <pc:sldMk cId="45398800" sldId="284"/>
            <ac:spMk id="3" creationId="{82999D62-346B-4F9D-98BF-C57568E631A3}"/>
          </ac:spMkLst>
        </pc:spChg>
      </pc:sldChg>
      <pc:sldChg chg="addSp delSp modSp mod">
        <pc:chgData name="Shah, Rakhee" userId="e4c8cad7-9b7f-400c-8714-1e5895845cc2" providerId="ADAL" clId="{4C074A06-F7C2-4C1D-8C9F-D98B5A00117C}" dt="2023-09-06T08:57:12.453" v="4037" actId="20577"/>
        <pc:sldMkLst>
          <pc:docMk/>
          <pc:sldMk cId="250735705" sldId="285"/>
        </pc:sldMkLst>
        <pc:spChg chg="add del mod">
          <ac:chgData name="Shah, Rakhee" userId="e4c8cad7-9b7f-400c-8714-1e5895845cc2" providerId="ADAL" clId="{4C074A06-F7C2-4C1D-8C9F-D98B5A00117C}" dt="2023-09-04T12:49:32.838" v="2432" actId="478"/>
          <ac:spMkLst>
            <pc:docMk/>
            <pc:sldMk cId="250735705" sldId="285"/>
            <ac:spMk id="3" creationId="{77924F87-F267-8AF7-DEA8-21EA92B3510F}"/>
          </ac:spMkLst>
        </pc:spChg>
        <pc:spChg chg="add del mod">
          <ac:chgData name="Shah, Rakhee" userId="e4c8cad7-9b7f-400c-8714-1e5895845cc2" providerId="ADAL" clId="{4C074A06-F7C2-4C1D-8C9F-D98B5A00117C}" dt="2023-09-04T18:22:38.624" v="2987" actId="478"/>
          <ac:spMkLst>
            <pc:docMk/>
            <pc:sldMk cId="250735705" sldId="285"/>
            <ac:spMk id="4" creationId="{1235B7B6-BFC4-5CFF-E544-D5A72B49DC82}"/>
          </ac:spMkLst>
        </pc:spChg>
        <pc:spChg chg="add del mod">
          <ac:chgData name="Shah, Rakhee" userId="e4c8cad7-9b7f-400c-8714-1e5895845cc2" providerId="ADAL" clId="{4C074A06-F7C2-4C1D-8C9F-D98B5A00117C}" dt="2023-09-04T18:59:59.568" v="3261" actId="478"/>
          <ac:spMkLst>
            <pc:docMk/>
            <pc:sldMk cId="250735705" sldId="285"/>
            <ac:spMk id="5" creationId="{7B02AD8B-2C39-389D-6CCD-4AA5AD58614B}"/>
          </ac:spMkLst>
        </pc:spChg>
        <pc:spChg chg="add del mod">
          <ac:chgData name="Shah, Rakhee" userId="e4c8cad7-9b7f-400c-8714-1e5895845cc2" providerId="ADAL" clId="{4C074A06-F7C2-4C1D-8C9F-D98B5A00117C}" dt="2023-09-04T18:22:43.679" v="2988" actId="478"/>
          <ac:spMkLst>
            <pc:docMk/>
            <pc:sldMk cId="250735705" sldId="285"/>
            <ac:spMk id="7" creationId="{D75B3FD3-AB36-9D20-B015-94065F7E0D25}"/>
          </ac:spMkLst>
        </pc:spChg>
        <pc:spChg chg="del mod">
          <ac:chgData name="Shah, Rakhee" userId="e4c8cad7-9b7f-400c-8714-1e5895845cc2" providerId="ADAL" clId="{4C074A06-F7C2-4C1D-8C9F-D98B5A00117C}" dt="2023-09-04T13:14:04.233" v="2769"/>
          <ac:spMkLst>
            <pc:docMk/>
            <pc:sldMk cId="250735705" sldId="285"/>
            <ac:spMk id="8" creationId="{7745D648-A9D2-459D-B79F-302EC2AD74FE}"/>
          </ac:spMkLst>
        </pc:spChg>
        <pc:spChg chg="add mod">
          <ac:chgData name="Shah, Rakhee" userId="e4c8cad7-9b7f-400c-8714-1e5895845cc2" providerId="ADAL" clId="{4C074A06-F7C2-4C1D-8C9F-D98B5A00117C}" dt="2023-09-04T19:01:04.639" v="3284" actId="207"/>
          <ac:spMkLst>
            <pc:docMk/>
            <pc:sldMk cId="250735705" sldId="285"/>
            <ac:spMk id="9" creationId="{959EC25F-15C1-1401-FBE2-0640A5F7C0D9}"/>
          </ac:spMkLst>
        </pc:spChg>
        <pc:spChg chg="add mod">
          <ac:chgData name="Shah, Rakhee" userId="e4c8cad7-9b7f-400c-8714-1e5895845cc2" providerId="ADAL" clId="{4C074A06-F7C2-4C1D-8C9F-D98B5A00117C}" dt="2023-09-06T08:57:12.453" v="4037" actId="20577"/>
          <ac:spMkLst>
            <pc:docMk/>
            <pc:sldMk cId="250735705" sldId="285"/>
            <ac:spMk id="10" creationId="{2ADC765C-7C37-88DF-C7A5-9C09865604D3}"/>
          </ac:spMkLst>
        </pc:spChg>
        <pc:picChg chg="mod">
          <ac:chgData name="Shah, Rakhee" userId="e4c8cad7-9b7f-400c-8714-1e5895845cc2" providerId="ADAL" clId="{4C074A06-F7C2-4C1D-8C9F-D98B5A00117C}" dt="2023-09-04T18:22:50.665" v="2989" actId="1076"/>
          <ac:picMkLst>
            <pc:docMk/>
            <pc:sldMk cId="250735705" sldId="285"/>
            <ac:picMk id="2" creationId="{787C81A9-717D-4D0F-8248-1C298ED26BE7}"/>
          </ac:picMkLst>
        </pc:picChg>
        <pc:picChg chg="add del mod">
          <ac:chgData name="Shah, Rakhee" userId="e4c8cad7-9b7f-400c-8714-1e5895845cc2" providerId="ADAL" clId="{4C074A06-F7C2-4C1D-8C9F-D98B5A00117C}" dt="2023-09-04T13:09:21.954" v="2581" actId="478"/>
          <ac:picMkLst>
            <pc:docMk/>
            <pc:sldMk cId="250735705" sldId="285"/>
            <ac:picMk id="1026" creationId="{FE0FF1FE-A4D4-4A00-A1EF-48C11831EE7A}"/>
          </ac:picMkLst>
        </pc:picChg>
      </pc:sldChg>
      <pc:sldChg chg="del">
        <pc:chgData name="Shah, Rakhee" userId="e4c8cad7-9b7f-400c-8714-1e5895845cc2" providerId="ADAL" clId="{4C074A06-F7C2-4C1D-8C9F-D98B5A00117C}" dt="2023-09-04T07:59:17.077" v="1446" actId="2696"/>
        <pc:sldMkLst>
          <pc:docMk/>
          <pc:sldMk cId="4199555309" sldId="286"/>
        </pc:sldMkLst>
      </pc:sldChg>
      <pc:sldChg chg="modSp mod modNotes">
        <pc:chgData name="Shah, Rakhee" userId="e4c8cad7-9b7f-400c-8714-1e5895845cc2" providerId="ADAL" clId="{4C074A06-F7C2-4C1D-8C9F-D98B5A00117C}" dt="2023-09-11T14:46:24.527" v="6079"/>
        <pc:sldMkLst>
          <pc:docMk/>
          <pc:sldMk cId="2679119366" sldId="287"/>
        </pc:sldMkLst>
        <pc:spChg chg="mod">
          <ac:chgData name="Shah, Rakhee" userId="e4c8cad7-9b7f-400c-8714-1e5895845cc2" providerId="ADAL" clId="{4C074A06-F7C2-4C1D-8C9F-D98B5A00117C}" dt="2023-09-04T18:58:04.140" v="3245" actId="255"/>
          <ac:spMkLst>
            <pc:docMk/>
            <pc:sldMk cId="2679119366" sldId="287"/>
            <ac:spMk id="2" creationId="{60C3D0C8-6C83-4D54-9AC3-74874D3F3711}"/>
          </ac:spMkLst>
        </pc:spChg>
        <pc:spChg chg="mod">
          <ac:chgData name="Shah, Rakhee" userId="e4c8cad7-9b7f-400c-8714-1e5895845cc2" providerId="ADAL" clId="{4C074A06-F7C2-4C1D-8C9F-D98B5A00117C}" dt="2023-09-06T08:56:07.716" v="4036" actId="20577"/>
          <ac:spMkLst>
            <pc:docMk/>
            <pc:sldMk cId="2679119366" sldId="287"/>
            <ac:spMk id="3" creationId="{4302FA57-4424-4FF1-B163-99EFD6D0C9D6}"/>
          </ac:spMkLst>
        </pc:spChg>
      </pc:sldChg>
      <pc:sldChg chg="addSp delSp modSp mod modNotes">
        <pc:chgData name="Shah, Rakhee" userId="e4c8cad7-9b7f-400c-8714-1e5895845cc2" providerId="ADAL" clId="{4C074A06-F7C2-4C1D-8C9F-D98B5A00117C}" dt="2023-09-11T14:46:24.527" v="6079"/>
        <pc:sldMkLst>
          <pc:docMk/>
          <pc:sldMk cId="1438110010" sldId="288"/>
        </pc:sldMkLst>
        <pc:graphicFrameChg chg="del">
          <ac:chgData name="Shah, Rakhee" userId="e4c8cad7-9b7f-400c-8714-1e5895845cc2" providerId="ADAL" clId="{4C074A06-F7C2-4C1D-8C9F-D98B5A00117C}" dt="2023-09-04T12:31:51.516" v="2327" actId="478"/>
          <ac:graphicFrameMkLst>
            <pc:docMk/>
            <pc:sldMk cId="1438110010" sldId="288"/>
            <ac:graphicFrameMk id="7" creationId="{22EFADA5-9B5C-466A-B064-278304DB1F0D}"/>
          </ac:graphicFrameMkLst>
        </pc:graphicFrameChg>
        <pc:picChg chg="add mod">
          <ac:chgData name="Shah, Rakhee" userId="e4c8cad7-9b7f-400c-8714-1e5895845cc2" providerId="ADAL" clId="{4C074A06-F7C2-4C1D-8C9F-D98B5A00117C}" dt="2023-09-04T12:32:35.548" v="2332" actId="14100"/>
          <ac:picMkLst>
            <pc:docMk/>
            <pc:sldMk cId="1438110010" sldId="288"/>
            <ac:picMk id="3" creationId="{4C1A15BC-1ECA-41D3-962E-8C64715359F9}"/>
          </ac:picMkLst>
        </pc:picChg>
      </pc:sldChg>
      <pc:sldChg chg="modSp mod modNotes">
        <pc:chgData name="Shah, Rakhee" userId="e4c8cad7-9b7f-400c-8714-1e5895845cc2" providerId="ADAL" clId="{4C074A06-F7C2-4C1D-8C9F-D98B5A00117C}" dt="2023-09-11T14:46:24.527" v="6079"/>
        <pc:sldMkLst>
          <pc:docMk/>
          <pc:sldMk cId="4153104906" sldId="289"/>
        </pc:sldMkLst>
        <pc:spChg chg="mod">
          <ac:chgData name="Shah, Rakhee" userId="e4c8cad7-9b7f-400c-8714-1e5895845cc2" providerId="ADAL" clId="{4C074A06-F7C2-4C1D-8C9F-D98B5A00117C}" dt="2023-09-04T18:58:27.376" v="3246" actId="255"/>
          <ac:spMkLst>
            <pc:docMk/>
            <pc:sldMk cId="4153104906" sldId="289"/>
            <ac:spMk id="2" creationId="{09552B97-F0E7-4152-8ECD-5DCE4D229531}"/>
          </ac:spMkLst>
        </pc:spChg>
        <pc:spChg chg="mod">
          <ac:chgData name="Shah, Rakhee" userId="e4c8cad7-9b7f-400c-8714-1e5895845cc2" providerId="ADAL" clId="{4C074A06-F7C2-4C1D-8C9F-D98B5A00117C}" dt="2023-09-04T18:18:55.911" v="2963" actId="1076"/>
          <ac:spMkLst>
            <pc:docMk/>
            <pc:sldMk cId="4153104906" sldId="289"/>
            <ac:spMk id="3" creationId="{97C2ECC1-5E8B-4654-92C2-FAF81146BE80}"/>
          </ac:spMkLst>
        </pc:spChg>
      </pc:sldChg>
      <pc:sldChg chg="del">
        <pc:chgData name="Shah, Rakhee" userId="e4c8cad7-9b7f-400c-8714-1e5895845cc2" providerId="ADAL" clId="{4C074A06-F7C2-4C1D-8C9F-D98B5A00117C}" dt="2023-09-04T12:32:50.237" v="2333" actId="2696"/>
        <pc:sldMkLst>
          <pc:docMk/>
          <pc:sldMk cId="3409734080" sldId="290"/>
        </pc:sldMkLst>
      </pc:sldChg>
      <pc:sldChg chg="del">
        <pc:chgData name="Shah, Rakhee" userId="e4c8cad7-9b7f-400c-8714-1e5895845cc2" providerId="ADAL" clId="{4C074A06-F7C2-4C1D-8C9F-D98B5A00117C}" dt="2023-09-04T12:33:04.232" v="2334" actId="2696"/>
        <pc:sldMkLst>
          <pc:docMk/>
          <pc:sldMk cId="1860131615" sldId="291"/>
        </pc:sldMkLst>
      </pc:sldChg>
      <pc:sldChg chg="addSp delSp modSp mod modNotes">
        <pc:chgData name="Shah, Rakhee" userId="e4c8cad7-9b7f-400c-8714-1e5895845cc2" providerId="ADAL" clId="{4C074A06-F7C2-4C1D-8C9F-D98B5A00117C}" dt="2023-09-11T14:46:24.527" v="6079"/>
        <pc:sldMkLst>
          <pc:docMk/>
          <pc:sldMk cId="1090522644" sldId="292"/>
        </pc:sldMkLst>
        <pc:spChg chg="add mod">
          <ac:chgData name="Shah, Rakhee" userId="e4c8cad7-9b7f-400c-8714-1e5895845cc2" providerId="ADAL" clId="{4C074A06-F7C2-4C1D-8C9F-D98B5A00117C}" dt="2023-09-04T19:13:45.165" v="3965" actId="207"/>
          <ac:spMkLst>
            <pc:docMk/>
            <pc:sldMk cId="1090522644" sldId="292"/>
            <ac:spMk id="3" creationId="{14748FBA-9A58-2314-EBBB-9745F7481BA4}"/>
          </ac:spMkLst>
        </pc:spChg>
        <pc:graphicFrameChg chg="add mod">
          <ac:chgData name="Shah, Rakhee" userId="e4c8cad7-9b7f-400c-8714-1e5895845cc2" providerId="ADAL" clId="{4C074A06-F7C2-4C1D-8C9F-D98B5A00117C}" dt="2023-09-04T13:04:20.850" v="2571" actId="113"/>
          <ac:graphicFrameMkLst>
            <pc:docMk/>
            <pc:sldMk cId="1090522644" sldId="292"/>
            <ac:graphicFrameMk id="4" creationId="{C6CF0A15-C65B-40A1-8945-7028F59A3E6C}"/>
          </ac:graphicFrameMkLst>
        </pc:graphicFrameChg>
        <pc:graphicFrameChg chg="del">
          <ac:chgData name="Shah, Rakhee" userId="e4c8cad7-9b7f-400c-8714-1e5895845cc2" providerId="ADAL" clId="{4C074A06-F7C2-4C1D-8C9F-D98B5A00117C}" dt="2023-09-04T12:39:30.150" v="2393" actId="478"/>
          <ac:graphicFrameMkLst>
            <pc:docMk/>
            <pc:sldMk cId="1090522644" sldId="292"/>
            <ac:graphicFrameMk id="8" creationId="{C6CF0A15-C65B-40A1-8945-7028F59A3E6C}"/>
          </ac:graphicFrameMkLst>
        </pc:graphicFrameChg>
      </pc:sldChg>
      <pc:sldChg chg="modSp new mod modNotes modNotesTx">
        <pc:chgData name="Shah, Rakhee" userId="e4c8cad7-9b7f-400c-8714-1e5895845cc2" providerId="ADAL" clId="{4C074A06-F7C2-4C1D-8C9F-D98B5A00117C}" dt="2023-09-11T14:46:24.527" v="6079"/>
        <pc:sldMkLst>
          <pc:docMk/>
          <pc:sldMk cId="8920543" sldId="293"/>
        </pc:sldMkLst>
        <pc:spChg chg="mod">
          <ac:chgData name="Shah, Rakhee" userId="e4c8cad7-9b7f-400c-8714-1e5895845cc2" providerId="ADAL" clId="{4C074A06-F7C2-4C1D-8C9F-D98B5A00117C}" dt="2023-09-04T19:13:12.268" v="3964" actId="20577"/>
          <ac:spMkLst>
            <pc:docMk/>
            <pc:sldMk cId="8920543" sldId="293"/>
            <ac:spMk id="2" creationId="{F8E9E605-EC15-5699-72C1-CB35DC942C8F}"/>
          </ac:spMkLst>
        </pc:spChg>
        <pc:spChg chg="mod">
          <ac:chgData name="Shah, Rakhee" userId="e4c8cad7-9b7f-400c-8714-1e5895845cc2" providerId="ADAL" clId="{4C074A06-F7C2-4C1D-8C9F-D98B5A00117C}" dt="2023-09-04T18:16:11.583" v="2942" actId="1076"/>
          <ac:spMkLst>
            <pc:docMk/>
            <pc:sldMk cId="8920543" sldId="293"/>
            <ac:spMk id="3" creationId="{0F400D61-C12F-9C58-F8D6-0CAD87EA33F7}"/>
          </ac:spMkLst>
        </pc:spChg>
      </pc:sldChg>
      <pc:sldChg chg="addSp delSp modSp new mod modNotes modNotesTx">
        <pc:chgData name="Shah, Rakhee" userId="e4c8cad7-9b7f-400c-8714-1e5895845cc2" providerId="ADAL" clId="{4C074A06-F7C2-4C1D-8C9F-D98B5A00117C}" dt="2023-09-11T14:46:24.527" v="6079"/>
        <pc:sldMkLst>
          <pc:docMk/>
          <pc:sldMk cId="3897955941" sldId="294"/>
        </pc:sldMkLst>
        <pc:spChg chg="del">
          <ac:chgData name="Shah, Rakhee" userId="e4c8cad7-9b7f-400c-8714-1e5895845cc2" providerId="ADAL" clId="{4C074A06-F7C2-4C1D-8C9F-D98B5A00117C}" dt="2023-09-04T07:49:36.254" v="684" actId="478"/>
          <ac:spMkLst>
            <pc:docMk/>
            <pc:sldMk cId="3897955941" sldId="294"/>
            <ac:spMk id="2" creationId="{05316E3B-0DDC-F9C2-B702-E26E7855904D}"/>
          </ac:spMkLst>
        </pc:spChg>
        <pc:spChg chg="mod">
          <ac:chgData name="Shah, Rakhee" userId="e4c8cad7-9b7f-400c-8714-1e5895845cc2" providerId="ADAL" clId="{4C074A06-F7C2-4C1D-8C9F-D98B5A00117C}" dt="2023-09-04T18:16:19.841" v="2943" actId="1076"/>
          <ac:spMkLst>
            <pc:docMk/>
            <pc:sldMk cId="3897955941" sldId="294"/>
            <ac:spMk id="3" creationId="{54140F34-344A-5F2B-53DC-0267539AE0FE}"/>
          </ac:spMkLst>
        </pc:spChg>
        <pc:spChg chg="add mod">
          <ac:chgData name="Shah, Rakhee" userId="e4c8cad7-9b7f-400c-8714-1e5895845cc2" providerId="ADAL" clId="{4C074A06-F7C2-4C1D-8C9F-D98B5A00117C}" dt="2023-09-04T18:55:16.304" v="3148" actId="255"/>
          <ac:spMkLst>
            <pc:docMk/>
            <pc:sldMk cId="3897955941" sldId="294"/>
            <ac:spMk id="4" creationId="{08805245-C1A3-6C2F-102B-32FC9D66449F}"/>
          </ac:spMkLst>
        </pc:spChg>
      </pc:sldChg>
      <pc:sldChg chg="addSp delSp modSp new mod">
        <pc:chgData name="Shah, Rakhee" userId="e4c8cad7-9b7f-400c-8714-1e5895845cc2" providerId="ADAL" clId="{4C074A06-F7C2-4C1D-8C9F-D98B5A00117C}" dt="2023-09-11T08:41:15.181" v="6036" actId="20577"/>
        <pc:sldMkLst>
          <pc:docMk/>
          <pc:sldMk cId="2037126808" sldId="295"/>
        </pc:sldMkLst>
        <pc:spChg chg="del">
          <ac:chgData name="Shah, Rakhee" userId="e4c8cad7-9b7f-400c-8714-1e5895845cc2" providerId="ADAL" clId="{4C074A06-F7C2-4C1D-8C9F-D98B5A00117C}" dt="2023-09-04T08:00:28.978" v="1485" actId="478"/>
          <ac:spMkLst>
            <pc:docMk/>
            <pc:sldMk cId="2037126808" sldId="295"/>
            <ac:spMk id="2" creationId="{7D1EAB57-529B-E342-B71F-400496725BD0}"/>
          </ac:spMkLst>
        </pc:spChg>
        <pc:spChg chg="mod">
          <ac:chgData name="Shah, Rakhee" userId="e4c8cad7-9b7f-400c-8714-1e5895845cc2" providerId="ADAL" clId="{4C074A06-F7C2-4C1D-8C9F-D98B5A00117C}" dt="2023-09-11T08:41:15.181" v="6036" actId="20577"/>
          <ac:spMkLst>
            <pc:docMk/>
            <pc:sldMk cId="2037126808" sldId="295"/>
            <ac:spMk id="3" creationId="{6B8F54E2-7415-0690-DB8F-2757D1791F24}"/>
          </ac:spMkLst>
        </pc:spChg>
        <pc:spChg chg="add mod">
          <ac:chgData name="Shah, Rakhee" userId="e4c8cad7-9b7f-400c-8714-1e5895845cc2" providerId="ADAL" clId="{4C074A06-F7C2-4C1D-8C9F-D98B5A00117C}" dt="2023-09-04T18:56:14.044" v="3156" actId="1076"/>
          <ac:spMkLst>
            <pc:docMk/>
            <pc:sldMk cId="2037126808" sldId="295"/>
            <ac:spMk id="4" creationId="{3CA51571-ABBC-952C-E41E-B7839690A10E}"/>
          </ac:spMkLst>
        </pc:spChg>
      </pc:sldChg>
      <pc:sldChg chg="addSp delSp modSp new mod">
        <pc:chgData name="Shah, Rakhee" userId="e4c8cad7-9b7f-400c-8714-1e5895845cc2" providerId="ADAL" clId="{4C074A06-F7C2-4C1D-8C9F-D98B5A00117C}" dt="2023-09-04T08:49:39.863" v="2266" actId="14100"/>
        <pc:sldMkLst>
          <pc:docMk/>
          <pc:sldMk cId="2206498490" sldId="296"/>
        </pc:sldMkLst>
        <pc:spChg chg="del">
          <ac:chgData name="Shah, Rakhee" userId="e4c8cad7-9b7f-400c-8714-1e5895845cc2" providerId="ADAL" clId="{4C074A06-F7C2-4C1D-8C9F-D98B5A00117C}" dt="2023-09-04T08:49:15.039" v="2257" actId="478"/>
          <ac:spMkLst>
            <pc:docMk/>
            <pc:sldMk cId="2206498490" sldId="296"/>
            <ac:spMk id="2" creationId="{B6782ECA-A8A7-E8CD-FCCF-19ECC17CE0DB}"/>
          </ac:spMkLst>
        </pc:spChg>
        <pc:spChg chg="del">
          <ac:chgData name="Shah, Rakhee" userId="e4c8cad7-9b7f-400c-8714-1e5895845cc2" providerId="ADAL" clId="{4C074A06-F7C2-4C1D-8C9F-D98B5A00117C}" dt="2023-09-04T08:49:17.186" v="2258" actId="478"/>
          <ac:spMkLst>
            <pc:docMk/>
            <pc:sldMk cId="2206498490" sldId="296"/>
            <ac:spMk id="3" creationId="{E3BDBB28-636F-BC07-2257-FA2B6466E33B}"/>
          </ac:spMkLst>
        </pc:spChg>
        <pc:picChg chg="add mod">
          <ac:chgData name="Shah, Rakhee" userId="e4c8cad7-9b7f-400c-8714-1e5895845cc2" providerId="ADAL" clId="{4C074A06-F7C2-4C1D-8C9F-D98B5A00117C}" dt="2023-09-04T08:49:39.863" v="2266" actId="14100"/>
          <ac:picMkLst>
            <pc:docMk/>
            <pc:sldMk cId="2206498490" sldId="296"/>
            <ac:picMk id="5" creationId="{3276001C-42ED-C494-AB80-561300823DD5}"/>
          </ac:picMkLst>
        </pc:picChg>
      </pc:sldChg>
      <pc:sldChg chg="addSp delSp modSp new del mod modClrScheme chgLayout">
        <pc:chgData name="Shah, Rakhee" userId="e4c8cad7-9b7f-400c-8714-1e5895845cc2" providerId="ADAL" clId="{4C074A06-F7C2-4C1D-8C9F-D98B5A00117C}" dt="2023-09-11T09:11:13.980" v="6060" actId="2696"/>
        <pc:sldMkLst>
          <pc:docMk/>
          <pc:sldMk cId="40306068" sldId="297"/>
        </pc:sldMkLst>
        <pc:spChg chg="del">
          <ac:chgData name="Shah, Rakhee" userId="e4c8cad7-9b7f-400c-8714-1e5895845cc2" providerId="ADAL" clId="{4C074A06-F7C2-4C1D-8C9F-D98B5A00117C}" dt="2023-09-04T12:33:45.087" v="2336" actId="478"/>
          <ac:spMkLst>
            <pc:docMk/>
            <pc:sldMk cId="40306068" sldId="297"/>
            <ac:spMk id="2" creationId="{E2D53107-B50A-EC60-3CB2-5BC8F8DB0AB8}"/>
          </ac:spMkLst>
        </pc:spChg>
        <pc:spChg chg="del mod">
          <ac:chgData name="Shah, Rakhee" userId="e4c8cad7-9b7f-400c-8714-1e5895845cc2" providerId="ADAL" clId="{4C074A06-F7C2-4C1D-8C9F-D98B5A00117C}" dt="2023-09-04T12:34:17.605" v="2342" actId="478"/>
          <ac:spMkLst>
            <pc:docMk/>
            <pc:sldMk cId="40306068" sldId="297"/>
            <ac:spMk id="3" creationId="{329A590B-8AB6-413A-DB6C-0D13FCB6FFAE}"/>
          </ac:spMkLst>
        </pc:spChg>
        <pc:spChg chg="add del mod ord">
          <ac:chgData name="Shah, Rakhee" userId="e4c8cad7-9b7f-400c-8714-1e5895845cc2" providerId="ADAL" clId="{4C074A06-F7C2-4C1D-8C9F-D98B5A00117C}" dt="2023-09-04T12:37:28.474" v="2374" actId="478"/>
          <ac:spMkLst>
            <pc:docMk/>
            <pc:sldMk cId="40306068" sldId="297"/>
            <ac:spMk id="5" creationId="{2D6130C6-41CC-C623-29A0-9FE824ECADB7}"/>
          </ac:spMkLst>
        </pc:spChg>
        <pc:spChg chg="add mod">
          <ac:chgData name="Shah, Rakhee" userId="e4c8cad7-9b7f-400c-8714-1e5895845cc2" providerId="ADAL" clId="{4C074A06-F7C2-4C1D-8C9F-D98B5A00117C}" dt="2023-09-04T18:19:25.612" v="2967" actId="113"/>
          <ac:spMkLst>
            <pc:docMk/>
            <pc:sldMk cId="40306068" sldId="297"/>
            <ac:spMk id="10" creationId="{4D93E4D9-F686-1D87-A3A8-AD9C4B13C8F8}"/>
          </ac:spMkLst>
        </pc:spChg>
        <pc:spChg chg="add mod">
          <ac:chgData name="Shah, Rakhee" userId="e4c8cad7-9b7f-400c-8714-1e5895845cc2" providerId="ADAL" clId="{4C074A06-F7C2-4C1D-8C9F-D98B5A00117C}" dt="2023-09-04T18:19:30.128" v="2968" actId="113"/>
          <ac:spMkLst>
            <pc:docMk/>
            <pc:sldMk cId="40306068" sldId="297"/>
            <ac:spMk id="11" creationId="{57669911-AD04-C903-DD9C-2344FE37D242}"/>
          </ac:spMkLst>
        </pc:spChg>
        <pc:spChg chg="add del mod">
          <ac:chgData name="Shah, Rakhee" userId="e4c8cad7-9b7f-400c-8714-1e5895845cc2" providerId="ADAL" clId="{4C074A06-F7C2-4C1D-8C9F-D98B5A00117C}" dt="2023-09-04T12:37:19.835" v="2371" actId="478"/>
          <ac:spMkLst>
            <pc:docMk/>
            <pc:sldMk cId="40306068" sldId="297"/>
            <ac:spMk id="14" creationId="{74C45315-480F-D42D-CBAC-BF742383B96A}"/>
          </ac:spMkLst>
        </pc:spChg>
        <pc:spChg chg="add del mod">
          <ac:chgData name="Shah, Rakhee" userId="e4c8cad7-9b7f-400c-8714-1e5895845cc2" providerId="ADAL" clId="{4C074A06-F7C2-4C1D-8C9F-D98B5A00117C}" dt="2023-09-04T12:37:23.303" v="2372" actId="478"/>
          <ac:spMkLst>
            <pc:docMk/>
            <pc:sldMk cId="40306068" sldId="297"/>
            <ac:spMk id="16" creationId="{186B30E4-33AD-3E22-C417-14CA30DA2EEB}"/>
          </ac:spMkLst>
        </pc:spChg>
        <pc:picChg chg="add del mod">
          <ac:chgData name="Shah, Rakhee" userId="e4c8cad7-9b7f-400c-8714-1e5895845cc2" providerId="ADAL" clId="{4C074A06-F7C2-4C1D-8C9F-D98B5A00117C}" dt="2023-09-04T12:35:53.871" v="2352" actId="478"/>
          <ac:picMkLst>
            <pc:docMk/>
            <pc:sldMk cId="40306068" sldId="297"/>
            <ac:picMk id="6" creationId="{C2CFA865-11DE-21D2-75EA-DF2343DE302F}"/>
          </ac:picMkLst>
        </pc:picChg>
        <pc:picChg chg="add mod">
          <ac:chgData name="Shah, Rakhee" userId="e4c8cad7-9b7f-400c-8714-1e5895845cc2" providerId="ADAL" clId="{4C074A06-F7C2-4C1D-8C9F-D98B5A00117C}" dt="2023-09-04T13:02:55.811" v="2539" actId="1076"/>
          <ac:picMkLst>
            <pc:docMk/>
            <pc:sldMk cId="40306068" sldId="297"/>
            <ac:picMk id="8" creationId="{0A1F174F-5628-9F6C-D80E-CC9490A5F4D4}"/>
          </ac:picMkLst>
        </pc:picChg>
        <pc:picChg chg="add mod">
          <ac:chgData name="Shah, Rakhee" userId="e4c8cad7-9b7f-400c-8714-1e5895845cc2" providerId="ADAL" clId="{4C074A06-F7C2-4C1D-8C9F-D98B5A00117C}" dt="2023-09-04T13:02:47.862" v="2538" actId="14100"/>
          <ac:picMkLst>
            <pc:docMk/>
            <pc:sldMk cId="40306068" sldId="297"/>
            <ac:picMk id="9" creationId="{09B240B8-9136-B6C4-D281-16AD3A0D3E06}"/>
          </ac:picMkLst>
        </pc:picChg>
      </pc:sldChg>
      <pc:sldChg chg="addSp delSp modSp add mod ord modNotes">
        <pc:chgData name="Shah, Rakhee" userId="e4c8cad7-9b7f-400c-8714-1e5895845cc2" providerId="ADAL" clId="{4C074A06-F7C2-4C1D-8C9F-D98B5A00117C}" dt="2023-09-11T14:46:24.527" v="6079"/>
        <pc:sldMkLst>
          <pc:docMk/>
          <pc:sldMk cId="3304499432" sldId="298"/>
        </pc:sldMkLst>
        <pc:spChg chg="del">
          <ac:chgData name="Shah, Rakhee" userId="e4c8cad7-9b7f-400c-8714-1e5895845cc2" providerId="ADAL" clId="{4C074A06-F7C2-4C1D-8C9F-D98B5A00117C}" dt="2023-09-04T12:36:13.731" v="2357" actId="478"/>
          <ac:spMkLst>
            <pc:docMk/>
            <pc:sldMk cId="3304499432" sldId="298"/>
            <ac:spMk id="2" creationId="{E2D53107-B50A-EC60-3CB2-5BC8F8DB0AB8}"/>
          </ac:spMkLst>
        </pc:spChg>
        <pc:spChg chg="del">
          <ac:chgData name="Shah, Rakhee" userId="e4c8cad7-9b7f-400c-8714-1e5895845cc2" providerId="ADAL" clId="{4C074A06-F7C2-4C1D-8C9F-D98B5A00117C}" dt="2023-09-04T12:35:09.651" v="2351"/>
          <ac:spMkLst>
            <pc:docMk/>
            <pc:sldMk cId="3304499432" sldId="298"/>
            <ac:spMk id="3" creationId="{329A590B-8AB6-413A-DB6C-0D13FCB6FFAE}"/>
          </ac:spMkLst>
        </pc:spChg>
        <pc:spChg chg="add del mod">
          <ac:chgData name="Shah, Rakhee" userId="e4c8cad7-9b7f-400c-8714-1e5895845cc2" providerId="ADAL" clId="{4C074A06-F7C2-4C1D-8C9F-D98B5A00117C}" dt="2023-09-04T12:36:16.356" v="2358" actId="478"/>
          <ac:spMkLst>
            <pc:docMk/>
            <pc:sldMk cId="3304499432" sldId="298"/>
            <ac:spMk id="6" creationId="{D5D75CA0-7AF2-7437-3AB7-61AEFB8A002D}"/>
          </ac:spMkLst>
        </pc:spChg>
        <pc:spChg chg="add mod">
          <ac:chgData name="Shah, Rakhee" userId="e4c8cad7-9b7f-400c-8714-1e5895845cc2" providerId="ADAL" clId="{4C074A06-F7C2-4C1D-8C9F-D98B5A00117C}" dt="2023-09-04T18:19:18.803" v="2966" actId="1076"/>
          <ac:spMkLst>
            <pc:docMk/>
            <pc:sldMk cId="3304499432" sldId="298"/>
            <ac:spMk id="10" creationId="{BFDE7A04-AFD8-C86B-D987-4685C77DFFC4}"/>
          </ac:spMkLst>
        </pc:spChg>
        <pc:picChg chg="add del mod">
          <ac:chgData name="Shah, Rakhee" userId="e4c8cad7-9b7f-400c-8714-1e5895845cc2" providerId="ADAL" clId="{4C074A06-F7C2-4C1D-8C9F-D98B5A00117C}" dt="2023-09-04T12:36:08.966" v="2355" actId="478"/>
          <ac:picMkLst>
            <pc:docMk/>
            <pc:sldMk cId="3304499432" sldId="298"/>
            <ac:picMk id="4" creationId="{A3A13BF0-0BAC-796B-5D9B-0970E7B840ED}"/>
          </ac:picMkLst>
        </pc:picChg>
        <pc:picChg chg="add mod">
          <ac:chgData name="Shah, Rakhee" userId="e4c8cad7-9b7f-400c-8714-1e5895845cc2" providerId="ADAL" clId="{4C074A06-F7C2-4C1D-8C9F-D98B5A00117C}" dt="2023-09-04T12:39:09.795" v="2392" actId="1076"/>
          <ac:picMkLst>
            <pc:docMk/>
            <pc:sldMk cId="3304499432" sldId="298"/>
            <ac:picMk id="8" creationId="{AB1838DF-0927-4D25-87AE-9B244BFB1666}"/>
          </ac:picMkLst>
        </pc:picChg>
      </pc:sldChg>
      <pc:sldChg chg="delSp modSp new del mod">
        <pc:chgData name="Shah, Rakhee" userId="e4c8cad7-9b7f-400c-8714-1e5895845cc2" providerId="ADAL" clId="{4C074A06-F7C2-4C1D-8C9F-D98B5A00117C}" dt="2023-09-04T19:11:58.787" v="3949" actId="2696"/>
        <pc:sldMkLst>
          <pc:docMk/>
          <pc:sldMk cId="1398532011" sldId="299"/>
        </pc:sldMkLst>
        <pc:spChg chg="del">
          <ac:chgData name="Shah, Rakhee" userId="e4c8cad7-9b7f-400c-8714-1e5895845cc2" providerId="ADAL" clId="{4C074A06-F7C2-4C1D-8C9F-D98B5A00117C}" dt="2023-09-04T13:11:59.778" v="2765" actId="478"/>
          <ac:spMkLst>
            <pc:docMk/>
            <pc:sldMk cId="1398532011" sldId="299"/>
            <ac:spMk id="2" creationId="{BBC7473E-6D4B-5A75-CFBD-6D3CC599FF02}"/>
          </ac:spMkLst>
        </pc:spChg>
        <pc:spChg chg="del mod">
          <ac:chgData name="Shah, Rakhee" userId="e4c8cad7-9b7f-400c-8714-1e5895845cc2" providerId="ADAL" clId="{4C074A06-F7C2-4C1D-8C9F-D98B5A00117C}" dt="2023-09-04T19:11:27.089" v="3947" actId="478"/>
          <ac:spMkLst>
            <pc:docMk/>
            <pc:sldMk cId="1398532011" sldId="299"/>
            <ac:spMk id="3" creationId="{144FB5FB-B5DC-E19D-11DE-A78864A2A103}"/>
          </ac:spMkLst>
        </pc:spChg>
      </pc:sldChg>
      <pc:sldChg chg="modSp add mod modNotes">
        <pc:chgData name="Shah, Rakhee" userId="e4c8cad7-9b7f-400c-8714-1e5895845cc2" providerId="ADAL" clId="{4C074A06-F7C2-4C1D-8C9F-D98B5A00117C}" dt="2023-09-11T14:46:24.527" v="6079"/>
        <pc:sldMkLst>
          <pc:docMk/>
          <pc:sldMk cId="631710566" sldId="300"/>
        </pc:sldMkLst>
        <pc:spChg chg="mod">
          <ac:chgData name="Shah, Rakhee" userId="e4c8cad7-9b7f-400c-8714-1e5895845cc2" providerId="ADAL" clId="{4C074A06-F7C2-4C1D-8C9F-D98B5A00117C}" dt="2023-09-04T19:12:42.570" v="3951" actId="20577"/>
          <ac:spMkLst>
            <pc:docMk/>
            <pc:sldMk cId="631710566" sldId="300"/>
            <ac:spMk id="2" creationId="{81F4FF37-EBAC-4807-94A1-98A5DC34836F}"/>
          </ac:spMkLst>
        </pc:spChg>
      </pc:sldChg>
      <pc:sldChg chg="modSp new mod">
        <pc:chgData name="Shah, Rakhee" userId="e4c8cad7-9b7f-400c-8714-1e5895845cc2" providerId="ADAL" clId="{4C074A06-F7C2-4C1D-8C9F-D98B5A00117C}" dt="2023-09-07T20:21:41.654" v="5855" actId="20577"/>
        <pc:sldMkLst>
          <pc:docMk/>
          <pc:sldMk cId="2135870687" sldId="301"/>
        </pc:sldMkLst>
        <pc:spChg chg="mod">
          <ac:chgData name="Shah, Rakhee" userId="e4c8cad7-9b7f-400c-8714-1e5895845cc2" providerId="ADAL" clId="{4C074A06-F7C2-4C1D-8C9F-D98B5A00117C}" dt="2023-09-07T19:47:47.396" v="4172" actId="20577"/>
          <ac:spMkLst>
            <pc:docMk/>
            <pc:sldMk cId="2135870687" sldId="301"/>
            <ac:spMk id="2" creationId="{0D2E30EA-6250-03FD-A731-75D3738A17FF}"/>
          </ac:spMkLst>
        </pc:spChg>
        <pc:spChg chg="mod">
          <ac:chgData name="Shah, Rakhee" userId="e4c8cad7-9b7f-400c-8714-1e5895845cc2" providerId="ADAL" clId="{4C074A06-F7C2-4C1D-8C9F-D98B5A00117C}" dt="2023-09-07T20:21:41.654" v="5855" actId="20577"/>
          <ac:spMkLst>
            <pc:docMk/>
            <pc:sldMk cId="2135870687" sldId="301"/>
            <ac:spMk id="3" creationId="{0D26201A-D02F-9FBA-B2AA-13D4C20BCF58}"/>
          </ac:spMkLst>
        </pc:spChg>
      </pc:sldChg>
      <pc:sldChg chg="modSp new mod ord modNotes modNotesTx">
        <pc:chgData name="Shah, Rakhee" userId="e4c8cad7-9b7f-400c-8714-1e5895845cc2" providerId="ADAL" clId="{4C074A06-F7C2-4C1D-8C9F-D98B5A00117C}" dt="2023-09-11T14:46:24.527" v="6079"/>
        <pc:sldMkLst>
          <pc:docMk/>
          <pc:sldMk cId="3946390230" sldId="302"/>
        </pc:sldMkLst>
        <pc:spChg chg="mod">
          <ac:chgData name="Shah, Rakhee" userId="e4c8cad7-9b7f-400c-8714-1e5895845cc2" providerId="ADAL" clId="{4C074A06-F7C2-4C1D-8C9F-D98B5A00117C}" dt="2023-09-11T12:03:32.658" v="6078" actId="1076"/>
          <ac:spMkLst>
            <pc:docMk/>
            <pc:sldMk cId="3946390230" sldId="302"/>
            <ac:spMk id="2" creationId="{EF29EC51-3A2B-5417-BFED-8367730D8222}"/>
          </ac:spMkLst>
        </pc:spChg>
        <pc:spChg chg="mod">
          <ac:chgData name="Shah, Rakhee" userId="e4c8cad7-9b7f-400c-8714-1e5895845cc2" providerId="ADAL" clId="{4C074A06-F7C2-4C1D-8C9F-D98B5A00117C}" dt="2023-09-11T12:02:10.206" v="6072" actId="12"/>
          <ac:spMkLst>
            <pc:docMk/>
            <pc:sldMk cId="3946390230" sldId="302"/>
            <ac:spMk id="3" creationId="{3ACCFFF0-0024-F8AC-4883-90D2D0203213}"/>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imperiallondon-my.sharepoint.com/personal/rshah3_ic_ac_uk/Documents/RCPCH%20epilepsy%20project/Analysis%20documents/Addzscore4.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imperiallondon-my.sharepoint.com/personal/rshah3_ic_ac_uk/Documents/RCPCH%20epilepsy%20project/Analysis%20documents/Addzscore4.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GB" b="1">
                <a:solidFill>
                  <a:schemeClr val="tx1"/>
                </a:solidFill>
              </a:rPr>
              <a:t>Scatter</a:t>
            </a:r>
            <a:r>
              <a:rPr lang="en-GB" b="1" baseline="0">
                <a:solidFill>
                  <a:schemeClr val="tx1"/>
                </a:solidFill>
              </a:rPr>
              <a:t> plot of admissions versus diagnoses standardised ratios</a:t>
            </a:r>
            <a:endParaRPr lang="en-GB" b="1">
              <a:solidFill>
                <a:schemeClr val="tx1"/>
              </a:solidFill>
            </a:endParaRP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tx>
            <c:strRef>
              <c:f>'Scatter plot'!$C$78</c:f>
              <c:strCache>
                <c:ptCount val="1"/>
                <c:pt idx="0">
                  <c:v>Pri_SR diagnosis</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0"/>
            <c:trendlineLbl>
              <c:layout>
                <c:manualLayout>
                  <c:x val="1.478565179352581E-3"/>
                  <c:y val="-0.27037583843686208"/>
                </c:manualLayout>
              </c:layout>
              <c:numFmt formatCode="General" sourceLinked="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trendlineLbl>
          </c:trendline>
          <c:xVal>
            <c:numRef>
              <c:f>'Scatter plot'!$B$79:$B$152</c:f>
              <c:numCache>
                <c:formatCode>General</c:formatCode>
                <c:ptCount val="74"/>
                <c:pt idx="0">
                  <c:v>109.749</c:v>
                </c:pt>
                <c:pt idx="1">
                  <c:v>121.792</c:v>
                </c:pt>
                <c:pt idx="2">
                  <c:v>146.07</c:v>
                </c:pt>
                <c:pt idx="3">
                  <c:v>46.039000000000001</c:v>
                </c:pt>
                <c:pt idx="4">
                  <c:v>75.272000000000006</c:v>
                </c:pt>
                <c:pt idx="5">
                  <c:v>99.692999999999998</c:v>
                </c:pt>
                <c:pt idx="6">
                  <c:v>98.192999999999998</c:v>
                </c:pt>
                <c:pt idx="7">
                  <c:v>51.280999999999999</c:v>
                </c:pt>
                <c:pt idx="8">
                  <c:v>85.838999999999999</c:v>
                </c:pt>
                <c:pt idx="9">
                  <c:v>130.81800000000001</c:v>
                </c:pt>
                <c:pt idx="10">
                  <c:v>88.266000000000005</c:v>
                </c:pt>
                <c:pt idx="11">
                  <c:v>105.783</c:v>
                </c:pt>
                <c:pt idx="12">
                  <c:v>88.646000000000001</c:v>
                </c:pt>
                <c:pt idx="13">
                  <c:v>214.785</c:v>
                </c:pt>
                <c:pt idx="14">
                  <c:v>144.977</c:v>
                </c:pt>
                <c:pt idx="15">
                  <c:v>89.381</c:v>
                </c:pt>
                <c:pt idx="16">
                  <c:v>149.07599999999999</c:v>
                </c:pt>
                <c:pt idx="17">
                  <c:v>93.161000000000001</c:v>
                </c:pt>
                <c:pt idx="18">
                  <c:v>133.51400000000001</c:v>
                </c:pt>
                <c:pt idx="19">
                  <c:v>97.48</c:v>
                </c:pt>
                <c:pt idx="20">
                  <c:v>136.96600000000001</c:v>
                </c:pt>
                <c:pt idx="21">
                  <c:v>126.352</c:v>
                </c:pt>
                <c:pt idx="22">
                  <c:v>167.364</c:v>
                </c:pt>
                <c:pt idx="23">
                  <c:v>94.302999999999997</c:v>
                </c:pt>
                <c:pt idx="24">
                  <c:v>87.25</c:v>
                </c:pt>
                <c:pt idx="25">
                  <c:v>88.959000000000003</c:v>
                </c:pt>
                <c:pt idx="26">
                  <c:v>69.551000000000002</c:v>
                </c:pt>
                <c:pt idx="27">
                  <c:v>90.637</c:v>
                </c:pt>
                <c:pt idx="28">
                  <c:v>88.132000000000005</c:v>
                </c:pt>
                <c:pt idx="29">
                  <c:v>122.661</c:v>
                </c:pt>
                <c:pt idx="30">
                  <c:v>78.510000000000005</c:v>
                </c:pt>
                <c:pt idx="31">
                  <c:v>126.91500000000001</c:v>
                </c:pt>
                <c:pt idx="32">
                  <c:v>76.278999999999996</c:v>
                </c:pt>
                <c:pt idx="33">
                  <c:v>113.508</c:v>
                </c:pt>
                <c:pt idx="34">
                  <c:v>75.957999999999998</c:v>
                </c:pt>
                <c:pt idx="35">
                  <c:v>136.708</c:v>
                </c:pt>
                <c:pt idx="36">
                  <c:v>102.372</c:v>
                </c:pt>
                <c:pt idx="37">
                  <c:v>73.551000000000002</c:v>
                </c:pt>
                <c:pt idx="38">
                  <c:v>104.14400000000001</c:v>
                </c:pt>
                <c:pt idx="39">
                  <c:v>72.472999999999999</c:v>
                </c:pt>
                <c:pt idx="40">
                  <c:v>125.371</c:v>
                </c:pt>
                <c:pt idx="41">
                  <c:v>95.516999999999996</c:v>
                </c:pt>
                <c:pt idx="42">
                  <c:v>86.292000000000002</c:v>
                </c:pt>
                <c:pt idx="43">
                  <c:v>74.826999999999998</c:v>
                </c:pt>
                <c:pt idx="44">
                  <c:v>95.325000000000003</c:v>
                </c:pt>
                <c:pt idx="45">
                  <c:v>126.818</c:v>
                </c:pt>
                <c:pt idx="46">
                  <c:v>76.387</c:v>
                </c:pt>
                <c:pt idx="47">
                  <c:v>121.93600000000001</c:v>
                </c:pt>
                <c:pt idx="48">
                  <c:v>79.656999999999996</c:v>
                </c:pt>
                <c:pt idx="49">
                  <c:v>73.442999999999998</c:v>
                </c:pt>
                <c:pt idx="50">
                  <c:v>56.363999999999997</c:v>
                </c:pt>
                <c:pt idx="51">
                  <c:v>56.683999999999997</c:v>
                </c:pt>
                <c:pt idx="52">
                  <c:v>48.936</c:v>
                </c:pt>
                <c:pt idx="53">
                  <c:v>132.50399999999999</c:v>
                </c:pt>
                <c:pt idx="54">
                  <c:v>85.787999999999997</c:v>
                </c:pt>
                <c:pt idx="55">
                  <c:v>88.177999999999997</c:v>
                </c:pt>
                <c:pt idx="56">
                  <c:v>134.57900000000001</c:v>
                </c:pt>
                <c:pt idx="57">
                  <c:v>104.755</c:v>
                </c:pt>
                <c:pt idx="58">
                  <c:v>113.077</c:v>
                </c:pt>
                <c:pt idx="59">
                  <c:v>61.298999999999999</c:v>
                </c:pt>
                <c:pt idx="60">
                  <c:v>101.682</c:v>
                </c:pt>
                <c:pt idx="61">
                  <c:v>88.677000000000007</c:v>
                </c:pt>
                <c:pt idx="62">
                  <c:v>232.18</c:v>
                </c:pt>
                <c:pt idx="63">
                  <c:v>99.814999999999998</c:v>
                </c:pt>
                <c:pt idx="64">
                  <c:v>54.496000000000002</c:v>
                </c:pt>
                <c:pt idx="65">
                  <c:v>129.55099999999999</c:v>
                </c:pt>
                <c:pt idx="66">
                  <c:v>84.736000000000004</c:v>
                </c:pt>
                <c:pt idx="67">
                  <c:v>63.206000000000003</c:v>
                </c:pt>
                <c:pt idx="68">
                  <c:v>75.91</c:v>
                </c:pt>
                <c:pt idx="69">
                  <c:v>123.148</c:v>
                </c:pt>
                <c:pt idx="70">
                  <c:v>114.791</c:v>
                </c:pt>
                <c:pt idx="71">
                  <c:v>81.347999999999999</c:v>
                </c:pt>
                <c:pt idx="72">
                  <c:v>133.26400000000001</c:v>
                </c:pt>
                <c:pt idx="73">
                  <c:v>133.97800000000001</c:v>
                </c:pt>
              </c:numCache>
            </c:numRef>
          </c:xVal>
          <c:yVal>
            <c:numRef>
              <c:f>'Scatter plot'!$C$79:$C$152</c:f>
              <c:numCache>
                <c:formatCode>0.00</c:formatCode>
                <c:ptCount val="74"/>
                <c:pt idx="0">
                  <c:v>33.472999999999999</c:v>
                </c:pt>
                <c:pt idx="1">
                  <c:v>96.903999999999996</c:v>
                </c:pt>
                <c:pt idx="2">
                  <c:v>124.328</c:v>
                </c:pt>
                <c:pt idx="3">
                  <c:v>204.245</c:v>
                </c:pt>
                <c:pt idx="4">
                  <c:v>54.661999999999999</c:v>
                </c:pt>
                <c:pt idx="5">
                  <c:v>59.329000000000001</c:v>
                </c:pt>
                <c:pt idx="6">
                  <c:v>99.828999999999994</c:v>
                </c:pt>
                <c:pt idx="7">
                  <c:v>115.247</c:v>
                </c:pt>
                <c:pt idx="8">
                  <c:v>130.90299999999999</c:v>
                </c:pt>
                <c:pt idx="9">
                  <c:v>128.24799999999999</c:v>
                </c:pt>
                <c:pt idx="10">
                  <c:v>140.45699999999999</c:v>
                </c:pt>
                <c:pt idx="11">
                  <c:v>85.224000000000004</c:v>
                </c:pt>
                <c:pt idx="12">
                  <c:v>187.83500000000001</c:v>
                </c:pt>
                <c:pt idx="13">
                  <c:v>91.408000000000001</c:v>
                </c:pt>
                <c:pt idx="14">
                  <c:v>192.251</c:v>
                </c:pt>
                <c:pt idx="15">
                  <c:v>109.044</c:v>
                </c:pt>
                <c:pt idx="16">
                  <c:v>138.02699999999999</c:v>
                </c:pt>
                <c:pt idx="17">
                  <c:v>159.518</c:v>
                </c:pt>
                <c:pt idx="18">
                  <c:v>26.103000000000002</c:v>
                </c:pt>
                <c:pt idx="19">
                  <c:v>105.43</c:v>
                </c:pt>
                <c:pt idx="20">
                  <c:v>103.35899999999999</c:v>
                </c:pt>
                <c:pt idx="21">
                  <c:v>120.901</c:v>
                </c:pt>
                <c:pt idx="22">
                  <c:v>116.676</c:v>
                </c:pt>
                <c:pt idx="23">
                  <c:v>138.85300000000001</c:v>
                </c:pt>
                <c:pt idx="24">
                  <c:v>97.448999999999998</c:v>
                </c:pt>
                <c:pt idx="25">
                  <c:v>34.531999999999996</c:v>
                </c:pt>
                <c:pt idx="26">
                  <c:v>46.402999999999999</c:v>
                </c:pt>
                <c:pt idx="27">
                  <c:v>138.221</c:v>
                </c:pt>
                <c:pt idx="28">
                  <c:v>195.49199999999999</c:v>
                </c:pt>
                <c:pt idx="29">
                  <c:v>187.05699999999999</c:v>
                </c:pt>
                <c:pt idx="30">
                  <c:v>152.38</c:v>
                </c:pt>
                <c:pt idx="31">
                  <c:v>105.569</c:v>
                </c:pt>
                <c:pt idx="32">
                  <c:v>77.55</c:v>
                </c:pt>
                <c:pt idx="33">
                  <c:v>126.658</c:v>
                </c:pt>
                <c:pt idx="34">
                  <c:v>183.97300000000001</c:v>
                </c:pt>
                <c:pt idx="35">
                  <c:v>156.35900000000001</c:v>
                </c:pt>
                <c:pt idx="36">
                  <c:v>177.08699999999999</c:v>
                </c:pt>
                <c:pt idx="37">
                  <c:v>65.656999999999996</c:v>
                </c:pt>
                <c:pt idx="38">
                  <c:v>90.753</c:v>
                </c:pt>
                <c:pt idx="39">
                  <c:v>124.69</c:v>
                </c:pt>
                <c:pt idx="40">
                  <c:v>102.589</c:v>
                </c:pt>
                <c:pt idx="41">
                  <c:v>132.42099999999999</c:v>
                </c:pt>
                <c:pt idx="42">
                  <c:v>57.572000000000003</c:v>
                </c:pt>
                <c:pt idx="43">
                  <c:v>99.846999999999994</c:v>
                </c:pt>
                <c:pt idx="44">
                  <c:v>102.917</c:v>
                </c:pt>
                <c:pt idx="45">
                  <c:v>126.3</c:v>
                </c:pt>
                <c:pt idx="46">
                  <c:v>135.27799999999999</c:v>
                </c:pt>
                <c:pt idx="47">
                  <c:v>122.764</c:v>
                </c:pt>
                <c:pt idx="48">
                  <c:v>103.66</c:v>
                </c:pt>
                <c:pt idx="49">
                  <c:v>149.33199999999999</c:v>
                </c:pt>
                <c:pt idx="50">
                  <c:v>119.38200000000001</c:v>
                </c:pt>
                <c:pt idx="51">
                  <c:v>103.21599999999999</c:v>
                </c:pt>
                <c:pt idx="52">
                  <c:v>179.10599999999999</c:v>
                </c:pt>
                <c:pt idx="53">
                  <c:v>67.355999999999995</c:v>
                </c:pt>
                <c:pt idx="54">
                  <c:v>28.135000000000002</c:v>
                </c:pt>
                <c:pt idx="55">
                  <c:v>224.119</c:v>
                </c:pt>
                <c:pt idx="56">
                  <c:v>31.402000000000001</c:v>
                </c:pt>
                <c:pt idx="57">
                  <c:v>121.714</c:v>
                </c:pt>
                <c:pt idx="58">
                  <c:v>104.965</c:v>
                </c:pt>
                <c:pt idx="59">
                  <c:v>65.03</c:v>
                </c:pt>
                <c:pt idx="60">
                  <c:v>62.924999999999997</c:v>
                </c:pt>
                <c:pt idx="61">
                  <c:v>79.335999999999999</c:v>
                </c:pt>
                <c:pt idx="62">
                  <c:v>124.236</c:v>
                </c:pt>
                <c:pt idx="63">
                  <c:v>170.78100000000001</c:v>
                </c:pt>
                <c:pt idx="64">
                  <c:v>152.36000000000001</c:v>
                </c:pt>
                <c:pt idx="65">
                  <c:v>111.666</c:v>
                </c:pt>
                <c:pt idx="66">
                  <c:v>106.94199999999999</c:v>
                </c:pt>
                <c:pt idx="67">
                  <c:v>90.718999999999994</c:v>
                </c:pt>
                <c:pt idx="68">
                  <c:v>108.245</c:v>
                </c:pt>
                <c:pt idx="69">
                  <c:v>86.677000000000007</c:v>
                </c:pt>
                <c:pt idx="70">
                  <c:v>83.194999999999993</c:v>
                </c:pt>
                <c:pt idx="71">
                  <c:v>113.886</c:v>
                </c:pt>
                <c:pt idx="72">
                  <c:v>141.01400000000001</c:v>
                </c:pt>
                <c:pt idx="73">
                  <c:v>134.80600000000001</c:v>
                </c:pt>
              </c:numCache>
            </c:numRef>
          </c:yVal>
          <c:smooth val="0"/>
          <c:extLst xmlns="http://schemas.openxmlformats.org/drawingml/2006/chart">
            <c:ext xmlns:c16="http://schemas.microsoft.com/office/drawing/2014/chart" uri="{C3380CC4-5D6E-409C-BE32-E72D297353CC}">
              <c16:uniqueId val="{00000001-0B89-4352-88C8-7BFC3D94B848}"/>
            </c:ext>
          </c:extLst>
        </c:ser>
        <c:dLbls>
          <c:showLegendKey val="0"/>
          <c:showVal val="0"/>
          <c:showCatName val="0"/>
          <c:showSerName val="0"/>
          <c:showPercent val="0"/>
          <c:showBubbleSize val="0"/>
        </c:dLbls>
        <c:axId val="555943496"/>
        <c:axId val="555945464"/>
      </c:scatterChart>
      <c:valAx>
        <c:axId val="55594349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b="0">
                    <a:solidFill>
                      <a:schemeClr val="tx1"/>
                    </a:solidFill>
                  </a:rPr>
                  <a:t>Primary</a:t>
                </a:r>
                <a:r>
                  <a:rPr lang="en-GB" b="0" baseline="0">
                    <a:solidFill>
                      <a:schemeClr val="tx1"/>
                    </a:solidFill>
                  </a:rPr>
                  <a:t> standardised ratio for emergency admissions</a:t>
                </a:r>
                <a:endParaRPr lang="en-GB" b="0">
                  <a:solidFill>
                    <a:schemeClr val="tx1"/>
                  </a:solidFill>
                </a:endParaRP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55945464"/>
        <c:crosses val="autoZero"/>
        <c:crossBetween val="midCat"/>
      </c:valAx>
      <c:valAx>
        <c:axId val="5559454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a:solidFill>
                      <a:schemeClr val="tx1"/>
                    </a:solidFill>
                  </a:rPr>
                  <a:t>Primary</a:t>
                </a:r>
                <a:r>
                  <a:rPr lang="en-GB" baseline="0">
                    <a:solidFill>
                      <a:schemeClr val="tx1"/>
                    </a:solidFill>
                  </a:rPr>
                  <a:t> standardised ratio for new diagnoses</a:t>
                </a:r>
                <a:endParaRPr lang="en-GB">
                  <a:solidFill>
                    <a:schemeClr val="tx1"/>
                  </a:solidFill>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55943496"/>
        <c:crosses val="autoZero"/>
        <c:crossBetween val="midCat"/>
      </c:valAx>
      <c:spPr>
        <a:noFill/>
        <a:ln>
          <a:noFill/>
        </a:ln>
        <a:effectLst/>
      </c:spPr>
    </c:plotArea>
    <c:plotVisOnly val="1"/>
    <c:dispBlanksAs val="gap"/>
    <c:extLst xmlns="http://schemas.openxmlformats.org/drawingml/2006/char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2400" b="1" i="0" u="none" strike="noStrike" kern="1200" spc="0" baseline="0">
                <a:solidFill>
                  <a:schemeClr val="tx1">
                    <a:lumMod val="65000"/>
                    <a:lumOff val="35000"/>
                  </a:schemeClr>
                </a:solidFill>
                <a:latin typeface="+mn-lt"/>
                <a:ea typeface="+mn-ea"/>
                <a:cs typeface="+mn-cs"/>
              </a:defRPr>
            </a:pPr>
            <a:r>
              <a:rPr lang="en-US" sz="1600" b="1" dirty="0"/>
              <a:t>Standardised ratio</a:t>
            </a:r>
            <a:r>
              <a:rPr lang="en-US" sz="1600" b="1" baseline="0" dirty="0"/>
              <a:t> for </a:t>
            </a:r>
            <a:r>
              <a:rPr lang="en-US" sz="1600" b="1" dirty="0"/>
              <a:t>epilepsy admissions/ standardised</a:t>
            </a:r>
            <a:r>
              <a:rPr lang="en-US" sz="1600" b="1" baseline="0" dirty="0"/>
              <a:t> ratio for</a:t>
            </a:r>
            <a:r>
              <a:rPr lang="en-US" sz="1600" b="1" dirty="0"/>
              <a:t> total emergency admissions </a:t>
            </a:r>
            <a:r>
              <a:rPr lang="en-US" sz="1600" b="1" baseline="0" dirty="0"/>
              <a:t> for CYP aged under 18 in England </a:t>
            </a:r>
            <a:endParaRPr lang="en-US" sz="1600" b="1" dirty="0"/>
          </a:p>
        </c:rich>
      </c:tx>
      <c:overlay val="0"/>
      <c:spPr>
        <a:noFill/>
        <a:ln>
          <a:noFill/>
        </a:ln>
        <a:effectLst/>
      </c:spPr>
      <c:txPr>
        <a:bodyPr rot="0" spcFirstLastPara="1" vertOverflow="ellipsis" vert="horz" wrap="square" anchor="ctr" anchorCtr="1"/>
        <a:lstStyle/>
        <a:p>
          <a:pPr algn="l">
            <a:defRPr sz="2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'proportion '!$H$3</c:f>
              <c:strCache>
                <c:ptCount val="1"/>
                <c:pt idx="0">
                  <c:v>Proportion epilepsy admissions/total emergency admissions</c:v>
                </c:pt>
              </c:strCache>
            </c:strRef>
          </c:tx>
          <c:spPr>
            <a:solidFill>
              <a:schemeClr val="accent1"/>
            </a:solidFill>
            <a:ln>
              <a:noFill/>
            </a:ln>
            <a:effectLst/>
          </c:spPr>
          <c:invertIfNegative val="0"/>
          <c:cat>
            <c:strRef>
              <c:f>'proportion '!$G$4:$G$137</c:f>
              <c:strCache>
                <c:ptCount val="134"/>
                <c:pt idx="0">
                  <c:v>RC1</c:v>
                </c:pt>
                <c:pt idx="1">
                  <c:v>RYJ</c:v>
                </c:pt>
                <c:pt idx="2">
                  <c:v>RHU</c:v>
                </c:pt>
                <c:pt idx="3">
                  <c:v>RVR</c:v>
                </c:pt>
                <c:pt idx="4">
                  <c:v>RWJ</c:v>
                </c:pt>
                <c:pt idx="5">
                  <c:v>RP4</c:v>
                </c:pt>
                <c:pt idx="6">
                  <c:v>RCB</c:v>
                </c:pt>
                <c:pt idx="7">
                  <c:v>RGR</c:v>
                </c:pt>
                <c:pt idx="8">
                  <c:v>RWG</c:v>
                </c:pt>
                <c:pt idx="9">
                  <c:v>RGT</c:v>
                </c:pt>
                <c:pt idx="10">
                  <c:v>RBK</c:v>
                </c:pt>
                <c:pt idx="11">
                  <c:v>RQ8</c:v>
                </c:pt>
                <c:pt idx="12">
                  <c:v>RCU</c:v>
                </c:pt>
                <c:pt idx="13">
                  <c:v>RRF</c:v>
                </c:pt>
                <c:pt idx="14">
                  <c:v>RJZ</c:v>
                </c:pt>
                <c:pt idx="15">
                  <c:v>RFS</c:v>
                </c:pt>
                <c:pt idx="16">
                  <c:v>RDD</c:v>
                </c:pt>
                <c:pt idx="17">
                  <c:v>RPA</c:v>
                </c:pt>
                <c:pt idx="18">
                  <c:v>RFF</c:v>
                </c:pt>
                <c:pt idx="19">
                  <c:v>RN5</c:v>
                </c:pt>
                <c:pt idx="20">
                  <c:v>RWF</c:v>
                </c:pt>
                <c:pt idx="21">
                  <c:v>RCX</c:v>
                </c:pt>
                <c:pt idx="22">
                  <c:v>REF</c:v>
                </c:pt>
                <c:pt idx="23">
                  <c:v>RA9</c:v>
                </c:pt>
                <c:pt idx="24">
                  <c:v>RQW</c:v>
                </c:pt>
                <c:pt idx="25">
                  <c:v>RD3</c:v>
                </c:pt>
                <c:pt idx="26">
                  <c:v>RRV</c:v>
                </c:pt>
                <c:pt idx="27">
                  <c:v>RHM</c:v>
                </c:pt>
                <c:pt idx="28">
                  <c:v>RTD</c:v>
                </c:pt>
                <c:pt idx="29">
                  <c:v>RYR</c:v>
                </c:pt>
                <c:pt idx="30">
                  <c:v>RR8</c:v>
                </c:pt>
                <c:pt idx="31">
                  <c:v>RP5</c:v>
                </c:pt>
                <c:pt idx="32">
                  <c:v>RXL</c:v>
                </c:pt>
                <c:pt idx="33">
                  <c:v>RJ6</c:v>
                </c:pt>
                <c:pt idx="34">
                  <c:v>RWD</c:v>
                </c:pt>
                <c:pt idx="35">
                  <c:v>RHW</c:v>
                </c:pt>
                <c:pt idx="36">
                  <c:v>RK9</c:v>
                </c:pt>
                <c:pt idx="37">
                  <c:v>RF4</c:v>
                </c:pt>
                <c:pt idx="38">
                  <c:v>RQ3</c:v>
                </c:pt>
                <c:pt idx="39">
                  <c:v>RKE</c:v>
                </c:pt>
                <c:pt idx="40">
                  <c:v>RTP</c:v>
                </c:pt>
                <c:pt idx="41">
                  <c:v>RKB</c:v>
                </c:pt>
                <c:pt idx="42">
                  <c:v>RWP</c:v>
                </c:pt>
                <c:pt idx="43">
                  <c:v>RAL</c:v>
                </c:pt>
                <c:pt idx="44">
                  <c:v>RDE</c:v>
                </c:pt>
                <c:pt idx="45">
                  <c:v>RA7</c:v>
                </c:pt>
                <c:pt idx="46">
                  <c:v>RBT</c:v>
                </c:pt>
                <c:pt idx="47">
                  <c:v>RGP</c:v>
                </c:pt>
                <c:pt idx="48">
                  <c:v>RAS</c:v>
                </c:pt>
                <c:pt idx="49">
                  <c:v>RA2</c:v>
                </c:pt>
                <c:pt idx="50">
                  <c:v>RWA</c:v>
                </c:pt>
                <c:pt idx="51">
                  <c:v>RQX</c:v>
                </c:pt>
                <c:pt idx="52">
                  <c:v>R1H</c:v>
                </c:pt>
                <c:pt idx="53">
                  <c:v>RWY</c:v>
                </c:pt>
                <c:pt idx="54">
                  <c:v>RBD</c:v>
                </c:pt>
                <c:pt idx="55">
                  <c:v>RJ1</c:v>
                </c:pt>
                <c:pt idx="56">
                  <c:v>RFR</c:v>
                </c:pt>
                <c:pt idx="57">
                  <c:v>RJL</c:v>
                </c:pt>
                <c:pt idx="58">
                  <c:v>RCF</c:v>
                </c:pt>
                <c:pt idx="59">
                  <c:v>RQM</c:v>
                </c:pt>
                <c:pt idx="60">
                  <c:v>RNS</c:v>
                </c:pt>
                <c:pt idx="61">
                  <c:v>RL4</c:v>
                </c:pt>
                <c:pt idx="62">
                  <c:v>RX1</c:v>
                </c:pt>
                <c:pt idx="63">
                  <c:v>RDU</c:v>
                </c:pt>
                <c:pt idx="64">
                  <c:v>RDZ</c:v>
                </c:pt>
                <c:pt idx="65">
                  <c:v>RN3</c:v>
                </c:pt>
                <c:pt idx="66">
                  <c:v>RJN</c:v>
                </c:pt>
                <c:pt idx="67">
                  <c:v>RRK</c:v>
                </c:pt>
                <c:pt idx="68">
                  <c:v>RAE</c:v>
                </c:pt>
                <c:pt idx="69">
                  <c:v>RTX</c:v>
                </c:pt>
                <c:pt idx="70">
                  <c:v>R0B</c:v>
                </c:pt>
                <c:pt idx="71">
                  <c:v>RMC</c:v>
                </c:pt>
                <c:pt idx="72">
                  <c:v>RMP</c:v>
                </c:pt>
                <c:pt idx="73">
                  <c:v>RAP</c:v>
                </c:pt>
                <c:pt idx="74">
                  <c:v>RNA</c:v>
                </c:pt>
                <c:pt idx="75">
                  <c:v>RWH</c:v>
                </c:pt>
                <c:pt idx="76">
                  <c:v>RXN</c:v>
                </c:pt>
                <c:pt idx="77">
                  <c:v>RJC</c:v>
                </c:pt>
                <c:pt idx="78">
                  <c:v>RJ2</c:v>
                </c:pt>
                <c:pt idx="79">
                  <c:v>RD1</c:v>
                </c:pt>
                <c:pt idx="80">
                  <c:v>RJR</c:v>
                </c:pt>
                <c:pt idx="81">
                  <c:v>RTR</c:v>
                </c:pt>
                <c:pt idx="82">
                  <c:v>RJE</c:v>
                </c:pt>
                <c:pt idx="83">
                  <c:v>RXP</c:v>
                </c:pt>
                <c:pt idx="84">
                  <c:v>RXK</c:v>
                </c:pt>
                <c:pt idx="85">
                  <c:v>RK5</c:v>
                </c:pt>
                <c:pt idx="86">
                  <c:v>RVW</c:v>
                </c:pt>
                <c:pt idx="87">
                  <c:v>RLQ</c:v>
                </c:pt>
                <c:pt idx="88">
                  <c:v>RVV</c:v>
                </c:pt>
                <c:pt idx="89">
                  <c:v>RW6</c:v>
                </c:pt>
                <c:pt idx="90">
                  <c:v>RTE</c:v>
                </c:pt>
                <c:pt idx="91">
                  <c:v>RAJ</c:v>
                </c:pt>
                <c:pt idx="92">
                  <c:v>RA4</c:v>
                </c:pt>
                <c:pt idx="93">
                  <c:v>RBN</c:v>
                </c:pt>
                <c:pt idx="94">
                  <c:v>RHQ</c:v>
                </c:pt>
                <c:pt idx="95">
                  <c:v>RM1</c:v>
                </c:pt>
                <c:pt idx="96">
                  <c:v>RWE</c:v>
                </c:pt>
                <c:pt idx="97">
                  <c:v>R0A</c:v>
                </c:pt>
                <c:pt idx="98">
                  <c:v>R1K</c:v>
                </c:pt>
                <c:pt idx="99">
                  <c:v>RNL</c:v>
                </c:pt>
                <c:pt idx="100">
                  <c:v>RD8</c:v>
                </c:pt>
                <c:pt idx="101">
                  <c:v>RH8</c:v>
                </c:pt>
                <c:pt idx="102">
                  <c:v>RJ7</c:v>
                </c:pt>
                <c:pt idx="103">
                  <c:v>R1F</c:v>
                </c:pt>
                <c:pt idx="104">
                  <c:v>RXR</c:v>
                </c:pt>
                <c:pt idx="105">
                  <c:v>RNQ</c:v>
                </c:pt>
                <c:pt idx="106">
                  <c:v>RXH</c:v>
                </c:pt>
                <c:pt idx="107">
                  <c:v>RXF</c:v>
                </c:pt>
                <c:pt idx="108">
                  <c:v>RBS</c:v>
                </c:pt>
                <c:pt idx="109">
                  <c:v>RXW</c:v>
                </c:pt>
                <c:pt idx="110">
                  <c:v>RTG</c:v>
                </c:pt>
                <c:pt idx="111">
                  <c:v>RGN</c:v>
                </c:pt>
                <c:pt idx="112">
                  <c:v>RVY</c:v>
                </c:pt>
                <c:pt idx="113">
                  <c:v>RTK</c:v>
                </c:pt>
                <c:pt idx="114">
                  <c:v>RBL</c:v>
                </c:pt>
                <c:pt idx="115">
                  <c:v>RNZ</c:v>
                </c:pt>
                <c:pt idx="116">
                  <c:v>RBA</c:v>
                </c:pt>
                <c:pt idx="117">
                  <c:v>RR7</c:v>
                </c:pt>
                <c:pt idx="118">
                  <c:v>RLT</c:v>
                </c:pt>
                <c:pt idx="119">
                  <c:v>RTF</c:v>
                </c:pt>
                <c:pt idx="120">
                  <c:v>RN7</c:v>
                </c:pt>
                <c:pt idx="121">
                  <c:v>RC9</c:v>
                </c:pt>
                <c:pt idx="122">
                  <c:v>RXQ</c:v>
                </c:pt>
                <c:pt idx="123">
                  <c:v>RM3</c:v>
                </c:pt>
                <c:pt idx="124">
                  <c:v>RYV</c:v>
                </c:pt>
                <c:pt idx="125">
                  <c:v>RTH</c:v>
                </c:pt>
                <c:pt idx="126">
                  <c:v>REM</c:v>
                </c:pt>
                <c:pt idx="127">
                  <c:v>RXC</c:v>
                </c:pt>
                <c:pt idx="128">
                  <c:v>RAX</c:v>
                </c:pt>
                <c:pt idx="129">
                  <c:v>RWW</c:v>
                </c:pt>
                <c:pt idx="130">
                  <c:v>RBZ</c:v>
                </c:pt>
                <c:pt idx="131">
                  <c:v>RCD</c:v>
                </c:pt>
                <c:pt idx="132">
                  <c:v>RA3</c:v>
                </c:pt>
                <c:pt idx="133">
                  <c:v>RVJ</c:v>
                </c:pt>
              </c:strCache>
            </c:strRef>
          </c:cat>
          <c:val>
            <c:numRef>
              <c:f>'proportion '!$H$4:$H$137</c:f>
              <c:numCache>
                <c:formatCode>General</c:formatCode>
                <c:ptCount val="134"/>
                <c:pt idx="0">
                  <c:v>2.487714987714988</c:v>
                </c:pt>
                <c:pt idx="1">
                  <c:v>2.0753917831427362</c:v>
                </c:pt>
                <c:pt idx="2">
                  <c:v>2.0107423219942158</c:v>
                </c:pt>
                <c:pt idx="3">
                  <c:v>1.9362646228317868</c:v>
                </c:pt>
                <c:pt idx="4">
                  <c:v>1.8387096774193548</c:v>
                </c:pt>
                <c:pt idx="5">
                  <c:v>1.6746411483253589</c:v>
                </c:pt>
                <c:pt idx="6">
                  <c:v>1.6581509688614673</c:v>
                </c:pt>
                <c:pt idx="7">
                  <c:v>1.5491692860350248</c:v>
                </c:pt>
                <c:pt idx="8">
                  <c:v>1.5309518526736188</c:v>
                </c:pt>
                <c:pt idx="9">
                  <c:v>1.5111695137976346</c:v>
                </c:pt>
                <c:pt idx="10">
                  <c:v>1.5057811239580532</c:v>
                </c:pt>
                <c:pt idx="11">
                  <c:v>1.5012901712409101</c:v>
                </c:pt>
                <c:pt idx="12">
                  <c:v>1.469435736677116</c:v>
                </c:pt>
                <c:pt idx="13">
                  <c:v>1.4618138424821003</c:v>
                </c:pt>
                <c:pt idx="14">
                  <c:v>1.4004720692368215</c:v>
                </c:pt>
                <c:pt idx="15">
                  <c:v>1.3935894883535735</c:v>
                </c:pt>
                <c:pt idx="16">
                  <c:v>1.3763896241397564</c:v>
                </c:pt>
                <c:pt idx="17">
                  <c:v>1.3750767341927563</c:v>
                </c:pt>
                <c:pt idx="18">
                  <c:v>1.3396375098502757</c:v>
                </c:pt>
                <c:pt idx="19">
                  <c:v>1.3003488740881701</c:v>
                </c:pt>
                <c:pt idx="20">
                  <c:v>1.2953918029305587</c:v>
                </c:pt>
                <c:pt idx="21">
                  <c:v>1.2680756395995549</c:v>
                </c:pt>
                <c:pt idx="22">
                  <c:v>1.2597402597402596</c:v>
                </c:pt>
                <c:pt idx="23">
                  <c:v>1.2564872985523081</c:v>
                </c:pt>
                <c:pt idx="24">
                  <c:v>1.2523314681588062</c:v>
                </c:pt>
                <c:pt idx="25">
                  <c:v>1.2436153675327559</c:v>
                </c:pt>
                <c:pt idx="26">
                  <c:v>1.2128325508607198</c:v>
                </c:pt>
                <c:pt idx="27">
                  <c:v>1.1974767454292738</c:v>
                </c:pt>
                <c:pt idx="28">
                  <c:v>1.1915779731605738</c:v>
                </c:pt>
                <c:pt idx="29">
                  <c:v>1.1900380321432953</c:v>
                </c:pt>
                <c:pt idx="30">
                  <c:v>1.178925404277517</c:v>
                </c:pt>
                <c:pt idx="31">
                  <c:v>1.1762609160577437</c:v>
                </c:pt>
                <c:pt idx="32">
                  <c:v>1.1748251748251748</c:v>
                </c:pt>
                <c:pt idx="33">
                  <c:v>1.1713367018833256</c:v>
                </c:pt>
                <c:pt idx="34">
                  <c:v>1.1700368815973547</c:v>
                </c:pt>
                <c:pt idx="35">
                  <c:v>1.16661189615511</c:v>
                </c:pt>
                <c:pt idx="36">
                  <c:v>1.1516100178890878</c:v>
                </c:pt>
                <c:pt idx="37">
                  <c:v>1.1489040060468632</c:v>
                </c:pt>
                <c:pt idx="38">
                  <c:v>1.1467116357504217</c:v>
                </c:pt>
                <c:pt idx="39">
                  <c:v>1.1389521640091116</c:v>
                </c:pt>
                <c:pt idx="40">
                  <c:v>1.1375661375661377</c:v>
                </c:pt>
                <c:pt idx="41">
                  <c:v>1.1313962458215481</c:v>
                </c:pt>
                <c:pt idx="42">
                  <c:v>1.12529161520516</c:v>
                </c:pt>
                <c:pt idx="43">
                  <c:v>1.1188066062866275</c:v>
                </c:pt>
                <c:pt idx="44">
                  <c:v>1.1161193389139301</c:v>
                </c:pt>
                <c:pt idx="45">
                  <c:v>1.1121567285482077</c:v>
                </c:pt>
                <c:pt idx="46">
                  <c:v>1.1080804636890556</c:v>
                </c:pt>
                <c:pt idx="47">
                  <c:v>1.1044176706827309</c:v>
                </c:pt>
                <c:pt idx="48">
                  <c:v>1.0995052226498077</c:v>
                </c:pt>
                <c:pt idx="49">
                  <c:v>1.0924697619976589</c:v>
                </c:pt>
                <c:pt idx="50">
                  <c:v>1.0816379088333763</c:v>
                </c:pt>
                <c:pt idx="51">
                  <c:v>1.0778039744021557</c:v>
                </c:pt>
                <c:pt idx="52">
                  <c:v>1.0763426542387928</c:v>
                </c:pt>
                <c:pt idx="53">
                  <c:v>1.0659251535163945</c:v>
                </c:pt>
                <c:pt idx="54">
                  <c:v>1.0628606134224112</c:v>
                </c:pt>
                <c:pt idx="55">
                  <c:v>1.060500695410292</c:v>
                </c:pt>
                <c:pt idx="56">
                  <c:v>1.0576414595452142</c:v>
                </c:pt>
                <c:pt idx="57">
                  <c:v>1.0532363079279969</c:v>
                </c:pt>
                <c:pt idx="58">
                  <c:v>1.0452169961372415</c:v>
                </c:pt>
                <c:pt idx="59">
                  <c:v>1.0448960845102768</c:v>
                </c:pt>
                <c:pt idx="60">
                  <c:v>1.040741210813555</c:v>
                </c:pt>
                <c:pt idx="61">
                  <c:v>1.036793526362372</c:v>
                </c:pt>
                <c:pt idx="62">
                  <c:v>1.0359917835134411</c:v>
                </c:pt>
                <c:pt idx="63">
                  <c:v>1.0336485594897735</c:v>
                </c:pt>
                <c:pt idx="64">
                  <c:v>1.0330578512396695</c:v>
                </c:pt>
                <c:pt idx="65">
                  <c:v>1.0288697788697789</c:v>
                </c:pt>
                <c:pt idx="66">
                  <c:v>1.0242903131401815</c:v>
                </c:pt>
                <c:pt idx="67">
                  <c:v>1.0031821368858207</c:v>
                </c:pt>
                <c:pt idx="68">
                  <c:v>0.99215505306875873</c:v>
                </c:pt>
                <c:pt idx="69">
                  <c:v>0.98794130466366403</c:v>
                </c:pt>
                <c:pt idx="70">
                  <c:v>0.98039215686274506</c:v>
                </c:pt>
                <c:pt idx="71">
                  <c:v>0.9717543405027208</c:v>
                </c:pt>
                <c:pt idx="72">
                  <c:v>0.97107020028322877</c:v>
                </c:pt>
                <c:pt idx="73">
                  <c:v>0.956826137689615</c:v>
                </c:pt>
                <c:pt idx="74">
                  <c:v>0.94753871042292592</c:v>
                </c:pt>
                <c:pt idx="75">
                  <c:v>0.9314456035767511</c:v>
                </c:pt>
                <c:pt idx="76">
                  <c:v>0.88991100889911012</c:v>
                </c:pt>
                <c:pt idx="77">
                  <c:v>0.88041085840058697</c:v>
                </c:pt>
                <c:pt idx="78">
                  <c:v>0.87621475227019285</c:v>
                </c:pt>
                <c:pt idx="79">
                  <c:v>0.87565674255691772</c:v>
                </c:pt>
                <c:pt idx="80">
                  <c:v>0.87051142546245919</c:v>
                </c:pt>
                <c:pt idx="81">
                  <c:v>0.86956521739130432</c:v>
                </c:pt>
                <c:pt idx="82">
                  <c:v>0.86942390509466161</c:v>
                </c:pt>
                <c:pt idx="83">
                  <c:v>0.86710021677505411</c:v>
                </c:pt>
                <c:pt idx="84">
                  <c:v>0.84156193895870735</c:v>
                </c:pt>
                <c:pt idx="85">
                  <c:v>0.84146108242493778</c:v>
                </c:pt>
                <c:pt idx="86">
                  <c:v>0.8350168350168351</c:v>
                </c:pt>
                <c:pt idx="87">
                  <c:v>0.82543564659125646</c:v>
                </c:pt>
                <c:pt idx="88">
                  <c:v>0.81923890063424953</c:v>
                </c:pt>
                <c:pt idx="89">
                  <c:v>0.81243063263041071</c:v>
                </c:pt>
                <c:pt idx="90">
                  <c:v>0.81098615916955008</c:v>
                </c:pt>
                <c:pt idx="91">
                  <c:v>0.81001472754050086</c:v>
                </c:pt>
                <c:pt idx="92">
                  <c:v>0.8046817849305048</c:v>
                </c:pt>
                <c:pt idx="93">
                  <c:v>0.79293836026331532</c:v>
                </c:pt>
                <c:pt idx="94">
                  <c:v>0.78534031413612559</c:v>
                </c:pt>
                <c:pt idx="95">
                  <c:v>0.77812106648357937</c:v>
                </c:pt>
                <c:pt idx="96">
                  <c:v>0.77297933120483953</c:v>
                </c:pt>
                <c:pt idx="97">
                  <c:v>0.77273117540997682</c:v>
                </c:pt>
                <c:pt idx="98">
                  <c:v>0.77181625793601394</c:v>
                </c:pt>
                <c:pt idx="99">
                  <c:v>0.76935154655361915</c:v>
                </c:pt>
                <c:pt idx="100">
                  <c:v>0.7608115323011212</c:v>
                </c:pt>
                <c:pt idx="101">
                  <c:v>0.75836820083682011</c:v>
                </c:pt>
                <c:pt idx="102">
                  <c:v>0.75196804135824225</c:v>
                </c:pt>
                <c:pt idx="103">
                  <c:v>0.75107296137339052</c:v>
                </c:pt>
                <c:pt idx="104">
                  <c:v>0.73199014349905789</c:v>
                </c:pt>
                <c:pt idx="105">
                  <c:v>0.72951739618406286</c:v>
                </c:pt>
                <c:pt idx="106">
                  <c:v>0.72822604136323921</c:v>
                </c:pt>
                <c:pt idx="107">
                  <c:v>0.71835059240600796</c:v>
                </c:pt>
                <c:pt idx="108">
                  <c:v>0.71230411636799884</c:v>
                </c:pt>
                <c:pt idx="109">
                  <c:v>0.70741041400904559</c:v>
                </c:pt>
                <c:pt idx="110">
                  <c:v>0.70470783987471863</c:v>
                </c:pt>
                <c:pt idx="111">
                  <c:v>0.70310728056248584</c:v>
                </c:pt>
                <c:pt idx="112">
                  <c:v>0.69018404907975461</c:v>
                </c:pt>
                <c:pt idx="113">
                  <c:v>0.68813652628681532</c:v>
                </c:pt>
                <c:pt idx="114">
                  <c:v>0.68360826274334974</c:v>
                </c:pt>
                <c:pt idx="115">
                  <c:v>0.68163592622293501</c:v>
                </c:pt>
                <c:pt idx="116">
                  <c:v>0.66445182724252494</c:v>
                </c:pt>
                <c:pt idx="117">
                  <c:v>0.65173116089613037</c:v>
                </c:pt>
                <c:pt idx="118">
                  <c:v>0.65146579804560267</c:v>
                </c:pt>
                <c:pt idx="119">
                  <c:v>0.64141722663408673</c:v>
                </c:pt>
                <c:pt idx="120">
                  <c:v>0.63786604812989278</c:v>
                </c:pt>
                <c:pt idx="121">
                  <c:v>0.62438676300062435</c:v>
                </c:pt>
                <c:pt idx="122">
                  <c:v>0.60872822625959921</c:v>
                </c:pt>
                <c:pt idx="123">
                  <c:v>0.6082725060827251</c:v>
                </c:pt>
                <c:pt idx="124">
                  <c:v>0.60808756460930369</c:v>
                </c:pt>
                <c:pt idx="125">
                  <c:v>0.57963491651526944</c:v>
                </c:pt>
                <c:pt idx="126">
                  <c:v>0.55555555555555558</c:v>
                </c:pt>
                <c:pt idx="127">
                  <c:v>0.52517763361136849</c:v>
                </c:pt>
                <c:pt idx="128">
                  <c:v>0.51427798078224385</c:v>
                </c:pt>
                <c:pt idx="129">
                  <c:v>0.47253396337861786</c:v>
                </c:pt>
                <c:pt idx="130">
                  <c:v>0.44444444444444442</c:v>
                </c:pt>
                <c:pt idx="131">
                  <c:v>0.39603960396039606</c:v>
                </c:pt>
                <c:pt idx="132">
                  <c:v>0.25773195876288657</c:v>
                </c:pt>
                <c:pt idx="133">
                  <c:v>0.1779359430604982</c:v>
                </c:pt>
              </c:numCache>
            </c:numRef>
          </c:val>
          <c:extLst>
            <c:ext xmlns:c16="http://schemas.microsoft.com/office/drawing/2014/chart" uri="{C3380CC4-5D6E-409C-BE32-E72D297353CC}">
              <c16:uniqueId val="{00000000-812A-4C9E-B7BB-3563DE93B977}"/>
            </c:ext>
          </c:extLst>
        </c:ser>
        <c:dLbls>
          <c:showLegendKey val="0"/>
          <c:showVal val="0"/>
          <c:showCatName val="0"/>
          <c:showSerName val="0"/>
          <c:showPercent val="0"/>
          <c:showBubbleSize val="0"/>
        </c:dLbls>
        <c:gapWidth val="219"/>
        <c:overlap val="-27"/>
        <c:axId val="606608672"/>
        <c:axId val="522782048"/>
      </c:barChart>
      <c:catAx>
        <c:axId val="6066086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22782048"/>
        <c:crosses val="autoZero"/>
        <c:auto val="1"/>
        <c:lblAlgn val="ctr"/>
        <c:lblOffset val="100"/>
        <c:noMultiLvlLbl val="0"/>
      </c:catAx>
      <c:valAx>
        <c:axId val="522782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066086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r>
              <a:rPr lang="en-US" b="1" dirty="0">
                <a:solidFill>
                  <a:srgbClr val="003E74"/>
                </a:solidFill>
              </a:rPr>
              <a:t>Name of presentation</a:t>
            </a:r>
          </a:p>
        </p:txBody>
      </p:sp>
      <p:sp>
        <p:nvSpPr>
          <p:cNvPr id="3" name="Date Placeholder 2"/>
          <p:cNvSpPr>
            <a:spLocks noGrp="1"/>
          </p:cNvSpPr>
          <p:nvPr>
            <p:ph type="dt" sz="quarter" idx="1"/>
          </p:nvPr>
        </p:nvSpPr>
        <p:spPr>
          <a:xfrm>
            <a:off x="4023092" y="0"/>
            <a:ext cx="3077739" cy="469424"/>
          </a:xfrm>
          <a:prstGeom prst="rect">
            <a:avLst/>
          </a:prstGeom>
        </p:spPr>
        <p:txBody>
          <a:bodyPr vert="horz" lIns="94229" tIns="47114" rIns="94229" bIns="47114" rtlCol="0"/>
          <a:lstStyle>
            <a:lvl1pPr algn="r">
              <a:defRPr sz="1200"/>
            </a:lvl1pPr>
          </a:lstStyle>
          <a:p>
            <a:fld id="{5B88DE84-DC66-42BD-88FD-F64F97F20D7A}" type="datetime3">
              <a:rPr lang="en-GB" smtClean="0">
                <a:solidFill>
                  <a:srgbClr val="003E74"/>
                </a:solidFill>
              </a:rPr>
              <a:t>7 September, 2023</a:t>
            </a:fld>
            <a:endParaRPr lang="en-US" dirty="0">
              <a:solidFill>
                <a:srgbClr val="003E74"/>
              </a:solidFill>
            </a:endParaRPr>
          </a:p>
        </p:txBody>
      </p:sp>
    </p:spTree>
    <p:extLst>
      <p:ext uri="{BB962C8B-B14F-4D97-AF65-F5344CB8AC3E}">
        <p14:creationId xmlns:p14="http://schemas.microsoft.com/office/powerpoint/2010/main" val="3306949037"/>
      </p:ext>
    </p:extLst>
  </p:cSld>
  <p:clrMap bg1="lt1" tx1="dk1" bg2="lt2" tx2="dk2" accent1="accent1" accent2="accent2" accent3="accent3" accent4="accent4" accent5="accent5" accent6="accent6" hlink="hlink" folHlink="folHlink"/>
  <p:hf sldNum="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b="1">
                <a:solidFill>
                  <a:srgbClr val="003E74"/>
                </a:solidFill>
              </a:defRPr>
            </a:lvl1pPr>
          </a:lstStyle>
          <a:p>
            <a:r>
              <a:rPr lang="en-US" dirty="0"/>
              <a:t>Name of presentation</a:t>
            </a:r>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solidFill>
                  <a:srgbClr val="003E74"/>
                </a:solidFill>
              </a:defRPr>
            </a:lvl1pPr>
          </a:lstStyle>
          <a:p>
            <a:fld id="{283A89F8-5E1F-48BA-8283-5706C3B63A49}" type="datetime3">
              <a:rPr lang="en-GB" smtClean="0"/>
              <a:t>7 September, 2023</a:t>
            </a:fld>
            <a:endParaRPr lang="en-US" dirty="0"/>
          </a:p>
        </p:txBody>
      </p:sp>
      <p:sp>
        <p:nvSpPr>
          <p:cNvPr id="4" name="Slide Image Placeholder 3"/>
          <p:cNvSpPr>
            <a:spLocks noGrp="1" noRot="1" noChangeAspect="1"/>
          </p:cNvSpPr>
          <p:nvPr>
            <p:ph type="sldImg" idx="2"/>
          </p:nvPr>
        </p:nvSpPr>
        <p:spPr>
          <a:xfrm>
            <a:off x="422275" y="704850"/>
            <a:ext cx="6257925" cy="3519488"/>
          </a:xfrm>
          <a:prstGeom prst="rect">
            <a:avLst/>
          </a:prstGeom>
          <a:noFill/>
          <a:ln w="12700">
            <a:solidFill>
              <a:prstClr val="black"/>
            </a:solidFill>
          </a:ln>
        </p:spPr>
        <p:txBody>
          <a:bodyPr vert="horz" lIns="94229" tIns="47114" rIns="94229" bIns="47114" rtlCol="0" anchor="ctr"/>
          <a:lstStyle/>
          <a:p>
            <a:endParaRPr lang="en-US" dirty="0"/>
          </a:p>
        </p:txBody>
      </p:sp>
    </p:spTree>
    <p:extLst>
      <p:ext uri="{BB962C8B-B14F-4D97-AF65-F5344CB8AC3E}">
        <p14:creationId xmlns:p14="http://schemas.microsoft.com/office/powerpoint/2010/main" val="2133265648"/>
      </p:ext>
    </p:extLst>
  </p:cSld>
  <p:clrMap bg1="lt1" tx1="dk1" bg2="lt2" tx2="dk2" accent1="accent1" accent2="accent2" accent3="accent3" accent4="accent4" accent5="accent5" accent6="accent6" hlink="hlink" folHlink="folHlink"/>
  <p:hf sldNum="0" ft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4"/>
            <a:ext cx="5681980" cy="3696712"/>
          </a:xfrm>
          <a:prstGeom prst="rect">
            <a:avLst/>
          </a:prstGeom>
        </p:spPr>
        <p:txBody>
          <a:bodyPr lIns="94229" tIns="47114" rIns="94229" bIns="47114"/>
          <a:lstStyle/>
          <a:p>
            <a:endParaRPr lang="en-GB" dirty="0"/>
          </a:p>
        </p:txBody>
      </p:sp>
      <p:sp>
        <p:nvSpPr>
          <p:cNvPr id="4" name="Header Placeholder 3"/>
          <p:cNvSpPr>
            <a:spLocks noGrp="1"/>
          </p:cNvSpPr>
          <p:nvPr>
            <p:ph type="hdr" sz="quarter"/>
          </p:nvPr>
        </p:nvSpPr>
        <p:spPr/>
        <p:txBody>
          <a:bodyPr/>
          <a:lstStyle/>
          <a:p>
            <a:r>
              <a:rPr lang="en-US" dirty="0"/>
              <a:t>Name of presentation</a:t>
            </a:r>
          </a:p>
        </p:txBody>
      </p:sp>
      <p:sp>
        <p:nvSpPr>
          <p:cNvPr id="5" name="Date Placeholder 4"/>
          <p:cNvSpPr>
            <a:spLocks noGrp="1"/>
          </p:cNvSpPr>
          <p:nvPr>
            <p:ph type="dt" idx="1"/>
          </p:nvPr>
        </p:nvSpPr>
        <p:spPr/>
        <p:txBody>
          <a:bodyPr/>
          <a:lstStyle/>
          <a:p>
            <a:fld id="{283A89F8-5E1F-48BA-8283-5706C3B63A49}" type="datetime3">
              <a:rPr lang="en-GB" smtClean="0"/>
              <a:t>7 September, 2023</a:t>
            </a:fld>
            <a:endParaRPr lang="en-US" dirty="0"/>
          </a:p>
        </p:txBody>
      </p:sp>
    </p:spTree>
    <p:extLst>
      <p:ext uri="{BB962C8B-B14F-4D97-AF65-F5344CB8AC3E}">
        <p14:creationId xmlns:p14="http://schemas.microsoft.com/office/powerpoint/2010/main" val="2719125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4"/>
            <a:ext cx="5681980" cy="3696712"/>
          </a:xfrm>
          <a:prstGeom prst="rect">
            <a:avLst/>
          </a:prstGeom>
        </p:spPr>
        <p:txBody>
          <a:bodyPr lIns="94229" tIns="47114" rIns="94229" bIns="47114"/>
          <a:lstStyle/>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5B786A9F-5C40-4304-817C-531A995CA5ED}" type="datetime3">
              <a:rPr lang="en-GB" smtClean="0"/>
              <a:t>7 September, 2023</a:t>
            </a:fld>
            <a:endParaRPr lang="en-US" dirty="0"/>
          </a:p>
        </p:txBody>
      </p:sp>
    </p:spTree>
    <p:extLst>
      <p:ext uri="{BB962C8B-B14F-4D97-AF65-F5344CB8AC3E}">
        <p14:creationId xmlns:p14="http://schemas.microsoft.com/office/powerpoint/2010/main" val="34614660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4"/>
            <a:ext cx="5681980" cy="3696712"/>
          </a:xfrm>
          <a:prstGeom prst="rect">
            <a:avLst/>
          </a:prstGeom>
        </p:spPr>
        <p:txBody>
          <a:bodyPr lIns="94229" tIns="47114" rIns="94229" bIns="47114"/>
          <a:lstStyle/>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283A89F8-5E1F-48BA-8283-5706C3B63A49}" type="datetime3">
              <a:rPr lang="en-GB" smtClean="0"/>
              <a:t>7 September, 2023</a:t>
            </a:fld>
            <a:endParaRPr lang="en-US" dirty="0"/>
          </a:p>
        </p:txBody>
      </p:sp>
    </p:spTree>
    <p:extLst>
      <p:ext uri="{BB962C8B-B14F-4D97-AF65-F5344CB8AC3E}">
        <p14:creationId xmlns:p14="http://schemas.microsoft.com/office/powerpoint/2010/main" val="306871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4"/>
            <a:ext cx="5681980" cy="3696712"/>
          </a:xfrm>
          <a:prstGeom prst="rect">
            <a:avLst/>
          </a:prstGeom>
        </p:spPr>
        <p:txBody>
          <a:bodyPr lIns="94229" tIns="47114" rIns="94229" bIns="47114"/>
          <a:lstStyle/>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283A89F8-5E1F-48BA-8283-5706C3B63A49}" type="datetime3">
              <a:rPr lang="en-GB" smtClean="0"/>
              <a:t>7 September, 2023</a:t>
            </a:fld>
            <a:endParaRPr lang="en-US" dirty="0"/>
          </a:p>
        </p:txBody>
      </p:sp>
    </p:spTree>
    <p:extLst>
      <p:ext uri="{BB962C8B-B14F-4D97-AF65-F5344CB8AC3E}">
        <p14:creationId xmlns:p14="http://schemas.microsoft.com/office/powerpoint/2010/main" val="34310853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4"/>
            <a:ext cx="5681980" cy="3696712"/>
          </a:xfrm>
          <a:prstGeom prst="rect">
            <a:avLst/>
          </a:prstGeom>
        </p:spPr>
        <p:txBody>
          <a:bodyPr lIns="94229" tIns="47114" rIns="94229" bIns="47114"/>
          <a:lstStyle/>
          <a:p>
            <a:pPr defTabSz="471145">
              <a:defRPr/>
            </a:pPr>
            <a:r>
              <a:rPr lang="en-GB" sz="1900" dirty="0">
                <a:latin typeface="Calibri" panose="020F0502020204030204" pitchFamily="34" charset="0"/>
                <a:ea typeface="Calibri" panose="020F0502020204030204" pitchFamily="34" charset="0"/>
                <a:cs typeface="Times New Roman" panose="02020603050405020304" pitchFamily="18" charset="0"/>
              </a:rPr>
              <a:t>This is a scatter plot of the standardised ratio for emergency epilepsy admissions plotted again the standardised ratio for new epilepsy diagnoses for the 74 NHS trusts in England that we had diagnosis data for. There does not appear to be correlation between emergency admissions and new diagnoses at Trust level. The R</a:t>
            </a:r>
            <a:r>
              <a:rPr lang="en-GB" sz="1900" baseline="30000" dirty="0">
                <a:latin typeface="Calibri" panose="020F0502020204030204" pitchFamily="34" charset="0"/>
                <a:ea typeface="Calibri" panose="020F0502020204030204" pitchFamily="34" charset="0"/>
                <a:cs typeface="Times New Roman" panose="02020603050405020304" pitchFamily="18" charset="0"/>
              </a:rPr>
              <a:t>2</a:t>
            </a:r>
            <a:r>
              <a:rPr lang="en-GB" sz="1900" dirty="0">
                <a:latin typeface="Calibri" panose="020F0502020204030204" pitchFamily="34" charset="0"/>
                <a:ea typeface="Calibri" panose="020F0502020204030204" pitchFamily="34" charset="0"/>
                <a:cs typeface="Times New Roman" panose="02020603050405020304" pitchFamily="18" charset="0"/>
              </a:rPr>
              <a:t> value for the trend line is 0.0033.</a:t>
            </a:r>
          </a:p>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283A89F8-5E1F-48BA-8283-5706C3B63A49}" type="datetime3">
              <a:rPr lang="en-GB" smtClean="0"/>
              <a:t>7 September, 2023</a:t>
            </a:fld>
            <a:endParaRPr lang="en-US" dirty="0"/>
          </a:p>
        </p:txBody>
      </p:sp>
    </p:spTree>
    <p:extLst>
      <p:ext uri="{BB962C8B-B14F-4D97-AF65-F5344CB8AC3E}">
        <p14:creationId xmlns:p14="http://schemas.microsoft.com/office/powerpoint/2010/main" val="4078449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4"/>
            <a:ext cx="5681980" cy="3696712"/>
          </a:xfrm>
          <a:prstGeom prst="rect">
            <a:avLst/>
          </a:prstGeom>
        </p:spPr>
        <p:txBody>
          <a:bodyPr lIns="94229" tIns="47114" rIns="94229" bIns="47114"/>
          <a:lstStyle/>
          <a:p>
            <a:pPr defTabSz="471145"/>
            <a:r>
              <a:rPr lang="en-US" sz="1900" dirty="0"/>
              <a:t>The occurrence of seizures in childhood epilepsy can be unpredictable. For a few children, long-term seizure control can be very </a:t>
            </a:r>
            <a:r>
              <a:rPr lang="en-US" sz="1900" dirty="0" err="1"/>
              <a:t>diffi</a:t>
            </a:r>
            <a:r>
              <a:rPr lang="en-US" sz="1900" dirty="0"/>
              <a:t> cult. These children could </a:t>
            </a:r>
            <a:r>
              <a:rPr lang="en-US" sz="1900" dirty="0" err="1"/>
              <a:t>infl</a:t>
            </a:r>
            <a:r>
              <a:rPr lang="en-US" sz="1900" dirty="0"/>
              <a:t> </a:t>
            </a:r>
            <a:r>
              <a:rPr lang="en-US" sz="1900" dirty="0" err="1"/>
              <a:t>uence</a:t>
            </a:r>
            <a:r>
              <a:rPr lang="en-US" sz="1900" dirty="0"/>
              <a:t> the number of emergency admissions in certain PCTs. However, as the numbers are so small, it is unlikely to account for the degree of variation observed, particularly as the data are aggregated over three years. Variation is also seen in the prevalence of epilepsy, and the proportion of children diagnosed with epilepsy who do not have the disease.</a:t>
            </a:r>
            <a:endParaRPr lang="en-GB" sz="1900" dirty="0">
              <a:latin typeface="Calibri" panose="020F0502020204030204" pitchFamily="34" charset="0"/>
              <a:ea typeface="Calibri" panose="020F0502020204030204" pitchFamily="34" charset="0"/>
              <a:cs typeface="Times New Roman" panose="02020603050405020304" pitchFamily="18" charset="0"/>
            </a:endParaRPr>
          </a:p>
          <a:p>
            <a:pPr defTabSz="471145"/>
            <a:endParaRPr lang="en-GB" sz="1900" dirty="0">
              <a:latin typeface="Calibri" panose="020F0502020204030204" pitchFamily="34" charset="0"/>
              <a:ea typeface="Calibri" panose="020F0502020204030204" pitchFamily="34" charset="0"/>
              <a:cs typeface="Times New Roman" panose="02020603050405020304" pitchFamily="18" charset="0"/>
            </a:endParaRPr>
          </a:p>
          <a:p>
            <a:pPr defTabSz="471145"/>
            <a:r>
              <a:rPr lang="en-GB" sz="1900" dirty="0">
                <a:latin typeface="Calibri" panose="020F0502020204030204" pitchFamily="34" charset="0"/>
                <a:ea typeface="Calibri" panose="020F0502020204030204" pitchFamily="34" charset="0"/>
                <a:cs typeface="Times New Roman" panose="02020603050405020304" pitchFamily="18" charset="0"/>
              </a:rPr>
              <a:t>The standardised ratio for emergency admissions for epilepsy was calculated as a proportion of the standardised ratio for all total emergency admissions and wide variation remained. This shows that bed capacity and thresholds for admissions cannot fully explain wide geographical variations in epilepsy admissions across England (supplementary material). Secondly, only 74 Trusts out of 134 reported clinical data to Epilepsy12 in the July-November 2018 round, which could have led to some selection bias. Thirdly, catchment populations in our study were calculated based on data on total emergency admissions for CYP. Therefore, trusts that did not have emergency departments were not included in our diagnoses analysis. This could have affected our new epilepsy diagnosis case ascertainment analysis. Fourthly, there is known to be variation in coding of epilepsy in CYP, particularly for the under-five age-group where febrile convulsions can be wrongly coded as epilepsy (11,12).</a:t>
            </a:r>
          </a:p>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283A89F8-5E1F-48BA-8283-5706C3B63A49}" type="datetime3">
              <a:rPr lang="en-GB" smtClean="0"/>
              <a:t>7 September, 2023</a:t>
            </a:fld>
            <a:endParaRPr lang="en-US" dirty="0"/>
          </a:p>
        </p:txBody>
      </p:sp>
    </p:spTree>
    <p:extLst>
      <p:ext uri="{BB962C8B-B14F-4D97-AF65-F5344CB8AC3E}">
        <p14:creationId xmlns:p14="http://schemas.microsoft.com/office/powerpoint/2010/main" val="32751621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5567" y="4639003"/>
            <a:ext cx="5884532" cy="3795548"/>
          </a:xfrm>
          <a:prstGeom prst="rect">
            <a:avLst/>
          </a:prstGeom>
        </p:spPr>
        <p:txBody>
          <a:bodyPr lIns="97103" tIns="48551" rIns="97103" bIns="48551"/>
          <a:lstStyle/>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503E6609-E857-4D71-BC66-CF5FAB0C9512}" type="datetime3">
              <a:rPr lang="en-GB" smtClean="0"/>
              <a:t>7 September, 2023</a:t>
            </a:fld>
            <a:endParaRPr lang="en-US" dirty="0"/>
          </a:p>
        </p:txBody>
      </p:sp>
    </p:spTree>
    <p:extLst>
      <p:ext uri="{BB962C8B-B14F-4D97-AF65-F5344CB8AC3E}">
        <p14:creationId xmlns:p14="http://schemas.microsoft.com/office/powerpoint/2010/main" val="2133400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4"/>
            <a:ext cx="5681980" cy="3696712"/>
          </a:xfrm>
          <a:prstGeom prst="rect">
            <a:avLst/>
          </a:prstGeom>
        </p:spPr>
        <p:txBody>
          <a:bodyPr lIns="94229" tIns="47114" rIns="94229" bIns="47114"/>
          <a:lstStyle/>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283A89F8-5E1F-48BA-8283-5706C3B63A49}" type="datetime3">
              <a:rPr lang="en-GB" smtClean="0"/>
              <a:t>7 September, 2023</a:t>
            </a:fld>
            <a:endParaRPr lang="en-US" dirty="0"/>
          </a:p>
        </p:txBody>
      </p:sp>
    </p:spTree>
    <p:extLst>
      <p:ext uri="{BB962C8B-B14F-4D97-AF65-F5344CB8AC3E}">
        <p14:creationId xmlns:p14="http://schemas.microsoft.com/office/powerpoint/2010/main" val="3248497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lIns="97103" tIns="48551" rIns="97103" bIns="48551"/>
          <a:lstStyle/>
          <a:p>
            <a:r>
              <a:rPr lang="en-US" dirty="0"/>
              <a:t>Supplemental slide</a:t>
            </a:r>
            <a:endParaRPr lang="en-GB" dirty="0"/>
          </a:p>
        </p:txBody>
      </p:sp>
      <p:sp>
        <p:nvSpPr>
          <p:cNvPr id="4" name="Slide Number Placeholder 3"/>
          <p:cNvSpPr>
            <a:spLocks noGrp="1"/>
          </p:cNvSpPr>
          <p:nvPr>
            <p:ph type="sldNum" sz="quarter" idx="5"/>
          </p:nvPr>
        </p:nvSpPr>
        <p:spPr/>
        <p:txBody>
          <a:bodyPr lIns="97103" tIns="48551" rIns="97103" bIns="48551"/>
          <a:lstStyle/>
          <a:p>
            <a:fld id="{D0469EBC-81AB-42F1-B047-65181B3F42A6}" type="slidenum">
              <a:rPr lang="en-GB" smtClean="0"/>
              <a:t>22</a:t>
            </a:fld>
            <a:endParaRPr lang="en-GB" dirty="0"/>
          </a:p>
        </p:txBody>
      </p:sp>
    </p:spTree>
    <p:extLst>
      <p:ext uri="{BB962C8B-B14F-4D97-AF65-F5344CB8AC3E}">
        <p14:creationId xmlns:p14="http://schemas.microsoft.com/office/powerpoint/2010/main" val="4141701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lIns="97103" tIns="48551" rIns="97103" bIns="48551"/>
          <a:lstStyle/>
          <a:p>
            <a:pPr defTabSz="971029">
              <a:defRPr/>
            </a:pPr>
            <a:endParaRPr lang="en-US" dirty="0"/>
          </a:p>
          <a:p>
            <a:endParaRPr lang="en-GB" dirty="0"/>
          </a:p>
        </p:txBody>
      </p:sp>
      <p:sp>
        <p:nvSpPr>
          <p:cNvPr id="4" name="Slide Number Placeholder 3"/>
          <p:cNvSpPr>
            <a:spLocks noGrp="1"/>
          </p:cNvSpPr>
          <p:nvPr>
            <p:ph type="sldNum" sz="quarter" idx="5"/>
          </p:nvPr>
        </p:nvSpPr>
        <p:spPr/>
        <p:txBody>
          <a:bodyPr lIns="97103" tIns="48551" rIns="97103" bIns="48551"/>
          <a:lstStyle/>
          <a:p>
            <a:fld id="{D0469EBC-81AB-42F1-B047-65181B3F42A6}" type="slidenum">
              <a:rPr lang="en-GB" smtClean="0"/>
              <a:t>2</a:t>
            </a:fld>
            <a:endParaRPr lang="en-GB"/>
          </a:p>
        </p:txBody>
      </p:sp>
    </p:spTree>
    <p:extLst>
      <p:ext uri="{BB962C8B-B14F-4D97-AF65-F5344CB8AC3E}">
        <p14:creationId xmlns:p14="http://schemas.microsoft.com/office/powerpoint/2010/main" val="2885994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4"/>
            <a:ext cx="5681980" cy="3696712"/>
          </a:xfrm>
          <a:prstGeom prst="rect">
            <a:avLst/>
          </a:prstGeom>
        </p:spPr>
        <p:txBody>
          <a:bodyPr lIns="94229" tIns="47114" rIns="94229" bIns="47114"/>
          <a:lstStyle/>
          <a:p>
            <a:pPr defTabSz="471145">
              <a:defRPr/>
            </a:pPr>
            <a:r>
              <a:rPr lang="en-GB" dirty="0">
                <a:latin typeface="Calibri" panose="020F0502020204030204" pitchFamily="34" charset="0"/>
                <a:ea typeface="Calibri" panose="020F0502020204030204" pitchFamily="34" charset="0"/>
                <a:cs typeface="Times New Roman" panose="02020603050405020304" pitchFamily="18" charset="0"/>
              </a:rPr>
              <a:t>In the UK, some epilepsy services are world leading, but the quality of care is geographically variable, and patients in many areas do not have access to optimal monitoring and treatment (3). Geographical variation in paediatric epilepsy admissions is significant even after adjusting for factors such as deprivation and ethnicity, and the causes for variation remain largely unknown (4,5).</a:t>
            </a:r>
            <a:r>
              <a:rPr lang="en-GB" dirty="0">
                <a:solidFill>
                  <a:srgbClr val="212121"/>
                </a:solidFill>
                <a:latin typeface="Segoe UI" panose="020B0502040204020203" pitchFamily="34" charset="0"/>
                <a:ea typeface="Calibri" panose="020F0502020204030204" pitchFamily="34" charset="0"/>
                <a:cs typeface="Times New Roman" panose="02020603050405020304" pitchFamily="18" charset="0"/>
              </a:rPr>
              <a:t> </a:t>
            </a:r>
            <a:r>
              <a:rPr lang="en-GB" dirty="0">
                <a:solidFill>
                  <a:srgbClr val="212121"/>
                </a:solidFill>
                <a:latin typeface="Calibri" panose="020F0502020204030204" pitchFamily="34" charset="0"/>
                <a:ea typeface="Calibri" panose="020F0502020204030204" pitchFamily="34" charset="0"/>
                <a:cs typeface="Calibri" panose="020F0502020204030204" pitchFamily="34" charset="0"/>
              </a:rPr>
              <a:t>Factors that are likely to be important include incidence of epilepsy, prevalence, quality of epilepsy management and access to epilepsy services, all of which require further investigation (1,4).</a:t>
            </a:r>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283A89F8-5E1F-48BA-8283-5706C3B63A49}" type="datetime3">
              <a:rPr lang="en-GB" smtClean="0"/>
              <a:t>7 September, 2023</a:t>
            </a:fld>
            <a:endParaRPr lang="en-US" dirty="0"/>
          </a:p>
        </p:txBody>
      </p:sp>
    </p:spTree>
    <p:extLst>
      <p:ext uri="{BB962C8B-B14F-4D97-AF65-F5344CB8AC3E}">
        <p14:creationId xmlns:p14="http://schemas.microsoft.com/office/powerpoint/2010/main" val="424235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4"/>
            <a:ext cx="5681980" cy="3696712"/>
          </a:xfrm>
          <a:prstGeom prst="rect">
            <a:avLst/>
          </a:prstGeom>
        </p:spPr>
        <p:txBody>
          <a:bodyPr lIns="94229" tIns="47114" rIns="94229" bIns="47114"/>
          <a:lstStyle/>
          <a:p>
            <a:pPr defTabSz="471145">
              <a:defRPr/>
            </a:pPr>
            <a:r>
              <a:rPr lang="en-GB" sz="1900" dirty="0">
                <a:latin typeface="Calibri" panose="020F0502020204030204" pitchFamily="34" charset="0"/>
                <a:ea typeface="Calibri" panose="020F0502020204030204" pitchFamily="34" charset="0"/>
                <a:cs typeface="Times New Roman" panose="02020603050405020304" pitchFamily="18" charset="0"/>
              </a:rPr>
              <a:t>Epilepsy12 (the National Clinical Audit of Seizures and Epilepsies for Children and Young People) uses data collected from hospitals and clinics to support further quality improvement in paediatric epilepsy services (6). The recent Epilepsy12 report highlighted the presence of local and regional variation in socioeconomic distributions for epilepsy incidence (6). A key recommendation from the audit was that Epilepsy12 should develop an ascertainment measure based on estimated population sizes, sociodemographic factors and estimates of epilepsy incidence by NHS Trust (6). This would allow data on variation in new diagnoses of epilepsy to be used to interpret the data on variation in epilepsy admissions and other measures of health care utilisation and thus help inform appropriate national and local responses.</a:t>
            </a:r>
          </a:p>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283A89F8-5E1F-48BA-8283-5706C3B63A49}" type="datetime3">
              <a:rPr lang="en-GB" smtClean="0"/>
              <a:t>7 September, 2023</a:t>
            </a:fld>
            <a:endParaRPr lang="en-US" dirty="0"/>
          </a:p>
        </p:txBody>
      </p:sp>
    </p:spTree>
    <p:extLst>
      <p:ext uri="{BB962C8B-B14F-4D97-AF65-F5344CB8AC3E}">
        <p14:creationId xmlns:p14="http://schemas.microsoft.com/office/powerpoint/2010/main" val="424099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4"/>
            <a:ext cx="5681980" cy="3696712"/>
          </a:xfrm>
          <a:prstGeom prst="rect">
            <a:avLst/>
          </a:prstGeom>
        </p:spPr>
        <p:txBody>
          <a:bodyPr lIns="94229" tIns="47114" rIns="94229" bIns="47114"/>
          <a:lstStyle/>
          <a:p>
            <a:pPr defTabSz="471145">
              <a:defRPr/>
            </a:pPr>
            <a:r>
              <a:rPr lang="en-GB" sz="1900" dirty="0">
                <a:latin typeface="Calibri" panose="020F0502020204030204" pitchFamily="34" charset="0"/>
                <a:ea typeface="Times New Roman" panose="02020603050405020304" pitchFamily="18" charset="0"/>
              </a:rPr>
              <a:t>A retrospective secondary analysis of Hospital Episode Statistics data for emergency admissions between April 2018 and March 2019, and Epilepsy12 audit data for new epilepsy diagnoses between July and November 2018 was conducted. </a:t>
            </a:r>
            <a:r>
              <a:rPr lang="en-GB" sz="1900" dirty="0">
                <a:solidFill>
                  <a:srgbClr val="333333"/>
                </a:solidFill>
                <a:latin typeface="Calibri" panose="020F0502020204030204" pitchFamily="34" charset="0"/>
                <a:ea typeface="Times New Roman" panose="02020603050405020304" pitchFamily="18" charset="0"/>
              </a:rPr>
              <a:t>The ratio of observed versus expected epilepsy admissions and new epilepsy diagnoses were calculated for each Trust, based on their catchment population and adjusted for age, sex, and deprivation. Hospital Trust catchment populations for CYP  </a:t>
            </a:r>
            <a:r>
              <a:rPr lang="en-GB" sz="1900" dirty="0">
                <a:solidFill>
                  <a:srgbClr val="0E1B26"/>
                </a:solidFill>
                <a:latin typeface="Calibri" panose="020F0502020204030204" pitchFamily="34" charset="0"/>
                <a:ea typeface="Times New Roman" panose="02020603050405020304" pitchFamily="18" charset="0"/>
              </a:rPr>
              <a:t>were created by modelling the flow of emergency admissions from each local area, allowing the population each hospital serves to be identified and, crucially, their demographic characteristics to be estimated.</a:t>
            </a:r>
            <a:endParaRPr lang="en-GB" sz="1900" dirty="0">
              <a:latin typeface="Times New Roman" panose="02020603050405020304" pitchFamily="18" charset="0"/>
              <a:ea typeface="Times New Roman" panose="02020603050405020304" pitchFamily="18" charset="0"/>
            </a:endParaRPr>
          </a:p>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283A89F8-5E1F-48BA-8283-5706C3B63A49}" type="datetime3">
              <a:rPr lang="en-GB" smtClean="0"/>
              <a:t>7 September, 2023</a:t>
            </a:fld>
            <a:endParaRPr lang="en-US" dirty="0"/>
          </a:p>
        </p:txBody>
      </p:sp>
    </p:spTree>
    <p:extLst>
      <p:ext uri="{BB962C8B-B14F-4D97-AF65-F5344CB8AC3E}">
        <p14:creationId xmlns:p14="http://schemas.microsoft.com/office/powerpoint/2010/main" val="3720569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lIns="97103" tIns="48551" rIns="97103" bIns="48551"/>
          <a:lstStyle/>
          <a:p>
            <a:endParaRPr lang="en-GB" b="0" i="0" dirty="0">
              <a:solidFill>
                <a:srgbClr val="0E1B26"/>
              </a:solidFill>
              <a:effectLst/>
              <a:latin typeface="Utopia W01"/>
            </a:endParaRPr>
          </a:p>
          <a:p>
            <a:pPr fontAlgn="base"/>
            <a:r>
              <a:rPr lang="en-GB" sz="1900" dirty="0">
                <a:solidFill>
                  <a:srgbClr val="333333"/>
                </a:solidFill>
                <a:latin typeface="Calibri" panose="020F0502020204030204" pitchFamily="34" charset="0"/>
                <a:ea typeface="Times New Roman" panose="02020603050405020304" pitchFamily="18" charset="0"/>
              </a:rPr>
              <a:t>Hospital Trust catchment populations for CYP  </a:t>
            </a:r>
            <a:r>
              <a:rPr lang="en-GB" sz="1900" dirty="0">
                <a:solidFill>
                  <a:srgbClr val="0E1B26"/>
                </a:solidFill>
                <a:latin typeface="Calibri" panose="020F0502020204030204" pitchFamily="34" charset="0"/>
                <a:ea typeface="Times New Roman" panose="02020603050405020304" pitchFamily="18" charset="0"/>
              </a:rPr>
              <a:t>were created by modelling the flow of emergency admissions from each local area, allowing the population each hospital serves to be identified and, crucially, their demographic characteristics to be estimated.</a:t>
            </a:r>
            <a:endParaRPr lang="en-GB" sz="1900" dirty="0">
              <a:latin typeface="Times New Roman" panose="02020603050405020304" pitchFamily="18" charset="0"/>
              <a:ea typeface="Times New Roman" panose="02020603050405020304" pitchFamily="18" charset="0"/>
            </a:endParaRPr>
          </a:p>
          <a:p>
            <a:pPr fontAlgn="base"/>
            <a:r>
              <a:rPr lang="en-GB" sz="1900" dirty="0">
                <a:solidFill>
                  <a:srgbClr val="333333"/>
                </a:solidFill>
                <a:latin typeface="Calibri" panose="020F0502020204030204" pitchFamily="34" charset="0"/>
                <a:ea typeface="Times New Roman" panose="02020603050405020304" pitchFamily="18" charset="0"/>
              </a:rPr>
              <a:t> </a:t>
            </a:r>
            <a:endParaRPr lang="en-GB" sz="1900" dirty="0">
              <a:latin typeface="Times New Roman" panose="02020603050405020304" pitchFamily="18" charset="0"/>
              <a:ea typeface="Times New Roman" panose="02020603050405020304" pitchFamily="18" charset="0"/>
            </a:endParaRPr>
          </a:p>
          <a:p>
            <a:pPr algn="l" fontAlgn="base"/>
            <a:r>
              <a:rPr lang="en-GB" b="0" i="0" dirty="0">
                <a:solidFill>
                  <a:srgbClr val="0E1B26"/>
                </a:solidFill>
                <a:effectLst/>
                <a:latin typeface="Utopia W01"/>
              </a:rPr>
              <a:t>For example, when looking at the figure below, suppose we have two neighbouring hospitals called A and B and residents of five local districts either attend one or the other. Suppose that 87% of children living in the district surrounding Hospital A are admitted to Hospital A, whereas 13% are admitted Hospital B, further away. In a neighbouring district to the east, these proportions are 65% to Hospital A and 35% to Hospital B.</a:t>
            </a:r>
          </a:p>
          <a:p>
            <a:pPr algn="l" fontAlgn="base"/>
            <a:r>
              <a:rPr lang="en-GB" b="0" i="0" dirty="0">
                <a:solidFill>
                  <a:srgbClr val="0E1B26"/>
                </a:solidFill>
                <a:effectLst/>
                <a:latin typeface="Utopia W01"/>
              </a:rPr>
              <a:t>We estimate that these proportions reflect the relative sizes of their respective catchment populations, </a:t>
            </a:r>
            <a:r>
              <a:rPr lang="en-GB" b="1" i="0" dirty="0">
                <a:solidFill>
                  <a:srgbClr val="0E1B26"/>
                </a:solidFill>
                <a:effectLst/>
                <a:latin typeface="Utopia W01"/>
              </a:rPr>
              <a:t>so that the catchment population for Hospital A includes 87% of children resident in the surrounding district, and the catchment population for Hospital B includes the other 13% (and so on).</a:t>
            </a:r>
          </a:p>
          <a:p>
            <a:pPr algn="l" fontAlgn="base"/>
            <a:endParaRPr lang="en-GB" b="1" i="0" dirty="0">
              <a:solidFill>
                <a:srgbClr val="0E1B26"/>
              </a:solidFill>
              <a:effectLst/>
              <a:latin typeface="Utopia W01"/>
            </a:endParaRPr>
          </a:p>
          <a:p>
            <a:pPr defTabSz="471145" fontAlgn="base">
              <a:defRPr/>
            </a:pPr>
            <a:r>
              <a:rPr lang="en-GB" dirty="0">
                <a:solidFill>
                  <a:srgbClr val="333333"/>
                </a:solidFill>
                <a:latin typeface="Calibri" panose="020F0502020204030204" pitchFamily="34" charset="0"/>
                <a:ea typeface="Times New Roman" panose="02020603050405020304" pitchFamily="18" charset="0"/>
              </a:rPr>
              <a:t>. Hospital Trust catchment populations for CYP  </a:t>
            </a:r>
            <a:r>
              <a:rPr lang="en-GB" dirty="0">
                <a:solidFill>
                  <a:srgbClr val="0E1B26"/>
                </a:solidFill>
                <a:latin typeface="Calibri" panose="020F0502020204030204" pitchFamily="34" charset="0"/>
                <a:ea typeface="Times New Roman" panose="02020603050405020304" pitchFamily="18" charset="0"/>
              </a:rPr>
              <a:t>were created by modelling the flow of emergency admissions from each local area, allowing the population each hospital serves to be identified and, crucially, their demographic characteristics to be estimated.</a:t>
            </a:r>
          </a:p>
          <a:p>
            <a:pPr defTabSz="471145" fontAlgn="base">
              <a:defRPr/>
            </a:pPr>
            <a:r>
              <a:rPr lang="en-US" dirty="0"/>
              <a:t>We built up total catchment populations for a hospital that has varying proportions of different types of individual from the surrounding districts.</a:t>
            </a:r>
          </a:p>
          <a:p>
            <a:pPr defTabSz="471145" fontAlgn="base">
              <a:defRPr/>
            </a:pPr>
            <a:endParaRPr lang="en-GB" dirty="0">
              <a:latin typeface="Times New Roman" panose="02020603050405020304" pitchFamily="18" charset="0"/>
              <a:ea typeface="Times New Roman" panose="02020603050405020304" pitchFamily="18" charset="0"/>
            </a:endParaRPr>
          </a:p>
          <a:p>
            <a:pPr algn="l" fontAlgn="base"/>
            <a:endParaRPr lang="en-GB" b="1" i="0" dirty="0">
              <a:solidFill>
                <a:srgbClr val="0E1B26"/>
              </a:solidFill>
              <a:effectLst/>
              <a:latin typeface="Utopia W01"/>
            </a:endParaRPr>
          </a:p>
          <a:p>
            <a:endParaRPr lang="en-GB" dirty="0"/>
          </a:p>
        </p:txBody>
      </p:sp>
      <p:sp>
        <p:nvSpPr>
          <p:cNvPr id="4" name="Slide Number Placeholder 3"/>
          <p:cNvSpPr>
            <a:spLocks noGrp="1"/>
          </p:cNvSpPr>
          <p:nvPr>
            <p:ph type="sldNum" sz="quarter" idx="5"/>
          </p:nvPr>
        </p:nvSpPr>
        <p:spPr/>
        <p:txBody>
          <a:bodyPr lIns="97103" tIns="48551" rIns="97103" bIns="48551"/>
          <a:lstStyle/>
          <a:p>
            <a:fld id="{D0469EBC-81AB-42F1-B047-65181B3F42A6}" type="slidenum">
              <a:rPr lang="en-GB" smtClean="0"/>
              <a:t>9</a:t>
            </a:fld>
            <a:endParaRPr lang="en-GB"/>
          </a:p>
        </p:txBody>
      </p:sp>
    </p:spTree>
    <p:extLst>
      <p:ext uri="{BB962C8B-B14F-4D97-AF65-F5344CB8AC3E}">
        <p14:creationId xmlns:p14="http://schemas.microsoft.com/office/powerpoint/2010/main" val="3246496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lIns="97103" tIns="48551" rIns="97103" bIns="48551"/>
          <a:lstStyle/>
          <a:p>
            <a:endParaRPr lang="en-GB" dirty="0"/>
          </a:p>
        </p:txBody>
      </p:sp>
      <p:sp>
        <p:nvSpPr>
          <p:cNvPr id="4" name="Slide Number Placeholder 3"/>
          <p:cNvSpPr>
            <a:spLocks noGrp="1"/>
          </p:cNvSpPr>
          <p:nvPr>
            <p:ph type="sldNum" sz="quarter" idx="5"/>
          </p:nvPr>
        </p:nvSpPr>
        <p:spPr/>
        <p:txBody>
          <a:bodyPr lIns="97103" tIns="48551" rIns="97103" bIns="48551"/>
          <a:lstStyle/>
          <a:p>
            <a:fld id="{D0469EBC-81AB-42F1-B047-65181B3F42A6}" type="slidenum">
              <a:rPr lang="en-GB" smtClean="0"/>
              <a:t>10</a:t>
            </a:fld>
            <a:endParaRPr lang="en-GB"/>
          </a:p>
        </p:txBody>
      </p:sp>
    </p:spTree>
    <p:extLst>
      <p:ext uri="{BB962C8B-B14F-4D97-AF65-F5344CB8AC3E}">
        <p14:creationId xmlns:p14="http://schemas.microsoft.com/office/powerpoint/2010/main" val="2765175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4"/>
            <a:ext cx="5681980" cy="3696712"/>
          </a:xfrm>
          <a:prstGeom prst="rect">
            <a:avLst/>
          </a:prstGeom>
        </p:spPr>
        <p:txBody>
          <a:bodyPr lIns="94229" tIns="47114" rIns="94229" bIns="47114"/>
          <a:lstStyle/>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283A89F8-5E1F-48BA-8283-5706C3B63A49}" type="datetime3">
              <a:rPr lang="en-GB" smtClean="0"/>
              <a:t>7 September, 2023</a:t>
            </a:fld>
            <a:endParaRPr lang="en-US" dirty="0"/>
          </a:p>
        </p:txBody>
      </p:sp>
    </p:spTree>
    <p:extLst>
      <p:ext uri="{BB962C8B-B14F-4D97-AF65-F5344CB8AC3E}">
        <p14:creationId xmlns:p14="http://schemas.microsoft.com/office/powerpoint/2010/main" val="383151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lIns="97103" tIns="48551" rIns="97103" bIns="48551"/>
          <a:lstStyle/>
          <a:p>
            <a:endParaRPr lang="en-GB" dirty="0"/>
          </a:p>
        </p:txBody>
      </p:sp>
      <p:sp>
        <p:nvSpPr>
          <p:cNvPr id="4" name="Slide Number Placeholder 3"/>
          <p:cNvSpPr>
            <a:spLocks noGrp="1"/>
          </p:cNvSpPr>
          <p:nvPr>
            <p:ph type="sldNum" sz="quarter" idx="5"/>
          </p:nvPr>
        </p:nvSpPr>
        <p:spPr/>
        <p:txBody>
          <a:bodyPr lIns="97103" tIns="48551" rIns="97103" bIns="48551"/>
          <a:lstStyle/>
          <a:p>
            <a:fld id="{D0469EBC-81AB-42F1-B047-65181B3F42A6}" type="slidenum">
              <a:rPr lang="en-GB" smtClean="0"/>
              <a:t>13</a:t>
            </a:fld>
            <a:endParaRPr lang="en-GB" dirty="0"/>
          </a:p>
        </p:txBody>
      </p:sp>
    </p:spTree>
    <p:extLst>
      <p:ext uri="{BB962C8B-B14F-4D97-AF65-F5344CB8AC3E}">
        <p14:creationId xmlns:p14="http://schemas.microsoft.com/office/powerpoint/2010/main" val="1686697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no imag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2957124"/>
            <a:ext cx="6400800" cy="453385"/>
          </a:xfrm>
        </p:spPr>
        <p:txBody>
          <a:bodyPr/>
          <a:lstStyle>
            <a:lvl1pPr marL="0" indent="0" algn="l">
              <a:buNone/>
              <a:defRPr sz="2400">
                <a:solidFill>
                  <a:srgbClr val="000000"/>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13" name="Title 12"/>
          <p:cNvSpPr>
            <a:spLocks noGrp="1"/>
          </p:cNvSpPr>
          <p:nvPr>
            <p:ph type="title"/>
          </p:nvPr>
        </p:nvSpPr>
        <p:spPr>
          <a:xfrm>
            <a:off x="457200" y="1572517"/>
            <a:ext cx="8229600" cy="857250"/>
          </a:xfrm>
        </p:spPr>
        <p:txBody>
          <a:bodyPr/>
          <a:lstStyle>
            <a:lvl1pPr algn="l">
              <a:defRPr sz="4000" b="0">
                <a:solidFill>
                  <a:srgbClr val="003E74"/>
                </a:solidFill>
              </a:defRPr>
            </a:lvl1pPr>
          </a:lstStyle>
          <a:p>
            <a:r>
              <a:rPr lang="en-GB" dirty="0"/>
              <a:t>Click to edit Master title style</a:t>
            </a:r>
            <a:endParaRPr lang="en-US" dirty="0"/>
          </a:p>
        </p:txBody>
      </p:sp>
      <p:sp>
        <p:nvSpPr>
          <p:cNvPr id="10" name="Text Placeholder 9"/>
          <p:cNvSpPr>
            <a:spLocks noGrp="1"/>
          </p:cNvSpPr>
          <p:nvPr>
            <p:ph type="body" sz="quarter" idx="11" hasCustomPrompt="1"/>
          </p:nvPr>
        </p:nvSpPr>
        <p:spPr>
          <a:xfrm>
            <a:off x="457200" y="3955186"/>
            <a:ext cx="6400800" cy="254858"/>
          </a:xfrm>
        </p:spPr>
        <p:txBody>
          <a:bodyPr/>
          <a:lstStyle>
            <a:lvl1pPr marL="0" indent="0" algn="l">
              <a:buNone/>
              <a:defRPr sz="1200" baseline="0">
                <a:solidFill>
                  <a:srgbClr val="002548"/>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GB" dirty="0"/>
              <a:t>Click to edit author name</a:t>
            </a:r>
            <a:endParaRPr lang="en-US" dirty="0"/>
          </a:p>
        </p:txBody>
      </p:sp>
      <p:sp>
        <p:nvSpPr>
          <p:cNvPr id="9"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37180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AFEDF-4608-4FA9-8D8B-6625AC59C5A4}"/>
              </a:ext>
            </a:extLst>
          </p:cNvPr>
          <p:cNvSpPr>
            <a:spLocks noGrp="1"/>
          </p:cNvSpPr>
          <p:nvPr>
            <p:ph type="ctrTitle"/>
          </p:nvPr>
        </p:nvSpPr>
        <p:spPr>
          <a:xfrm>
            <a:off x="1143000" y="841772"/>
            <a:ext cx="6858000" cy="1790700"/>
          </a:xfrm>
        </p:spPr>
        <p:txBody>
          <a:bodyPr anchor="b"/>
          <a:lstStyle>
            <a:lvl1pPr algn="ctr">
              <a:defRPr sz="3375"/>
            </a:lvl1pPr>
          </a:lstStyle>
          <a:p>
            <a:r>
              <a:rPr lang="en-US"/>
              <a:t>Click to edit Master title style</a:t>
            </a:r>
            <a:endParaRPr lang="en-GB"/>
          </a:p>
        </p:txBody>
      </p:sp>
      <p:sp>
        <p:nvSpPr>
          <p:cNvPr id="3" name="Subtitle 2">
            <a:extLst>
              <a:ext uri="{FF2B5EF4-FFF2-40B4-BE49-F238E27FC236}">
                <a16:creationId xmlns:a16="http://schemas.microsoft.com/office/drawing/2014/main" id="{B23A8990-5B7C-48E4-8D37-C20067C89EEE}"/>
              </a:ext>
            </a:extLst>
          </p:cNvPr>
          <p:cNvSpPr>
            <a:spLocks noGrp="1"/>
          </p:cNvSpPr>
          <p:nvPr>
            <p:ph type="subTitle" idx="1"/>
          </p:nvPr>
        </p:nvSpPr>
        <p:spPr>
          <a:xfrm>
            <a:off x="1143000" y="2701528"/>
            <a:ext cx="6858000" cy="1241822"/>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05D0870-1642-4632-9277-76588EF71E9B}"/>
              </a:ext>
            </a:extLst>
          </p:cNvPr>
          <p:cNvSpPr>
            <a:spLocks noGrp="1"/>
          </p:cNvSpPr>
          <p:nvPr>
            <p:ph type="dt" sz="half" idx="10"/>
          </p:nvPr>
        </p:nvSpPr>
        <p:spPr/>
        <p:txBody>
          <a:bodyPr/>
          <a:lstStyle/>
          <a:p>
            <a:endParaRPr lang="en-GB" dirty="0"/>
          </a:p>
        </p:txBody>
      </p:sp>
      <p:sp>
        <p:nvSpPr>
          <p:cNvPr id="5" name="Footer Placeholder 4">
            <a:extLst>
              <a:ext uri="{FF2B5EF4-FFF2-40B4-BE49-F238E27FC236}">
                <a16:creationId xmlns:a16="http://schemas.microsoft.com/office/drawing/2014/main" id="{99497AB3-4A4F-4D05-BB90-8D38D38D3F0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141198C-1149-4E8C-A477-5A7DBEA15EEB}"/>
              </a:ext>
            </a:extLst>
          </p:cNvPr>
          <p:cNvSpPr>
            <a:spLocks noGrp="1"/>
          </p:cNvSpPr>
          <p:nvPr>
            <p:ph type="sldNum" sz="quarter" idx="12"/>
          </p:nvPr>
        </p:nvSpPr>
        <p:spPr/>
        <p:txBody>
          <a:bodyPr/>
          <a:lstStyle/>
          <a:p>
            <a:fld id="{4C370D6F-04DE-4D3D-809B-64E406A481A2}" type="slidenum">
              <a:rPr lang="en-GB" smtClean="0"/>
              <a:t>‹#›</a:t>
            </a:fld>
            <a:endParaRPr lang="en-GB" dirty="0"/>
          </a:p>
        </p:txBody>
      </p:sp>
    </p:spTree>
    <p:extLst>
      <p:ext uri="{BB962C8B-B14F-4D97-AF65-F5344CB8AC3E}">
        <p14:creationId xmlns:p14="http://schemas.microsoft.com/office/powerpoint/2010/main" val="2971665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01D85-A524-4E41-9011-09020475CF8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55D7C39-2946-4332-869E-3AF77976DF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86FDD8-5B0E-49FC-8160-98428E857F86}"/>
              </a:ext>
            </a:extLst>
          </p:cNvPr>
          <p:cNvSpPr>
            <a:spLocks noGrp="1"/>
          </p:cNvSpPr>
          <p:nvPr>
            <p:ph type="dt" sz="half" idx="10"/>
          </p:nvPr>
        </p:nvSpPr>
        <p:spPr/>
        <p:txBody>
          <a:bodyPr/>
          <a:lstStyle/>
          <a:p>
            <a:endParaRPr lang="en-GB" dirty="0"/>
          </a:p>
        </p:txBody>
      </p:sp>
      <p:sp>
        <p:nvSpPr>
          <p:cNvPr id="5" name="Footer Placeholder 4">
            <a:extLst>
              <a:ext uri="{FF2B5EF4-FFF2-40B4-BE49-F238E27FC236}">
                <a16:creationId xmlns:a16="http://schemas.microsoft.com/office/drawing/2014/main" id="{6BD6572E-AA6A-4C73-A5B0-25A8308814C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DE47BCE-AF69-45D3-A607-22A876624E70}"/>
              </a:ext>
            </a:extLst>
          </p:cNvPr>
          <p:cNvSpPr>
            <a:spLocks noGrp="1"/>
          </p:cNvSpPr>
          <p:nvPr>
            <p:ph type="sldNum" sz="quarter" idx="12"/>
          </p:nvPr>
        </p:nvSpPr>
        <p:spPr/>
        <p:txBody>
          <a:bodyPr/>
          <a:lstStyle/>
          <a:p>
            <a:fld id="{4C370D6F-04DE-4D3D-809B-64E406A481A2}" type="slidenum">
              <a:rPr lang="en-GB" smtClean="0"/>
              <a:t>‹#›</a:t>
            </a:fld>
            <a:endParaRPr lang="en-GB" dirty="0"/>
          </a:p>
        </p:txBody>
      </p:sp>
    </p:spTree>
    <p:extLst>
      <p:ext uri="{BB962C8B-B14F-4D97-AF65-F5344CB8AC3E}">
        <p14:creationId xmlns:p14="http://schemas.microsoft.com/office/powerpoint/2010/main" val="3706602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082581"/>
            <a:ext cx="3711608" cy="718386"/>
          </a:xfrm>
        </p:spPr>
        <p:txBody>
          <a:bodyPr/>
          <a:lstStyle>
            <a:lvl1pPr marL="0" indent="0" algn="l">
              <a:buNone/>
              <a:defRPr sz="2400">
                <a:solidFill>
                  <a:srgbClr val="000000"/>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Title 12"/>
          <p:cNvSpPr>
            <a:spLocks noGrp="1"/>
          </p:cNvSpPr>
          <p:nvPr>
            <p:ph type="title"/>
          </p:nvPr>
        </p:nvSpPr>
        <p:spPr>
          <a:xfrm>
            <a:off x="457200" y="1159487"/>
            <a:ext cx="3711608" cy="1615001"/>
          </a:xfrm>
        </p:spPr>
        <p:txBody>
          <a:bodyPr/>
          <a:lstStyle>
            <a:lvl1pPr>
              <a:defRPr sz="4000" b="0">
                <a:solidFill>
                  <a:srgbClr val="003E74"/>
                </a:solidFill>
              </a:defRPr>
            </a:lvl1pPr>
          </a:lstStyle>
          <a:p>
            <a:r>
              <a:rPr lang="en-GB" dirty="0"/>
              <a:t>Click to edit Master title style</a:t>
            </a:r>
            <a:endParaRPr lang="en-US" dirty="0"/>
          </a:p>
        </p:txBody>
      </p:sp>
      <p:sp>
        <p:nvSpPr>
          <p:cNvPr id="5" name="Text Placeholder 9"/>
          <p:cNvSpPr>
            <a:spLocks noGrp="1"/>
          </p:cNvSpPr>
          <p:nvPr>
            <p:ph type="body" sz="quarter" idx="11" hasCustomPrompt="1"/>
          </p:nvPr>
        </p:nvSpPr>
        <p:spPr>
          <a:xfrm>
            <a:off x="457200" y="4118513"/>
            <a:ext cx="3601176" cy="254858"/>
          </a:xfrm>
        </p:spPr>
        <p:txBody>
          <a:bodyPr/>
          <a:lstStyle>
            <a:lvl1pPr marL="0" indent="0" algn="l">
              <a:buNone/>
              <a:defRPr sz="1200" baseline="0">
                <a:solidFill>
                  <a:srgbClr val="002548"/>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GB" dirty="0"/>
              <a:t>Click to edit author name</a:t>
            </a:r>
            <a:endParaRPr lang="en-US" dirty="0"/>
          </a:p>
        </p:txBody>
      </p:sp>
      <p:sp>
        <p:nvSpPr>
          <p:cNvPr id="7" name="Picture Placeholder 6"/>
          <p:cNvSpPr>
            <a:spLocks noGrp="1"/>
          </p:cNvSpPr>
          <p:nvPr>
            <p:ph type="pic" sz="quarter" idx="12"/>
          </p:nvPr>
        </p:nvSpPr>
        <p:spPr>
          <a:xfrm>
            <a:off x="4756151" y="1159669"/>
            <a:ext cx="3930650" cy="3213702"/>
          </a:xfrm>
        </p:spPr>
        <p:txBody>
          <a:bodyPr/>
          <a:lstStyle>
            <a:lvl1pPr>
              <a:buClr>
                <a:srgbClr val="002548"/>
              </a:buClr>
              <a:defRPr/>
            </a:lvl1pPr>
          </a:lstStyle>
          <a:p>
            <a:endParaRPr lang="en-US" dirty="0"/>
          </a:p>
        </p:txBody>
      </p:sp>
      <p:sp>
        <p:nvSpPr>
          <p:cNvPr id="11"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2" name="Text Placeholder 3"/>
          <p:cNvSpPr>
            <a:spLocks noGrp="1"/>
          </p:cNvSpPr>
          <p:nvPr>
            <p:ph type="body" sz="quarter" idx="13"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1372030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on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GB" dirty="0"/>
              <a:t>Click to edit Master title style</a:t>
            </a:r>
            <a:endParaRPr lang="en-US" dirty="0"/>
          </a:p>
        </p:txBody>
      </p:sp>
      <p:sp>
        <p:nvSpPr>
          <p:cNvPr id="3" name="Content Placeholder 2"/>
          <p:cNvSpPr>
            <a:spLocks noGrp="1"/>
          </p:cNvSpPr>
          <p:nvPr>
            <p:ph idx="1"/>
          </p:nvPr>
        </p:nvSpPr>
        <p:spPr>
          <a:xfrm>
            <a:off x="457200" y="1759936"/>
            <a:ext cx="8229600" cy="2613435"/>
          </a:xfrm>
        </p:spPr>
        <p:txBody>
          <a:bodyPr/>
          <a:lstStyle>
            <a:lvl1pPr>
              <a:buClr>
                <a:srgbClr val="002548"/>
              </a:buClr>
              <a:defRPr/>
            </a:lvl1pPr>
            <a:lvl2pPr>
              <a:buClr>
                <a:srgbClr val="002548"/>
              </a:buClr>
              <a:defRPr/>
            </a:lvl2pPr>
            <a:lvl3pPr>
              <a:buClr>
                <a:srgbClr val="002548"/>
              </a:buClr>
              <a:defRPr sz="1200"/>
            </a:lvl3pPr>
            <a:lvl4pPr>
              <a:buClr>
                <a:srgbClr val="002548"/>
              </a:buClr>
              <a:defRPr sz="1200"/>
            </a:lvl4pPr>
            <a:lvl5pPr>
              <a:buClr>
                <a:srgbClr val="002548"/>
              </a:buClr>
              <a:defRPr sz="1200">
                <a:latin typeface="+mn-lt"/>
              </a:defRPr>
            </a:lvl5pPr>
            <a:lvl6pPr marL="2286000" indent="0">
              <a:buNone/>
              <a:defRPr sz="1400" baseline="0">
                <a:latin typeface="+mn-lt"/>
              </a:defRPr>
            </a:lvl6pPr>
            <a:lvl7pPr>
              <a:defRPr/>
            </a:lvl7pPr>
            <a:lvl8pPr>
              <a:defRPr/>
            </a:lvl8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9"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1569259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two columns)">
    <p:spTree>
      <p:nvGrpSpPr>
        <p:cNvPr id="1" name=""/>
        <p:cNvGrpSpPr/>
        <p:nvPr/>
      </p:nvGrpSpPr>
      <p:grpSpPr>
        <a:xfrm>
          <a:off x="0" y="0"/>
          <a:ext cx="0" cy="0"/>
          <a:chOff x="0" y="0"/>
          <a:chExt cx="0" cy="0"/>
        </a:xfrm>
      </p:grpSpPr>
      <p:sp>
        <p:nvSpPr>
          <p:cNvPr id="10" name="Content Placeholder 2"/>
          <p:cNvSpPr>
            <a:spLocks noGrp="1"/>
          </p:cNvSpPr>
          <p:nvPr>
            <p:ph idx="11"/>
          </p:nvPr>
        </p:nvSpPr>
        <p:spPr>
          <a:xfrm>
            <a:off x="457200" y="1759936"/>
            <a:ext cx="3950877" cy="2613435"/>
          </a:xfrm>
        </p:spPr>
        <p:txBody>
          <a:bodyPr/>
          <a:lstStyle>
            <a:lvl1pPr>
              <a:buClr>
                <a:srgbClr val="002548"/>
              </a:buClr>
              <a:defRPr/>
            </a:lvl1pPr>
            <a:lvl2pPr>
              <a:buClr>
                <a:srgbClr val="002548"/>
              </a:buClr>
              <a:defRPr/>
            </a:lvl2pPr>
            <a:lvl3pPr>
              <a:buClr>
                <a:srgbClr val="002548"/>
              </a:buClr>
              <a:defRPr/>
            </a:lvl3pPr>
            <a:lvl4pPr>
              <a:buClr>
                <a:srgbClr val="002548"/>
              </a:buClr>
              <a:defRPr/>
            </a:lvl4pPr>
            <a:lvl5pPr>
              <a:buClr>
                <a:srgbClr val="002548"/>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 name="Title 1"/>
          <p:cNvSpPr>
            <a:spLocks noGrp="1"/>
          </p:cNvSpPr>
          <p:nvPr>
            <p:ph type="title"/>
          </p:nvPr>
        </p:nvSpPr>
        <p:spPr/>
        <p:txBody>
          <a:bodyPr/>
          <a:lstStyle>
            <a:lvl1pPr>
              <a:defRPr sz="2400"/>
            </a:lvl1pPr>
          </a:lstStyle>
          <a:p>
            <a:r>
              <a:rPr lang="en-GB" dirty="0"/>
              <a:t>Click to edit Master title style</a:t>
            </a:r>
            <a:endParaRPr lang="en-US" dirty="0"/>
          </a:p>
        </p:txBody>
      </p:sp>
      <p:sp>
        <p:nvSpPr>
          <p:cNvPr id="12" name="Content Placeholder 2"/>
          <p:cNvSpPr>
            <a:spLocks noGrp="1"/>
          </p:cNvSpPr>
          <p:nvPr>
            <p:ph idx="12"/>
          </p:nvPr>
        </p:nvSpPr>
        <p:spPr>
          <a:xfrm>
            <a:off x="4735923" y="1759936"/>
            <a:ext cx="3950878" cy="2613435"/>
          </a:xfrm>
        </p:spPr>
        <p:txBody>
          <a:bodyPr/>
          <a:lstStyle>
            <a:lvl1pPr>
              <a:buClr>
                <a:srgbClr val="002548"/>
              </a:buClr>
              <a:defRPr/>
            </a:lvl1pPr>
            <a:lvl2pPr>
              <a:buClr>
                <a:srgbClr val="002548"/>
              </a:buClr>
              <a:defRPr/>
            </a:lvl2pPr>
            <a:lvl3pPr>
              <a:buClr>
                <a:srgbClr val="002548"/>
              </a:buClr>
              <a:defRPr/>
            </a:lvl3pPr>
            <a:lvl4pPr>
              <a:buClr>
                <a:srgbClr val="002548"/>
              </a:buClr>
              <a:defRPr/>
            </a:lvl4pPr>
            <a:lvl5pPr>
              <a:buClr>
                <a:srgbClr val="002548"/>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3"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4" name="Text Placeholder 3"/>
          <p:cNvSpPr>
            <a:spLocks noGrp="1"/>
          </p:cNvSpPr>
          <p:nvPr>
            <p:ph type="body" sz="quarter" idx="13"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2622752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quote)">
    <p:spTree>
      <p:nvGrpSpPr>
        <p:cNvPr id="1" name=""/>
        <p:cNvGrpSpPr/>
        <p:nvPr/>
      </p:nvGrpSpPr>
      <p:grpSpPr>
        <a:xfrm>
          <a:off x="0" y="0"/>
          <a:ext cx="0" cy="0"/>
          <a:chOff x="0" y="0"/>
          <a:chExt cx="0" cy="0"/>
        </a:xfrm>
      </p:grpSpPr>
      <p:sp>
        <p:nvSpPr>
          <p:cNvPr id="3" name="Content Placeholder 2"/>
          <p:cNvSpPr>
            <a:spLocks noGrp="1"/>
          </p:cNvSpPr>
          <p:nvPr>
            <p:ph idx="11"/>
          </p:nvPr>
        </p:nvSpPr>
        <p:spPr>
          <a:xfrm>
            <a:off x="457200" y="1759936"/>
            <a:ext cx="3950877" cy="2613435"/>
          </a:xfrm>
        </p:spPr>
        <p:txBody>
          <a:bodyPr/>
          <a:lstStyle>
            <a:lvl1pPr>
              <a:buClr>
                <a:srgbClr val="002548"/>
              </a:buClr>
              <a:defRPr/>
            </a:lvl1pPr>
            <a:lvl2pPr>
              <a:buClr>
                <a:srgbClr val="002548"/>
              </a:buClr>
              <a:defRPr/>
            </a:lvl2pPr>
            <a:lvl3pPr>
              <a:buClr>
                <a:srgbClr val="002548"/>
              </a:buClr>
              <a:defRPr/>
            </a:lvl3pPr>
            <a:lvl4pPr>
              <a:buClr>
                <a:srgbClr val="002548"/>
              </a:buClr>
              <a:defRPr/>
            </a:lvl4pPr>
            <a:lvl5pPr>
              <a:buClr>
                <a:srgbClr val="002548"/>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itle 1"/>
          <p:cNvSpPr>
            <a:spLocks noGrp="1"/>
          </p:cNvSpPr>
          <p:nvPr>
            <p:ph type="title"/>
          </p:nvPr>
        </p:nvSpPr>
        <p:spPr>
          <a:xfrm>
            <a:off x="457200" y="1115931"/>
            <a:ext cx="8229600" cy="380667"/>
          </a:xfrm>
        </p:spPr>
        <p:txBody>
          <a:bodyPr/>
          <a:lstStyle>
            <a:lvl1pPr>
              <a:defRPr sz="2400"/>
            </a:lvl1pPr>
          </a:lstStyle>
          <a:p>
            <a:r>
              <a:rPr lang="en-GB" dirty="0"/>
              <a:t>Click to edit Master title style</a:t>
            </a:r>
            <a:endParaRPr lang="en-US" dirty="0"/>
          </a:p>
        </p:txBody>
      </p:sp>
      <p:sp>
        <p:nvSpPr>
          <p:cNvPr id="6" name="Content Placeholder 2"/>
          <p:cNvSpPr>
            <a:spLocks noGrp="1"/>
          </p:cNvSpPr>
          <p:nvPr>
            <p:ph idx="12" hasCustomPrompt="1"/>
          </p:nvPr>
        </p:nvSpPr>
        <p:spPr>
          <a:xfrm>
            <a:off x="4735923" y="1759936"/>
            <a:ext cx="3950878" cy="1948997"/>
          </a:xfrm>
        </p:spPr>
        <p:txBody>
          <a:bodyPr/>
          <a:lstStyle>
            <a:lvl1pPr marL="0" indent="0">
              <a:buClr>
                <a:srgbClr val="0085CA"/>
              </a:buClr>
              <a:buNone/>
              <a:defRPr sz="2800" b="0" i="1" baseline="0">
                <a:solidFill>
                  <a:srgbClr val="003E74"/>
                </a:solidFill>
              </a:defRPr>
            </a:lvl1pPr>
            <a:lvl2pPr>
              <a:buClr>
                <a:srgbClr val="0085CA"/>
              </a:buClr>
              <a:defRPr/>
            </a:lvl2pPr>
            <a:lvl3pPr>
              <a:buClr>
                <a:srgbClr val="0085CA"/>
              </a:buClr>
              <a:defRPr/>
            </a:lvl3pPr>
            <a:lvl4pPr>
              <a:buClr>
                <a:srgbClr val="0085CA"/>
              </a:buClr>
              <a:defRPr/>
            </a:lvl4pPr>
            <a:lvl5pPr>
              <a:buClr>
                <a:srgbClr val="0085CA"/>
              </a:buClr>
              <a:defRPr/>
            </a:lvl5pPr>
          </a:lstStyle>
          <a:p>
            <a:pPr lvl="0"/>
            <a:r>
              <a:rPr lang="en-GB" dirty="0"/>
              <a:t>“Click to add a quote”</a:t>
            </a:r>
            <a:endParaRPr lang="en-US" dirty="0"/>
          </a:p>
        </p:txBody>
      </p:sp>
      <p:sp>
        <p:nvSpPr>
          <p:cNvPr id="8" name="Text Placeholder 12"/>
          <p:cNvSpPr>
            <a:spLocks noGrp="1"/>
          </p:cNvSpPr>
          <p:nvPr>
            <p:ph type="body" sz="quarter" idx="14" hasCustomPrompt="1"/>
          </p:nvPr>
        </p:nvSpPr>
        <p:spPr>
          <a:xfrm>
            <a:off x="4735514" y="3890251"/>
            <a:ext cx="3951287" cy="483120"/>
          </a:xfrm>
        </p:spPr>
        <p:txBody>
          <a:bodyPr/>
          <a:lstStyle>
            <a:lvl1pPr marL="0" marR="0" indent="0" algn="l" defTabSz="457200" rtl="0" eaLnBrk="1" fontAlgn="auto" latinLnBrk="0" hangingPunct="1">
              <a:lnSpc>
                <a:spcPct val="100000"/>
              </a:lnSpc>
              <a:spcBef>
                <a:spcPct val="20000"/>
              </a:spcBef>
              <a:spcAft>
                <a:spcPts val="0"/>
              </a:spcAft>
              <a:buClr>
                <a:srgbClr val="0085CA"/>
              </a:buClr>
              <a:buSzTx/>
              <a:buFont typeface="Arial"/>
              <a:buNone/>
              <a:tabLst/>
              <a:defRPr sz="1200" baseline="0">
                <a:solidFill>
                  <a:srgbClr val="002548"/>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
                <a:srgbClr val="0085CA"/>
              </a:buClr>
              <a:buSzTx/>
              <a:buFont typeface="Arial"/>
              <a:buNone/>
              <a:tabLst/>
              <a:defRPr/>
            </a:pPr>
            <a:r>
              <a:rPr lang="en-GB" dirty="0"/>
              <a:t>Click to add quote attribution</a:t>
            </a:r>
            <a:endParaRPr lang="en-US" dirty="0"/>
          </a:p>
        </p:txBody>
      </p:sp>
      <p:sp>
        <p:nvSpPr>
          <p:cNvPr id="10"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5"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3128024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two columns with image)">
    <p:spTree>
      <p:nvGrpSpPr>
        <p:cNvPr id="1" name=""/>
        <p:cNvGrpSpPr/>
        <p:nvPr/>
      </p:nvGrpSpPr>
      <p:grpSpPr>
        <a:xfrm>
          <a:off x="0" y="0"/>
          <a:ext cx="0" cy="0"/>
          <a:chOff x="0" y="0"/>
          <a:chExt cx="0" cy="0"/>
        </a:xfrm>
      </p:grpSpPr>
      <p:sp>
        <p:nvSpPr>
          <p:cNvPr id="3" name="Content Placeholder 2"/>
          <p:cNvSpPr>
            <a:spLocks noGrp="1"/>
          </p:cNvSpPr>
          <p:nvPr>
            <p:ph idx="11"/>
          </p:nvPr>
        </p:nvSpPr>
        <p:spPr>
          <a:xfrm>
            <a:off x="457200" y="1759936"/>
            <a:ext cx="3950877" cy="2613435"/>
          </a:xfrm>
        </p:spPr>
        <p:txBody>
          <a:bodyPr/>
          <a:lstStyle>
            <a:lvl1pPr>
              <a:buClr>
                <a:srgbClr val="002548"/>
              </a:buClr>
              <a:defRPr/>
            </a:lvl1pPr>
            <a:lvl2pPr>
              <a:buClr>
                <a:srgbClr val="002548"/>
              </a:buClr>
              <a:defRPr/>
            </a:lvl2pPr>
            <a:lvl3pPr>
              <a:buClr>
                <a:srgbClr val="002548"/>
              </a:buClr>
              <a:defRPr/>
            </a:lvl3pPr>
            <a:lvl4pPr>
              <a:buClr>
                <a:srgbClr val="002548"/>
              </a:buClr>
              <a:defRPr/>
            </a:lvl4pPr>
            <a:lvl5pPr>
              <a:buClr>
                <a:srgbClr val="002548"/>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itle 1"/>
          <p:cNvSpPr>
            <a:spLocks noGrp="1"/>
          </p:cNvSpPr>
          <p:nvPr>
            <p:ph type="title"/>
          </p:nvPr>
        </p:nvSpPr>
        <p:spPr>
          <a:xfrm>
            <a:off x="457200" y="1115931"/>
            <a:ext cx="8229600" cy="380667"/>
          </a:xfrm>
        </p:spPr>
        <p:txBody>
          <a:bodyPr/>
          <a:lstStyle>
            <a:lvl1pPr>
              <a:defRPr sz="2400"/>
            </a:lvl1pPr>
          </a:lstStyle>
          <a:p>
            <a:r>
              <a:rPr lang="en-GB" dirty="0"/>
              <a:t>Click to edit Master title style</a:t>
            </a:r>
            <a:endParaRPr lang="en-US" dirty="0"/>
          </a:p>
        </p:txBody>
      </p:sp>
      <p:sp>
        <p:nvSpPr>
          <p:cNvPr id="9" name="Picture Placeholder 8"/>
          <p:cNvSpPr>
            <a:spLocks noGrp="1"/>
          </p:cNvSpPr>
          <p:nvPr>
            <p:ph type="pic" sz="quarter" idx="13"/>
          </p:nvPr>
        </p:nvSpPr>
        <p:spPr>
          <a:xfrm>
            <a:off x="4735514" y="1759937"/>
            <a:ext cx="3951287" cy="1976608"/>
          </a:xfrm>
        </p:spPr>
        <p:txBody>
          <a:bodyPr/>
          <a:lstStyle>
            <a:lvl1pPr>
              <a:buClr>
                <a:srgbClr val="002548"/>
              </a:buClr>
              <a:defRPr/>
            </a:lvl1pPr>
          </a:lstStyle>
          <a:p>
            <a:endParaRPr lang="en-US" dirty="0"/>
          </a:p>
        </p:txBody>
      </p:sp>
      <p:sp>
        <p:nvSpPr>
          <p:cNvPr id="13" name="Text Placeholder 12"/>
          <p:cNvSpPr>
            <a:spLocks noGrp="1"/>
          </p:cNvSpPr>
          <p:nvPr>
            <p:ph type="body" sz="quarter" idx="14" hasCustomPrompt="1"/>
          </p:nvPr>
        </p:nvSpPr>
        <p:spPr>
          <a:xfrm>
            <a:off x="4735514" y="3942710"/>
            <a:ext cx="3951287" cy="427906"/>
          </a:xfrm>
        </p:spPr>
        <p:txBody>
          <a:bodyPr/>
          <a:lstStyle>
            <a:lvl1pPr marL="0" indent="0">
              <a:buNone/>
              <a:defRPr sz="1000">
                <a:solidFill>
                  <a:srgbClr val="002548"/>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caption</a:t>
            </a:r>
            <a:endParaRPr lang="en-US" dirty="0"/>
          </a:p>
        </p:txBody>
      </p:sp>
      <p:sp>
        <p:nvSpPr>
          <p:cNvPr id="8"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847259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image/media and caption">
    <p:spTree>
      <p:nvGrpSpPr>
        <p:cNvPr id="1" name=""/>
        <p:cNvGrpSpPr/>
        <p:nvPr/>
      </p:nvGrpSpPr>
      <p:grpSpPr>
        <a:xfrm>
          <a:off x="0" y="0"/>
          <a:ext cx="0" cy="0"/>
          <a:chOff x="0" y="0"/>
          <a:chExt cx="0" cy="0"/>
        </a:xfrm>
      </p:grpSpPr>
      <p:sp>
        <p:nvSpPr>
          <p:cNvPr id="7" name="Picture Placeholder 8"/>
          <p:cNvSpPr>
            <a:spLocks noGrp="1"/>
          </p:cNvSpPr>
          <p:nvPr>
            <p:ph type="pic" sz="quarter" idx="13"/>
          </p:nvPr>
        </p:nvSpPr>
        <p:spPr>
          <a:xfrm>
            <a:off x="457200" y="1115931"/>
            <a:ext cx="8229601" cy="2639020"/>
          </a:xfrm>
        </p:spPr>
        <p:txBody>
          <a:bodyPr/>
          <a:lstStyle>
            <a:lvl1pPr>
              <a:buClr>
                <a:srgbClr val="002548"/>
              </a:buClr>
              <a:defRPr/>
            </a:lvl1pPr>
          </a:lstStyle>
          <a:p>
            <a:endParaRPr lang="en-US" dirty="0"/>
          </a:p>
        </p:txBody>
      </p:sp>
      <p:sp>
        <p:nvSpPr>
          <p:cNvPr id="9"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
        <p:nvSpPr>
          <p:cNvPr id="12" name="Text Placeholder 12"/>
          <p:cNvSpPr>
            <a:spLocks noGrp="1"/>
          </p:cNvSpPr>
          <p:nvPr>
            <p:ph type="body" sz="quarter" idx="14" hasCustomPrompt="1"/>
          </p:nvPr>
        </p:nvSpPr>
        <p:spPr>
          <a:xfrm>
            <a:off x="457200" y="3945465"/>
            <a:ext cx="3951287" cy="427906"/>
          </a:xfrm>
        </p:spPr>
        <p:txBody>
          <a:bodyPr/>
          <a:lstStyle>
            <a:lvl1pPr marL="0" indent="0">
              <a:buNone/>
              <a:defRPr sz="1000">
                <a:solidFill>
                  <a:srgbClr val="002548"/>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caption</a:t>
            </a:r>
            <a:endParaRPr lang="en-US" dirty="0"/>
          </a:p>
        </p:txBody>
      </p:sp>
    </p:spTree>
    <p:extLst>
      <p:ext uri="{BB962C8B-B14F-4D97-AF65-F5344CB8AC3E}">
        <p14:creationId xmlns:p14="http://schemas.microsoft.com/office/powerpoint/2010/main" val="3929557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ultiple images/media and caption">
    <p:spTree>
      <p:nvGrpSpPr>
        <p:cNvPr id="1" name=""/>
        <p:cNvGrpSpPr/>
        <p:nvPr/>
      </p:nvGrpSpPr>
      <p:grpSpPr>
        <a:xfrm>
          <a:off x="0" y="0"/>
          <a:ext cx="0" cy="0"/>
          <a:chOff x="0" y="0"/>
          <a:chExt cx="0" cy="0"/>
        </a:xfrm>
      </p:grpSpPr>
      <p:sp>
        <p:nvSpPr>
          <p:cNvPr id="5" name="Picture Placeholder 8"/>
          <p:cNvSpPr>
            <a:spLocks noGrp="1"/>
          </p:cNvSpPr>
          <p:nvPr>
            <p:ph type="pic" sz="quarter" idx="13"/>
          </p:nvPr>
        </p:nvSpPr>
        <p:spPr>
          <a:xfrm>
            <a:off x="457200" y="1115931"/>
            <a:ext cx="3951287" cy="2611410"/>
          </a:xfrm>
        </p:spPr>
        <p:txBody>
          <a:bodyPr/>
          <a:lstStyle>
            <a:lvl1pPr>
              <a:buClr>
                <a:srgbClr val="002548"/>
              </a:buClr>
              <a:defRPr/>
            </a:lvl1pPr>
          </a:lstStyle>
          <a:p>
            <a:endParaRPr lang="en-US" dirty="0"/>
          </a:p>
        </p:txBody>
      </p:sp>
      <p:sp>
        <p:nvSpPr>
          <p:cNvPr id="6" name="Text Placeholder 12"/>
          <p:cNvSpPr>
            <a:spLocks noGrp="1"/>
          </p:cNvSpPr>
          <p:nvPr>
            <p:ph type="body" sz="quarter" idx="14" hasCustomPrompt="1"/>
          </p:nvPr>
        </p:nvSpPr>
        <p:spPr>
          <a:xfrm>
            <a:off x="457200" y="3945465"/>
            <a:ext cx="3951287" cy="427906"/>
          </a:xfrm>
        </p:spPr>
        <p:txBody>
          <a:bodyPr/>
          <a:lstStyle>
            <a:lvl1pPr marL="0" indent="0">
              <a:buNone/>
              <a:defRPr sz="1000">
                <a:solidFill>
                  <a:srgbClr val="002548"/>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caption</a:t>
            </a:r>
            <a:endParaRPr lang="en-US" dirty="0"/>
          </a:p>
        </p:txBody>
      </p:sp>
      <p:sp>
        <p:nvSpPr>
          <p:cNvPr id="7" name="Picture Placeholder 8"/>
          <p:cNvSpPr>
            <a:spLocks noGrp="1"/>
          </p:cNvSpPr>
          <p:nvPr>
            <p:ph type="pic" sz="quarter" idx="15"/>
          </p:nvPr>
        </p:nvSpPr>
        <p:spPr>
          <a:xfrm>
            <a:off x="4735514" y="1115932"/>
            <a:ext cx="3951287" cy="1479401"/>
          </a:xfrm>
        </p:spPr>
        <p:txBody>
          <a:bodyPr/>
          <a:lstStyle>
            <a:lvl1pPr>
              <a:buClr>
                <a:srgbClr val="002548"/>
              </a:buClr>
              <a:defRPr/>
            </a:lvl1pPr>
          </a:lstStyle>
          <a:p>
            <a:endParaRPr lang="en-US" dirty="0"/>
          </a:p>
        </p:txBody>
      </p:sp>
      <p:sp>
        <p:nvSpPr>
          <p:cNvPr id="9" name="Picture Placeholder 8"/>
          <p:cNvSpPr>
            <a:spLocks noGrp="1"/>
          </p:cNvSpPr>
          <p:nvPr>
            <p:ph type="pic" sz="quarter" idx="16"/>
          </p:nvPr>
        </p:nvSpPr>
        <p:spPr>
          <a:xfrm>
            <a:off x="4735514" y="2816214"/>
            <a:ext cx="3951287" cy="1557158"/>
          </a:xfrm>
        </p:spPr>
        <p:txBody>
          <a:bodyPr/>
          <a:lstStyle>
            <a:lvl1pPr>
              <a:buClr>
                <a:srgbClr val="002548"/>
              </a:buClr>
              <a:defRPr/>
            </a:lvl1pPr>
          </a:lstStyle>
          <a:p>
            <a:endParaRPr lang="en-US" dirty="0"/>
          </a:p>
        </p:txBody>
      </p:sp>
      <p:sp>
        <p:nvSpPr>
          <p:cNvPr id="8"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125034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7"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406725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College_Powerpoint_Background_16-9.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35879" cy="5143500"/>
          </a:xfrm>
          <a:prstGeom prst="rect">
            <a:avLst/>
          </a:prstGeom>
        </p:spPr>
      </p:pic>
      <p:sp>
        <p:nvSpPr>
          <p:cNvPr id="3" name="Text Placeholder 2"/>
          <p:cNvSpPr>
            <a:spLocks noGrp="1"/>
          </p:cNvSpPr>
          <p:nvPr>
            <p:ph type="body" idx="1"/>
          </p:nvPr>
        </p:nvSpPr>
        <p:spPr>
          <a:xfrm>
            <a:off x="457200" y="1759936"/>
            <a:ext cx="8229600" cy="2613435"/>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 name="Title Placeholder 1"/>
          <p:cNvSpPr>
            <a:spLocks noGrp="1"/>
          </p:cNvSpPr>
          <p:nvPr>
            <p:ph type="title"/>
          </p:nvPr>
        </p:nvSpPr>
        <p:spPr>
          <a:xfrm>
            <a:off x="457200" y="1115931"/>
            <a:ext cx="8229600" cy="380667"/>
          </a:xfrm>
          <a:prstGeom prst="rect">
            <a:avLst/>
          </a:prstGeom>
        </p:spPr>
        <p:txBody>
          <a:bodyPr vert="horz" lIns="0" tIns="45720" rIns="0" bIns="0" rtlCol="0" anchor="ctr">
            <a:noAutofit/>
          </a:bodyPr>
          <a:lstStyle/>
          <a:p>
            <a:r>
              <a:rPr lang="en-GB" dirty="0"/>
              <a:t>Click to edit Master title style</a:t>
            </a:r>
            <a:endParaRPr lang="en-US" dirty="0"/>
          </a:p>
        </p:txBody>
      </p:sp>
    </p:spTree>
    <p:extLst>
      <p:ext uri="{BB962C8B-B14F-4D97-AF65-F5344CB8AC3E}">
        <p14:creationId xmlns:p14="http://schemas.microsoft.com/office/powerpoint/2010/main" val="2585372813"/>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0" r:id="rId3"/>
    <p:sldLayoutId id="2147483652" r:id="rId4"/>
    <p:sldLayoutId id="2147483660" r:id="rId5"/>
    <p:sldLayoutId id="2147483657" r:id="rId6"/>
    <p:sldLayoutId id="2147483658" r:id="rId7"/>
    <p:sldLayoutId id="2147483659" r:id="rId8"/>
    <p:sldLayoutId id="2147483655" r:id="rId9"/>
    <p:sldLayoutId id="2147483661" r:id="rId10"/>
    <p:sldLayoutId id="2147483662" r:id="rId11"/>
  </p:sldLayoutIdLst>
  <p:hf sldNum="0" hdr="0" ftr="0" dt="0"/>
  <p:txStyles>
    <p:titleStyle>
      <a:lvl1pPr algn="l" defTabSz="457200" rtl="0" eaLnBrk="1" latinLnBrk="0" hangingPunct="1">
        <a:spcBef>
          <a:spcPct val="0"/>
        </a:spcBef>
        <a:buNone/>
        <a:defRPr sz="2400" b="1" kern="1200">
          <a:solidFill>
            <a:srgbClr val="003E74"/>
          </a:solidFill>
          <a:latin typeface="Arial"/>
          <a:ea typeface="+mj-ea"/>
          <a:cs typeface="Arial"/>
        </a:defRPr>
      </a:lvl1pPr>
    </p:titleStyle>
    <p:bodyStyle>
      <a:lvl1pPr marL="342900" indent="-34290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4FF37-EBAC-4807-94A1-98A5DC34836F}"/>
              </a:ext>
            </a:extLst>
          </p:cNvPr>
          <p:cNvSpPr>
            <a:spLocks noGrp="1"/>
          </p:cNvSpPr>
          <p:nvPr>
            <p:ph type="ctrTitle"/>
          </p:nvPr>
        </p:nvSpPr>
        <p:spPr>
          <a:xfrm>
            <a:off x="1113921" y="1720235"/>
            <a:ext cx="7325886" cy="1218322"/>
          </a:xfrm>
        </p:spPr>
        <p:txBody>
          <a:bodyPr anchor="b">
            <a:noAutofit/>
          </a:bodyPr>
          <a:lstStyle/>
          <a:p>
            <a:r>
              <a:rPr lang="en-GB" sz="2400" b="1" dirty="0">
                <a:solidFill>
                  <a:schemeClr val="tx2"/>
                </a:solidFill>
                <a:effectLst/>
                <a:latin typeface="+mj-lt"/>
                <a:ea typeface="Calibri" panose="020F0502020204030204" pitchFamily="34" charset="0"/>
                <a:cs typeface="Times New Roman" panose="02020603050405020304" pitchFamily="18" charset="0"/>
              </a:rPr>
              <a:t>Unexplained</a:t>
            </a:r>
            <a:r>
              <a:rPr lang="en-GB" sz="2400" b="1" dirty="0">
                <a:effectLst/>
                <a:latin typeface="+mj-lt"/>
                <a:ea typeface="Calibri" panose="020F0502020204030204" pitchFamily="34" charset="0"/>
                <a:cs typeface="Times New Roman" panose="02020603050405020304" pitchFamily="18" charset="0"/>
              </a:rPr>
              <a:t> geographical variation in epilepsy admissions among children and young people across England</a:t>
            </a:r>
            <a:br>
              <a:rPr lang="en-GB" sz="2400" b="1" dirty="0">
                <a:effectLst/>
                <a:latin typeface="+mj-lt"/>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sz="2700" dirty="0">
              <a:latin typeface="+mn-lt"/>
            </a:endParaRPr>
          </a:p>
        </p:txBody>
      </p:sp>
      <p:sp>
        <p:nvSpPr>
          <p:cNvPr id="3" name="Subtitle 2">
            <a:extLst>
              <a:ext uri="{FF2B5EF4-FFF2-40B4-BE49-F238E27FC236}">
                <a16:creationId xmlns:a16="http://schemas.microsoft.com/office/drawing/2014/main" id="{E1B8F37A-891E-43E5-8B0E-64FB623BFF74}"/>
              </a:ext>
            </a:extLst>
          </p:cNvPr>
          <p:cNvSpPr>
            <a:spLocks noGrp="1"/>
          </p:cNvSpPr>
          <p:nvPr>
            <p:ph type="subTitle" idx="1"/>
          </p:nvPr>
        </p:nvSpPr>
        <p:spPr>
          <a:xfrm>
            <a:off x="1649948" y="3570661"/>
            <a:ext cx="6789859" cy="909601"/>
          </a:xfrm>
        </p:spPr>
        <p:txBody>
          <a:bodyPr>
            <a:normAutofit fontScale="92500"/>
          </a:bodyPr>
          <a:lstStyle/>
          <a:p>
            <a:pPr algn="l"/>
            <a:r>
              <a:rPr lang="en-US" sz="1800" dirty="0">
                <a:solidFill>
                  <a:schemeClr val="tx2"/>
                </a:solidFill>
              </a:rPr>
              <a:t>Dr Rakhee Shah | rakhee.shah@imperial.ac.uk | </a:t>
            </a:r>
            <a:r>
              <a:rPr lang="en-US" sz="1800" b="1" dirty="0">
                <a:solidFill>
                  <a:schemeClr val="tx2"/>
                </a:solidFill>
              </a:rPr>
              <a:t>@shahrakhee</a:t>
            </a:r>
          </a:p>
          <a:p>
            <a:pPr algn="l"/>
            <a:r>
              <a:rPr lang="en-GB" sz="1800" dirty="0">
                <a:solidFill>
                  <a:schemeClr val="tx2"/>
                </a:solidFill>
              </a:rPr>
              <a:t>Clinical Research Fellow, Child Health Unit, Imperial College London</a:t>
            </a:r>
          </a:p>
          <a:p>
            <a:pPr algn="l"/>
            <a:r>
              <a:rPr lang="en-GB" sz="1800" dirty="0">
                <a:solidFill>
                  <a:schemeClr val="tx2"/>
                </a:solidFill>
              </a:rPr>
              <a:t>Paediatric Registrar Royal Free NHS Foundation Trust  </a:t>
            </a:r>
          </a:p>
          <a:p>
            <a:pPr algn="l"/>
            <a:endParaRPr lang="en-GB" b="1" dirty="0"/>
          </a:p>
          <a:p>
            <a:pPr algn="l"/>
            <a:endParaRPr lang="en-GB" sz="1800" b="1" dirty="0"/>
          </a:p>
          <a:p>
            <a:pPr algn="l"/>
            <a:endParaRPr lang="en-GB" b="1" dirty="0">
              <a:solidFill>
                <a:schemeClr val="tx2">
                  <a:lumMod val="60000"/>
                  <a:lumOff val="40000"/>
                </a:schemeClr>
              </a:solidFill>
            </a:endParaRPr>
          </a:p>
          <a:p>
            <a:pPr algn="l"/>
            <a:endParaRPr lang="en-GB" b="1" dirty="0">
              <a:solidFill>
                <a:schemeClr val="tx2">
                  <a:lumMod val="60000"/>
                  <a:lumOff val="40000"/>
                </a:schemeClr>
              </a:solidFill>
            </a:endParaRPr>
          </a:p>
        </p:txBody>
      </p:sp>
      <p:sp>
        <p:nvSpPr>
          <p:cNvPr id="4" name="TextBox 3">
            <a:extLst>
              <a:ext uri="{FF2B5EF4-FFF2-40B4-BE49-F238E27FC236}">
                <a16:creationId xmlns:a16="http://schemas.microsoft.com/office/drawing/2014/main" id="{0DF8B420-A91F-B2AA-F046-9141107DC161}"/>
              </a:ext>
            </a:extLst>
          </p:cNvPr>
          <p:cNvSpPr txBox="1"/>
          <p:nvPr/>
        </p:nvSpPr>
        <p:spPr>
          <a:xfrm>
            <a:off x="1240221" y="2784668"/>
            <a:ext cx="7220607" cy="307777"/>
          </a:xfrm>
          <a:prstGeom prst="rect">
            <a:avLst/>
          </a:prstGeom>
          <a:noFill/>
        </p:spPr>
        <p:txBody>
          <a:bodyPr wrap="square" rtlCol="0">
            <a:spAutoFit/>
          </a:bodyPr>
          <a:lstStyle/>
          <a:p>
            <a:pPr algn="ctr"/>
            <a:r>
              <a:rPr lang="en-US" sz="1400" b="1" i="0" u="none" strike="noStrike" baseline="0" dirty="0">
                <a:solidFill>
                  <a:schemeClr val="tx2"/>
                </a:solidFill>
                <a:latin typeface="+mj-lt"/>
              </a:rPr>
              <a:t>Wennberg International Collaborative Fall Research Meeting September 14, 2023 </a:t>
            </a:r>
            <a:endParaRPr lang="en-GB" sz="1400" dirty="0">
              <a:solidFill>
                <a:schemeClr val="tx2"/>
              </a:solidFill>
              <a:latin typeface="+mj-lt"/>
            </a:endParaRPr>
          </a:p>
        </p:txBody>
      </p:sp>
    </p:spTree>
    <p:extLst>
      <p:ext uri="{BB962C8B-B14F-4D97-AF65-F5344CB8AC3E}">
        <p14:creationId xmlns:p14="http://schemas.microsoft.com/office/powerpoint/2010/main" val="11341332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CAE34-A167-40F8-9E83-16B1696B39A6}"/>
              </a:ext>
            </a:extLst>
          </p:cNvPr>
          <p:cNvSpPr>
            <a:spLocks noGrp="1"/>
          </p:cNvSpPr>
          <p:nvPr>
            <p:ph type="title"/>
          </p:nvPr>
        </p:nvSpPr>
        <p:spPr>
          <a:xfrm>
            <a:off x="435837" y="1018462"/>
            <a:ext cx="1413983" cy="722983"/>
          </a:xfrm>
        </p:spPr>
        <p:txBody>
          <a:bodyPr/>
          <a:lstStyle/>
          <a:p>
            <a:r>
              <a:rPr lang="en-GB" sz="2200" b="1" dirty="0">
                <a:cs typeface="Calibri Light"/>
              </a:rPr>
              <a:t>Results</a:t>
            </a:r>
            <a:endParaRPr lang="en-GB" sz="2200" b="1" dirty="0"/>
          </a:p>
        </p:txBody>
      </p:sp>
      <p:sp>
        <p:nvSpPr>
          <p:cNvPr id="3" name="Content Placeholder 2">
            <a:extLst>
              <a:ext uri="{FF2B5EF4-FFF2-40B4-BE49-F238E27FC236}">
                <a16:creationId xmlns:a16="http://schemas.microsoft.com/office/drawing/2014/main" id="{BDD46B72-DC15-40E2-9F4B-955385BA5171}"/>
              </a:ext>
            </a:extLst>
          </p:cNvPr>
          <p:cNvSpPr>
            <a:spLocks noGrp="1"/>
          </p:cNvSpPr>
          <p:nvPr>
            <p:ph idx="1"/>
          </p:nvPr>
        </p:nvSpPr>
        <p:spPr>
          <a:xfrm>
            <a:off x="435837" y="1697173"/>
            <a:ext cx="7967371" cy="2733078"/>
          </a:xfrm>
        </p:spPr>
        <p:txBody>
          <a:bodyPr vert="horz" lIns="51435" tIns="25718" rIns="51435" bIns="25718" rtlCol="0" anchor="t">
            <a:normAutofit fontScale="92500" lnSpcReduction="20000"/>
          </a:bodyPr>
          <a:lstStyle/>
          <a:p>
            <a:pPr>
              <a:lnSpc>
                <a:spcPct val="120000"/>
              </a:lnSpc>
              <a:spcBef>
                <a:spcPts val="0"/>
              </a:spcBef>
            </a:pPr>
            <a:r>
              <a:rPr lang="en-GB" sz="1900" b="1" dirty="0"/>
              <a:t>134 NHS Trusts </a:t>
            </a:r>
            <a:r>
              <a:rPr lang="en-GB" sz="1900" dirty="0"/>
              <a:t>in England with emergency admissions for epilepsy</a:t>
            </a:r>
            <a:endParaRPr lang="en-US" sz="1900" dirty="0"/>
          </a:p>
          <a:p>
            <a:pPr>
              <a:lnSpc>
                <a:spcPct val="120000"/>
              </a:lnSpc>
              <a:spcBef>
                <a:spcPts val="0"/>
              </a:spcBef>
            </a:pPr>
            <a:endParaRPr lang="en-GB" sz="1900" b="1" dirty="0">
              <a:cs typeface="Calibri"/>
            </a:endParaRPr>
          </a:p>
          <a:p>
            <a:pPr>
              <a:lnSpc>
                <a:spcPct val="120000"/>
              </a:lnSpc>
              <a:spcBef>
                <a:spcPts val="0"/>
              </a:spcBef>
            </a:pPr>
            <a:r>
              <a:rPr lang="en-GB" sz="1900" b="1" dirty="0">
                <a:cs typeface="Calibri"/>
              </a:rPr>
              <a:t>937520 emergency admissions </a:t>
            </a:r>
            <a:r>
              <a:rPr lang="en-GB" sz="1900" dirty="0">
                <a:cs typeface="Calibri"/>
              </a:rPr>
              <a:t>accessed for children under the age of 19, that lived in England</a:t>
            </a:r>
          </a:p>
          <a:p>
            <a:pPr marL="0" indent="0">
              <a:lnSpc>
                <a:spcPct val="120000"/>
              </a:lnSpc>
              <a:spcBef>
                <a:spcPts val="0"/>
              </a:spcBef>
              <a:buNone/>
            </a:pPr>
            <a:endParaRPr lang="en-GB" sz="1900" dirty="0">
              <a:cs typeface="Calibri"/>
            </a:endParaRPr>
          </a:p>
          <a:p>
            <a:pPr>
              <a:lnSpc>
                <a:spcPct val="120000"/>
              </a:lnSpc>
              <a:spcBef>
                <a:spcPts val="0"/>
              </a:spcBef>
            </a:pPr>
            <a:r>
              <a:rPr lang="en-GB" sz="1900" b="1" dirty="0">
                <a:cs typeface="Calibri"/>
              </a:rPr>
              <a:t>9246 emergency admissions </a:t>
            </a:r>
            <a:r>
              <a:rPr lang="en-GB" sz="1900" dirty="0">
                <a:cs typeface="Calibri"/>
              </a:rPr>
              <a:t>with a </a:t>
            </a:r>
            <a:r>
              <a:rPr lang="en-GB" sz="1900" b="1" dirty="0">
                <a:cs typeface="Calibri"/>
              </a:rPr>
              <a:t>primary diagnosis of epilepsy </a:t>
            </a:r>
            <a:r>
              <a:rPr lang="en-GB" sz="1900" dirty="0">
                <a:cs typeface="Calibri"/>
              </a:rPr>
              <a:t>(G40, G41) during the study period</a:t>
            </a:r>
          </a:p>
          <a:p>
            <a:pPr>
              <a:lnSpc>
                <a:spcPct val="120000"/>
              </a:lnSpc>
              <a:spcBef>
                <a:spcPts val="0"/>
              </a:spcBef>
            </a:pPr>
            <a:endParaRPr lang="en-GB" sz="1900" dirty="0">
              <a:cs typeface="Calibri"/>
            </a:endParaRPr>
          </a:p>
          <a:p>
            <a:pPr>
              <a:lnSpc>
                <a:spcPct val="120000"/>
              </a:lnSpc>
              <a:spcBef>
                <a:spcPts val="0"/>
              </a:spcBef>
            </a:pPr>
            <a:r>
              <a:rPr lang="en-GB" sz="1900" b="1" dirty="0">
                <a:cs typeface="Calibri"/>
              </a:rPr>
              <a:t>22386 with a diagnosis of epilepsy </a:t>
            </a:r>
            <a:r>
              <a:rPr lang="en-GB" sz="1900" dirty="0">
                <a:cs typeface="Calibri"/>
              </a:rPr>
              <a:t>in any field</a:t>
            </a:r>
          </a:p>
          <a:p>
            <a:endParaRPr lang="en-GB" sz="1900" dirty="0">
              <a:cs typeface="Calibri"/>
            </a:endParaRPr>
          </a:p>
          <a:p>
            <a:endParaRPr lang="en-GB" dirty="0">
              <a:cs typeface="Calibri"/>
            </a:endParaRPr>
          </a:p>
          <a:p>
            <a:endParaRPr lang="en-GB" dirty="0">
              <a:cs typeface="Calibri"/>
            </a:endParaRPr>
          </a:p>
        </p:txBody>
      </p:sp>
    </p:spTree>
    <p:extLst>
      <p:ext uri="{BB962C8B-B14F-4D97-AF65-F5344CB8AC3E}">
        <p14:creationId xmlns:p14="http://schemas.microsoft.com/office/powerpoint/2010/main" val="1435828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3D0C8-6C83-4D54-9AC3-74874D3F3711}"/>
              </a:ext>
            </a:extLst>
          </p:cNvPr>
          <p:cNvSpPr>
            <a:spLocks noGrp="1"/>
          </p:cNvSpPr>
          <p:nvPr>
            <p:ph type="title"/>
          </p:nvPr>
        </p:nvSpPr>
        <p:spPr>
          <a:xfrm>
            <a:off x="375744" y="1041102"/>
            <a:ext cx="3358055" cy="380667"/>
          </a:xfrm>
        </p:spPr>
        <p:txBody>
          <a:bodyPr/>
          <a:lstStyle/>
          <a:p>
            <a:r>
              <a:rPr lang="en-US" sz="2200" dirty="0"/>
              <a:t>Admission results</a:t>
            </a:r>
            <a:endParaRPr lang="en-GB" sz="2200" dirty="0"/>
          </a:p>
        </p:txBody>
      </p:sp>
      <p:sp>
        <p:nvSpPr>
          <p:cNvPr id="3" name="Content Placeholder 2">
            <a:extLst>
              <a:ext uri="{FF2B5EF4-FFF2-40B4-BE49-F238E27FC236}">
                <a16:creationId xmlns:a16="http://schemas.microsoft.com/office/drawing/2014/main" id="{4302FA57-4424-4FF1-B163-99EFD6D0C9D6}"/>
              </a:ext>
            </a:extLst>
          </p:cNvPr>
          <p:cNvSpPr>
            <a:spLocks noGrp="1"/>
          </p:cNvSpPr>
          <p:nvPr>
            <p:ph idx="1"/>
          </p:nvPr>
        </p:nvSpPr>
        <p:spPr>
          <a:xfrm>
            <a:off x="375744" y="1534510"/>
            <a:ext cx="8229600" cy="3028049"/>
          </a:xfrm>
        </p:spPr>
        <p:txBody>
          <a:bodyPr/>
          <a:lstStyle/>
          <a:p>
            <a:pPr>
              <a:spcAft>
                <a:spcPts val="600"/>
              </a:spcAft>
            </a:pPr>
            <a:r>
              <a:rPr lang="en-GB" dirty="0">
                <a:latin typeface="+mn-lt"/>
                <a:ea typeface="Calibri" panose="020F0502020204030204" pitchFamily="34" charset="0"/>
                <a:cs typeface="Times New Roman" panose="02020603050405020304" pitchFamily="18" charset="0"/>
              </a:rPr>
              <a:t>S</a:t>
            </a:r>
            <a:r>
              <a:rPr lang="en-GB" dirty="0">
                <a:effectLst/>
                <a:latin typeface="+mn-lt"/>
                <a:ea typeface="Calibri" panose="020F0502020204030204" pitchFamily="34" charset="0"/>
                <a:cs typeface="Times New Roman" panose="02020603050405020304" pitchFamily="18" charset="0"/>
              </a:rPr>
              <a:t>tandardised admission rates with a primary diagnosis of epilepsy ranged from </a:t>
            </a:r>
            <a:r>
              <a:rPr lang="en-GB" b="1" dirty="0">
                <a:effectLst/>
                <a:latin typeface="+mn-lt"/>
                <a:ea typeface="Calibri" panose="020F0502020204030204" pitchFamily="34" charset="0"/>
                <a:cs typeface="Times New Roman" panose="02020603050405020304" pitchFamily="18" charset="0"/>
              </a:rPr>
              <a:t>11.51</a:t>
            </a:r>
            <a:r>
              <a:rPr lang="en-GB" dirty="0">
                <a:effectLst/>
                <a:latin typeface="+mn-lt"/>
                <a:ea typeface="Calibri" panose="020F0502020204030204" pitchFamily="34" charset="0"/>
                <a:cs typeface="Times New Roman" panose="02020603050405020304" pitchFamily="18" charset="0"/>
              </a:rPr>
              <a:t> to </a:t>
            </a:r>
            <a:r>
              <a:rPr lang="en-GB" b="1" dirty="0">
                <a:effectLst/>
                <a:latin typeface="+mn-lt"/>
                <a:ea typeface="Calibri" panose="020F0502020204030204" pitchFamily="34" charset="0"/>
                <a:cs typeface="Times New Roman" panose="02020603050405020304" pitchFamily="18" charset="0"/>
              </a:rPr>
              <a:t>170.59 per 100,000 (14.8-fold variation). </a:t>
            </a:r>
          </a:p>
          <a:p>
            <a:pPr>
              <a:spcAft>
                <a:spcPts val="1200"/>
              </a:spcAft>
            </a:pPr>
            <a:r>
              <a:rPr lang="en-GB" dirty="0">
                <a:latin typeface="+mn-lt"/>
                <a:ea typeface="Calibri" panose="020F0502020204030204" pitchFamily="34" charset="0"/>
                <a:cs typeface="Times New Roman" panose="02020603050405020304" pitchFamily="18" charset="0"/>
              </a:rPr>
              <a:t>M</a:t>
            </a:r>
            <a:r>
              <a:rPr lang="en-GB" dirty="0">
                <a:effectLst/>
                <a:latin typeface="+mn-lt"/>
                <a:ea typeface="Calibri" panose="020F0502020204030204" pitchFamily="34" charset="0"/>
                <a:cs typeface="Times New Roman" panose="02020603050405020304" pitchFamily="18" charset="0"/>
              </a:rPr>
              <a:t>edian value 68.71 per 100 000, with an IQR from 55.7 to 90.6. </a:t>
            </a:r>
          </a:p>
          <a:p>
            <a:pPr>
              <a:spcAft>
                <a:spcPts val="600"/>
              </a:spcAft>
            </a:pPr>
            <a:r>
              <a:rPr lang="en-GB" dirty="0">
                <a:effectLst/>
                <a:latin typeface="+mn-lt"/>
                <a:ea typeface="Calibri" panose="020F0502020204030204" pitchFamily="34" charset="0"/>
                <a:cs typeface="Times New Roman" panose="02020603050405020304" pitchFamily="18" charset="0"/>
              </a:rPr>
              <a:t>Excluding the five Trusts with highest and lowest admission rates range reduced to </a:t>
            </a:r>
            <a:r>
              <a:rPr lang="en-GB" b="1" dirty="0">
                <a:effectLst/>
                <a:latin typeface="+mn-lt"/>
                <a:ea typeface="Calibri" panose="020F0502020204030204" pitchFamily="34" charset="0"/>
                <a:cs typeface="Times New Roman" panose="02020603050405020304" pitchFamily="18" charset="0"/>
              </a:rPr>
              <a:t>34.64 to 119.6 per 100,000 per year (2.3-fold variation). </a:t>
            </a:r>
          </a:p>
          <a:p>
            <a:pPr>
              <a:spcAft>
                <a:spcPts val="600"/>
              </a:spcAft>
            </a:pPr>
            <a:r>
              <a:rPr lang="en-GB" sz="1800" b="1" dirty="0">
                <a:effectLst/>
                <a:latin typeface="+mn-lt"/>
                <a:ea typeface="Calibri" panose="020F0502020204030204" pitchFamily="34" charset="0"/>
              </a:rPr>
              <a:t>60 Trusts (44.4%) </a:t>
            </a:r>
            <a:r>
              <a:rPr lang="en-GB" sz="1800" dirty="0">
                <a:effectLst/>
                <a:latin typeface="+mn-lt"/>
                <a:ea typeface="Calibri" panose="020F0502020204030204" pitchFamily="34" charset="0"/>
              </a:rPr>
              <a:t>had either lower (≤ 2 standard deviations) or higher (≥ 2 standard deviations) than expected standardised admission rates for a primary diagnosis of epilepsy. </a:t>
            </a:r>
            <a:endParaRPr lang="en-GB" b="1" dirty="0">
              <a:effectLst/>
              <a:latin typeface="+mn-lt"/>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679119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276001C-42ED-C494-AB80-561300823DD5}"/>
              </a:ext>
            </a:extLst>
          </p:cNvPr>
          <p:cNvPicPr>
            <a:picLocks noChangeAspect="1"/>
          </p:cNvPicPr>
          <p:nvPr/>
        </p:nvPicPr>
        <p:blipFill>
          <a:blip r:embed="rId2"/>
          <a:stretch>
            <a:fillRect/>
          </a:stretch>
        </p:blipFill>
        <p:spPr>
          <a:xfrm>
            <a:off x="262760" y="241739"/>
            <a:ext cx="8702564" cy="4298730"/>
          </a:xfrm>
          <a:prstGeom prst="rect">
            <a:avLst/>
          </a:prstGeom>
        </p:spPr>
      </p:pic>
    </p:spTree>
    <p:extLst>
      <p:ext uri="{BB962C8B-B14F-4D97-AF65-F5344CB8AC3E}">
        <p14:creationId xmlns:p14="http://schemas.microsoft.com/office/powerpoint/2010/main" val="2206498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49E017-4790-4332-94BE-7D2916246CBC}"/>
              </a:ext>
            </a:extLst>
          </p:cNvPr>
          <p:cNvSpPr txBox="1"/>
          <p:nvPr/>
        </p:nvSpPr>
        <p:spPr>
          <a:xfrm>
            <a:off x="352009" y="1610813"/>
            <a:ext cx="2448910" cy="1921873"/>
          </a:xfrm>
          <a:prstGeom prst="rect">
            <a:avLst/>
          </a:prstGeom>
          <a:noFill/>
        </p:spPr>
        <p:txBody>
          <a:bodyPr wrap="square" rtlCol="0">
            <a:spAutoFit/>
          </a:bodyPr>
          <a:lstStyle/>
          <a:p>
            <a:r>
              <a:rPr lang="en-GB" sz="1400" b="1" dirty="0"/>
              <a:t>Map showing geographic location of trusts which have higher and lower emergency admissions with a primary diagnosis of epilepsy than expected</a:t>
            </a:r>
          </a:p>
          <a:p>
            <a:endParaRPr lang="en-GB" sz="1238" b="1" dirty="0"/>
          </a:p>
          <a:p>
            <a:endParaRPr lang="en-GB" sz="1238" b="1" dirty="0"/>
          </a:p>
          <a:p>
            <a:endParaRPr lang="en-GB" sz="1013" dirty="0"/>
          </a:p>
        </p:txBody>
      </p:sp>
      <p:sp>
        <p:nvSpPr>
          <p:cNvPr id="2" name="Oval 1">
            <a:extLst>
              <a:ext uri="{FF2B5EF4-FFF2-40B4-BE49-F238E27FC236}">
                <a16:creationId xmlns:a16="http://schemas.microsoft.com/office/drawing/2014/main" id="{0C35D3CF-1F74-483B-95A1-86CAAED60F87}"/>
              </a:ext>
            </a:extLst>
          </p:cNvPr>
          <p:cNvSpPr/>
          <p:nvPr/>
        </p:nvSpPr>
        <p:spPr>
          <a:xfrm>
            <a:off x="5086830" y="1129553"/>
            <a:ext cx="1129553" cy="1329338"/>
          </a:xfrm>
          <a:prstGeom prst="ellipse">
            <a:avLst/>
          </a:prstGeom>
          <a:no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4" name="Picture 3">
            <a:extLst>
              <a:ext uri="{FF2B5EF4-FFF2-40B4-BE49-F238E27FC236}">
                <a16:creationId xmlns:a16="http://schemas.microsoft.com/office/drawing/2014/main" id="{291D3ADD-CFB9-6D61-7A14-DCFF7080BC3A}"/>
              </a:ext>
            </a:extLst>
          </p:cNvPr>
          <p:cNvPicPr>
            <a:picLocks noChangeAspect="1"/>
          </p:cNvPicPr>
          <p:nvPr/>
        </p:nvPicPr>
        <p:blipFill>
          <a:blip r:embed="rId3"/>
          <a:stretch>
            <a:fillRect/>
          </a:stretch>
        </p:blipFill>
        <p:spPr>
          <a:xfrm>
            <a:off x="2963918" y="97336"/>
            <a:ext cx="4040184" cy="4441401"/>
          </a:xfrm>
          <a:prstGeom prst="rect">
            <a:avLst/>
          </a:prstGeom>
        </p:spPr>
      </p:pic>
      <p:sp>
        <p:nvSpPr>
          <p:cNvPr id="3" name="Oval 2">
            <a:extLst>
              <a:ext uri="{FF2B5EF4-FFF2-40B4-BE49-F238E27FC236}">
                <a16:creationId xmlns:a16="http://schemas.microsoft.com/office/drawing/2014/main" id="{635B5B4F-4CD5-5478-5E6A-C3F6C03F13ED}"/>
              </a:ext>
            </a:extLst>
          </p:cNvPr>
          <p:cNvSpPr/>
          <p:nvPr/>
        </p:nvSpPr>
        <p:spPr>
          <a:xfrm>
            <a:off x="4572000" y="1610814"/>
            <a:ext cx="725214" cy="848078"/>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2232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52B97-F0E7-4152-8ECD-5DCE4D229531}"/>
              </a:ext>
            </a:extLst>
          </p:cNvPr>
          <p:cNvSpPr>
            <a:spLocks noGrp="1"/>
          </p:cNvSpPr>
          <p:nvPr>
            <p:ph type="title"/>
          </p:nvPr>
        </p:nvSpPr>
        <p:spPr>
          <a:xfrm>
            <a:off x="446690" y="1068942"/>
            <a:ext cx="5355020" cy="498390"/>
          </a:xfrm>
        </p:spPr>
        <p:txBody>
          <a:bodyPr/>
          <a:lstStyle/>
          <a:p>
            <a:r>
              <a:rPr lang="en-GB" sz="2200" b="1" dirty="0">
                <a:effectLst/>
                <a:latin typeface="+mj-lt"/>
                <a:ea typeface="Calibri" panose="020F0502020204030204" pitchFamily="34" charset="0"/>
                <a:cs typeface="Times New Roman" panose="02020603050405020304" pitchFamily="18" charset="0"/>
              </a:rPr>
              <a:t>New Epilepsy Diagnosis Results</a:t>
            </a:r>
            <a:br>
              <a:rPr lang="en-GB" sz="2400" dirty="0">
                <a:effectLst/>
                <a:latin typeface="+mj-lt"/>
                <a:ea typeface="Calibri" panose="020F0502020204030204" pitchFamily="34" charset="0"/>
                <a:cs typeface="Times New Roman" panose="02020603050405020304" pitchFamily="18" charset="0"/>
              </a:rPr>
            </a:br>
            <a:endParaRPr lang="en-GB" dirty="0">
              <a:latin typeface="+mj-lt"/>
            </a:endParaRPr>
          </a:p>
        </p:txBody>
      </p:sp>
      <p:sp>
        <p:nvSpPr>
          <p:cNvPr id="3" name="Content Placeholder 2">
            <a:extLst>
              <a:ext uri="{FF2B5EF4-FFF2-40B4-BE49-F238E27FC236}">
                <a16:creationId xmlns:a16="http://schemas.microsoft.com/office/drawing/2014/main" id="{97C2ECC1-5E8B-4654-92C2-FAF81146BE80}"/>
              </a:ext>
            </a:extLst>
          </p:cNvPr>
          <p:cNvSpPr>
            <a:spLocks noGrp="1"/>
          </p:cNvSpPr>
          <p:nvPr>
            <p:ph idx="1"/>
          </p:nvPr>
        </p:nvSpPr>
        <p:spPr>
          <a:xfrm>
            <a:off x="215462" y="1478846"/>
            <a:ext cx="8229600" cy="3240299"/>
          </a:xfrm>
        </p:spPr>
        <p:txBody>
          <a:bodyPr/>
          <a:lstStyle/>
          <a:p>
            <a:pPr>
              <a:lnSpc>
                <a:spcPct val="107000"/>
              </a:lnSpc>
              <a:spcAft>
                <a:spcPts val="800"/>
              </a:spcAft>
            </a:pPr>
            <a:r>
              <a:rPr lang="en-US" sz="1800" b="1" dirty="0">
                <a:effectLst/>
                <a:latin typeface="+mn-lt"/>
                <a:ea typeface="Calibri" panose="020F0502020204030204" pitchFamily="34" charset="0"/>
                <a:cs typeface="Times New Roman" panose="02020603050405020304" pitchFamily="18" charset="0"/>
              </a:rPr>
              <a:t>960</a:t>
            </a:r>
            <a:r>
              <a:rPr lang="en-US" sz="1800" dirty="0">
                <a:effectLst/>
                <a:latin typeface="+mn-lt"/>
                <a:ea typeface="Calibri" panose="020F0502020204030204" pitchFamily="34" charset="0"/>
                <a:cs typeface="Times New Roman" panose="02020603050405020304" pitchFamily="18" charset="0"/>
              </a:rPr>
              <a:t> new diagnosis of epilepsy between June and November 2018</a:t>
            </a:r>
            <a:r>
              <a:rPr lang="en-GB" sz="1800" dirty="0">
                <a:effectLst/>
                <a:latin typeface="+mn-lt"/>
                <a:ea typeface="Calibri" panose="020F0502020204030204" pitchFamily="34" charset="0"/>
                <a:cs typeface="Times New Roman" panose="02020603050405020304" pitchFamily="18" charset="0"/>
              </a:rPr>
              <a:t> in England based on the Epilepsy12 audit data</a:t>
            </a:r>
          </a:p>
          <a:p>
            <a:pPr>
              <a:lnSpc>
                <a:spcPct val="107000"/>
              </a:lnSpc>
              <a:spcAft>
                <a:spcPts val="800"/>
              </a:spcAft>
            </a:pPr>
            <a:r>
              <a:rPr lang="en-GB" dirty="0">
                <a:latin typeface="+mn-lt"/>
                <a:ea typeface="Calibri" panose="020F0502020204030204" pitchFamily="34" charset="0"/>
                <a:cs typeface="Times New Roman" panose="02020603050405020304" pitchFamily="18" charset="0"/>
              </a:rPr>
              <a:t>S</a:t>
            </a:r>
            <a:r>
              <a:rPr lang="en-GB" sz="1800" dirty="0">
                <a:effectLst/>
                <a:latin typeface="+mn-lt"/>
                <a:ea typeface="Calibri" panose="020F0502020204030204" pitchFamily="34" charset="0"/>
                <a:cs typeface="Times New Roman" panose="02020603050405020304" pitchFamily="18" charset="0"/>
              </a:rPr>
              <a:t>tandardised diagnosis rates for new diagnosis of epilepsy ranged from </a:t>
            </a:r>
            <a:r>
              <a:rPr lang="en-GB" sz="1800" b="1" dirty="0">
                <a:effectLst/>
                <a:latin typeface="+mn-lt"/>
                <a:ea typeface="Calibri" panose="020F0502020204030204" pitchFamily="34" charset="0"/>
                <a:cs typeface="Times New Roman" panose="02020603050405020304" pitchFamily="18" charset="0"/>
              </a:rPr>
              <a:t>3.12 to 27.00 per 100,000 (8.6-fold variation). </a:t>
            </a:r>
          </a:p>
          <a:p>
            <a:pPr>
              <a:lnSpc>
                <a:spcPct val="107000"/>
              </a:lnSpc>
              <a:spcAft>
                <a:spcPts val="800"/>
              </a:spcAft>
            </a:pPr>
            <a:r>
              <a:rPr lang="en-GB" sz="1800" dirty="0">
                <a:effectLst/>
                <a:latin typeface="+mn-lt"/>
                <a:ea typeface="Calibri" panose="020F0502020204030204" pitchFamily="34" charset="0"/>
                <a:cs typeface="Times New Roman" panose="02020603050405020304" pitchFamily="18" charset="0"/>
              </a:rPr>
              <a:t>Excluding the five Trusts with the highest and lowest admission rates, the range reduced to </a:t>
            </a:r>
            <a:r>
              <a:rPr lang="en-GB" sz="1800" b="1" dirty="0">
                <a:effectLst/>
                <a:latin typeface="+mn-lt"/>
                <a:ea typeface="Calibri" panose="020F0502020204030204" pitchFamily="34" charset="0"/>
                <a:cs typeface="Times New Roman" panose="02020603050405020304" pitchFamily="18" charset="0"/>
              </a:rPr>
              <a:t>5.59 to 22.53 per 100000 (4.0-fold variation). </a:t>
            </a:r>
            <a:endParaRPr lang="en-GB" b="1" dirty="0">
              <a:latin typeface="+mn-lt"/>
              <a:ea typeface="Calibri" panose="020F0502020204030204" pitchFamily="34" charset="0"/>
              <a:cs typeface="Times New Roman" panose="02020603050405020304" pitchFamily="18" charset="0"/>
            </a:endParaRPr>
          </a:p>
          <a:p>
            <a:pPr>
              <a:lnSpc>
                <a:spcPct val="107000"/>
              </a:lnSpc>
              <a:spcAft>
                <a:spcPts val="800"/>
              </a:spcAft>
            </a:pPr>
            <a:r>
              <a:rPr lang="en-GB" sz="1800" b="1" dirty="0">
                <a:effectLst/>
                <a:latin typeface="+mn-lt"/>
                <a:ea typeface="Calibri" panose="020F0502020204030204" pitchFamily="34" charset="0"/>
              </a:rPr>
              <a:t>14 Trusts (18.9%) </a:t>
            </a:r>
            <a:r>
              <a:rPr lang="en-GB" sz="1800" dirty="0">
                <a:effectLst/>
                <a:latin typeface="+mn-lt"/>
                <a:ea typeface="Calibri" panose="020F0502020204030204" pitchFamily="34" charset="0"/>
              </a:rPr>
              <a:t>had either lower (≤ 2 standard deviations) or higher (≥ 2 standard deviations) standardised diagnosis rates for a new diagnosis of epilepsy</a:t>
            </a:r>
            <a:endParaRPr lang="en-GB" sz="1800" b="1" dirty="0">
              <a:effectLst/>
              <a:latin typeface="+mn-lt"/>
              <a:ea typeface="Calibri" panose="020F0502020204030204" pitchFamily="34" charset="0"/>
              <a:cs typeface="Times New Roman" panose="02020603050405020304" pitchFamily="18" charset="0"/>
            </a:endParaRPr>
          </a:p>
          <a:p>
            <a:pPr>
              <a:lnSpc>
                <a:spcPct val="107000"/>
              </a:lnSpc>
              <a:spcAft>
                <a:spcPts val="800"/>
              </a:spcAft>
            </a:pP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41531049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1A15BC-1ECA-41D3-962E-8C64715359F9}"/>
              </a:ext>
            </a:extLst>
          </p:cNvPr>
          <p:cNvPicPr>
            <a:picLocks noChangeAspect="1"/>
          </p:cNvPicPr>
          <p:nvPr/>
        </p:nvPicPr>
        <p:blipFill>
          <a:blip r:embed="rId3"/>
          <a:stretch>
            <a:fillRect/>
          </a:stretch>
        </p:blipFill>
        <p:spPr>
          <a:xfrm>
            <a:off x="220717" y="472966"/>
            <a:ext cx="8586951" cy="3807022"/>
          </a:xfrm>
          <a:prstGeom prst="rect">
            <a:avLst/>
          </a:prstGeom>
        </p:spPr>
      </p:pic>
    </p:spTree>
    <p:extLst>
      <p:ext uri="{BB962C8B-B14F-4D97-AF65-F5344CB8AC3E}">
        <p14:creationId xmlns:p14="http://schemas.microsoft.com/office/powerpoint/2010/main" val="1438110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B1838DF-0927-4D25-87AE-9B244BFB1666}"/>
              </a:ext>
            </a:extLst>
          </p:cNvPr>
          <p:cNvPicPr>
            <a:picLocks noChangeAspect="1"/>
          </p:cNvPicPr>
          <p:nvPr/>
        </p:nvPicPr>
        <p:blipFill>
          <a:blip r:embed="rId3"/>
          <a:stretch>
            <a:fillRect/>
          </a:stretch>
        </p:blipFill>
        <p:spPr>
          <a:xfrm>
            <a:off x="3310758" y="443405"/>
            <a:ext cx="3478925" cy="4256689"/>
          </a:xfrm>
          <a:prstGeom prst="rect">
            <a:avLst/>
          </a:prstGeom>
        </p:spPr>
      </p:pic>
      <p:sp>
        <p:nvSpPr>
          <p:cNvPr id="10" name="TextBox 9">
            <a:extLst>
              <a:ext uri="{FF2B5EF4-FFF2-40B4-BE49-F238E27FC236}">
                <a16:creationId xmlns:a16="http://schemas.microsoft.com/office/drawing/2014/main" id="{BFDE7A04-AFD8-C86B-D987-4685C77DFFC4}"/>
              </a:ext>
            </a:extLst>
          </p:cNvPr>
          <p:cNvSpPr txBox="1"/>
          <p:nvPr/>
        </p:nvSpPr>
        <p:spPr>
          <a:xfrm>
            <a:off x="336331" y="1585733"/>
            <a:ext cx="2501462" cy="1653979"/>
          </a:xfrm>
          <a:prstGeom prst="rect">
            <a:avLst/>
          </a:prstGeom>
          <a:noFill/>
        </p:spPr>
        <p:txBody>
          <a:bodyPr wrap="square">
            <a:spAutoFit/>
          </a:bodyPr>
          <a:lstStyle/>
          <a:p>
            <a:pPr>
              <a:lnSpc>
                <a:spcPct val="107000"/>
              </a:lnSpc>
              <a:spcAft>
                <a:spcPts val="800"/>
              </a:spcAft>
            </a:pPr>
            <a:r>
              <a:rPr lang="en-GB" sz="1600" b="1" dirty="0">
                <a:effectLst/>
                <a:ea typeface="Calibri" panose="020F0502020204030204" pitchFamily="34" charset="0"/>
                <a:cs typeface="Times New Roman" panose="02020603050405020304" pitchFamily="18" charset="0"/>
              </a:rPr>
              <a:t>Map showing geographic location of Trusts that have higher or lower than expected rates for new diagnosis of epilepsy</a:t>
            </a:r>
            <a:endParaRPr lang="en-GB" sz="16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04499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AFCBC70F-8F23-4763-8140-E390C30ED747}"/>
              </a:ext>
            </a:extLst>
          </p:cNvPr>
          <p:cNvSpPr>
            <a:spLocks noChangeArrowheads="1"/>
          </p:cNvSpPr>
          <p:nvPr/>
        </p:nvSpPr>
        <p:spPr bwMode="auto">
          <a:xfrm>
            <a:off x="0" y="32893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3" name="TextBox 2">
            <a:extLst>
              <a:ext uri="{FF2B5EF4-FFF2-40B4-BE49-F238E27FC236}">
                <a16:creationId xmlns:a16="http://schemas.microsoft.com/office/drawing/2014/main" id="{14748FBA-9A58-2314-EBBB-9745F7481BA4}"/>
              </a:ext>
            </a:extLst>
          </p:cNvPr>
          <p:cNvSpPr txBox="1"/>
          <p:nvPr/>
        </p:nvSpPr>
        <p:spPr>
          <a:xfrm>
            <a:off x="2117833" y="303472"/>
            <a:ext cx="6658305" cy="671915"/>
          </a:xfrm>
          <a:prstGeom prst="rect">
            <a:avLst/>
          </a:prstGeom>
          <a:noFill/>
        </p:spPr>
        <p:txBody>
          <a:bodyPr wrap="square">
            <a:spAutoFit/>
          </a:bodyPr>
          <a:lstStyle/>
          <a:p>
            <a:pPr>
              <a:lnSpc>
                <a:spcPct val="107000"/>
              </a:lnSpc>
              <a:spcAft>
                <a:spcPts val="800"/>
              </a:spcAft>
            </a:pPr>
            <a:r>
              <a:rPr lang="en-GB" sz="1800" b="1" dirty="0">
                <a:solidFill>
                  <a:schemeClr val="tx2"/>
                </a:solidFill>
                <a:effectLst/>
                <a:ea typeface="Calibri" panose="020F0502020204030204" pitchFamily="34" charset="0"/>
                <a:cs typeface="Times New Roman" panose="02020603050405020304" pitchFamily="18" charset="0"/>
              </a:rPr>
              <a:t>Relationship between emergency admission rates of epilepsy and new diagnoses of epilepsy by Trust</a:t>
            </a:r>
            <a:endParaRPr lang="en-GB" sz="1800" dirty="0">
              <a:solidFill>
                <a:schemeClr val="tx2"/>
              </a:solidFill>
              <a:effectLst/>
              <a:ea typeface="Calibri" panose="020F0502020204030204" pitchFamily="34" charset="0"/>
              <a:cs typeface="Times New Roman" panose="02020603050405020304" pitchFamily="18" charset="0"/>
            </a:endParaRPr>
          </a:p>
        </p:txBody>
      </p:sp>
      <p:graphicFrame>
        <p:nvGraphicFramePr>
          <p:cNvPr id="4" name="Chart 3">
            <a:extLst>
              <a:ext uri="{FF2B5EF4-FFF2-40B4-BE49-F238E27FC236}">
                <a16:creationId xmlns:a16="http://schemas.microsoft.com/office/drawing/2014/main" id="{C6CF0A15-C65B-40A1-8945-7028F59A3E6C}"/>
              </a:ext>
            </a:extLst>
          </p:cNvPr>
          <p:cNvGraphicFramePr/>
          <p:nvPr>
            <p:extLst>
              <p:ext uri="{D42A27DB-BD31-4B8C-83A1-F6EECF244321}">
                <p14:modId xmlns:p14="http://schemas.microsoft.com/office/powerpoint/2010/main" val="2270435158"/>
              </p:ext>
            </p:extLst>
          </p:nvPr>
        </p:nvGraphicFramePr>
        <p:xfrm>
          <a:off x="1713974" y="1320340"/>
          <a:ext cx="5989320" cy="281813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905226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9EC51-3A2B-5417-BFED-8367730D8222}"/>
              </a:ext>
            </a:extLst>
          </p:cNvPr>
          <p:cNvSpPr>
            <a:spLocks noGrp="1"/>
          </p:cNvSpPr>
          <p:nvPr>
            <p:ph type="title"/>
          </p:nvPr>
        </p:nvSpPr>
        <p:spPr>
          <a:xfrm>
            <a:off x="457200" y="1208690"/>
            <a:ext cx="1834055" cy="283093"/>
          </a:xfrm>
        </p:spPr>
        <p:txBody>
          <a:bodyPr/>
          <a:lstStyle/>
          <a:p>
            <a:r>
              <a:rPr lang="en-US" dirty="0"/>
              <a:t>Limitations</a:t>
            </a:r>
            <a:br>
              <a:rPr lang="en-US" dirty="0"/>
            </a:br>
            <a:endParaRPr lang="en-GB" dirty="0"/>
          </a:p>
        </p:txBody>
      </p:sp>
      <p:sp>
        <p:nvSpPr>
          <p:cNvPr id="3" name="Content Placeholder 2">
            <a:extLst>
              <a:ext uri="{FF2B5EF4-FFF2-40B4-BE49-F238E27FC236}">
                <a16:creationId xmlns:a16="http://schemas.microsoft.com/office/drawing/2014/main" id="{3ACCFFF0-0024-F8AC-4883-90D2D0203213}"/>
              </a:ext>
            </a:extLst>
          </p:cNvPr>
          <p:cNvSpPr>
            <a:spLocks noGrp="1"/>
          </p:cNvSpPr>
          <p:nvPr>
            <p:ph idx="1"/>
          </p:nvPr>
        </p:nvSpPr>
        <p:spPr>
          <a:xfrm>
            <a:off x="457200" y="1208690"/>
            <a:ext cx="8229600" cy="2912433"/>
          </a:xfrm>
        </p:spPr>
        <p:txBody>
          <a:bodyPr/>
          <a:lstStyle/>
          <a:p>
            <a:pPr marL="0" indent="0">
              <a:spcBef>
                <a:spcPts val="0"/>
              </a:spcBef>
              <a:buNone/>
            </a:pPr>
            <a:endParaRPr lang="en-US" dirty="0"/>
          </a:p>
          <a:p>
            <a:pPr>
              <a:spcBef>
                <a:spcPts val="0"/>
              </a:spcBef>
            </a:pPr>
            <a:r>
              <a:rPr lang="en-US" dirty="0"/>
              <a:t>Only 74 out of 134 Hospital Trusts reported clinical data to Epilepsy12 in July-Nov 2018 which could have led to selection bias.</a:t>
            </a:r>
          </a:p>
          <a:p>
            <a:pPr>
              <a:spcBef>
                <a:spcPts val="0"/>
              </a:spcBef>
            </a:pPr>
            <a:endParaRPr lang="en-US" dirty="0"/>
          </a:p>
          <a:p>
            <a:pPr>
              <a:spcBef>
                <a:spcPts val="0"/>
              </a:spcBef>
            </a:pPr>
            <a:r>
              <a:rPr lang="en-US" dirty="0"/>
              <a:t>Difficult to differentiate between secondary versus tertiary neurology </a:t>
            </a:r>
            <a:r>
              <a:rPr lang="en-US" dirty="0" err="1"/>
              <a:t>centres</a:t>
            </a:r>
            <a:r>
              <a:rPr lang="en-US" dirty="0"/>
              <a:t> in large administrative datasets. </a:t>
            </a:r>
          </a:p>
          <a:p>
            <a:pPr>
              <a:spcBef>
                <a:spcPts val="0"/>
              </a:spcBef>
            </a:pPr>
            <a:endParaRPr lang="en-US" dirty="0"/>
          </a:p>
          <a:p>
            <a:pPr>
              <a:spcBef>
                <a:spcPts val="0"/>
              </a:spcBef>
            </a:pPr>
            <a:r>
              <a:rPr lang="en-US" dirty="0"/>
              <a:t>Catchment populations calculated based on data on total emergency admissions. Community trusts were not included in our diagnosis analysis. </a:t>
            </a:r>
          </a:p>
          <a:p>
            <a:pPr>
              <a:spcBef>
                <a:spcPts val="0"/>
              </a:spcBef>
            </a:pPr>
            <a:endParaRPr lang="en-US" dirty="0"/>
          </a:p>
          <a:p>
            <a:pPr>
              <a:spcBef>
                <a:spcPts val="0"/>
              </a:spcBef>
            </a:pPr>
            <a:r>
              <a:rPr lang="en-US" dirty="0"/>
              <a:t>Known to be variation in coding in epilepsy for CYP, particularly for &lt;5 year olds</a:t>
            </a:r>
          </a:p>
          <a:p>
            <a:endParaRPr lang="en-US" dirty="0"/>
          </a:p>
          <a:p>
            <a:endParaRPr lang="en-US" dirty="0"/>
          </a:p>
          <a:p>
            <a:pPr marL="0" indent="0">
              <a:buNone/>
            </a:pPr>
            <a:endParaRPr lang="en-GB" dirty="0"/>
          </a:p>
        </p:txBody>
      </p:sp>
    </p:spTree>
    <p:extLst>
      <p:ext uri="{BB962C8B-B14F-4D97-AF65-F5344CB8AC3E}">
        <p14:creationId xmlns:p14="http://schemas.microsoft.com/office/powerpoint/2010/main" val="39463902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317B8-CE3E-4E06-A254-B4ECD40A86C5}"/>
              </a:ext>
            </a:extLst>
          </p:cNvPr>
          <p:cNvSpPr>
            <a:spLocks noGrp="1"/>
          </p:cNvSpPr>
          <p:nvPr>
            <p:ph type="title"/>
          </p:nvPr>
        </p:nvSpPr>
        <p:spPr>
          <a:xfrm>
            <a:off x="451947" y="1072055"/>
            <a:ext cx="2538247" cy="380667"/>
          </a:xfrm>
        </p:spPr>
        <p:txBody>
          <a:bodyPr/>
          <a:lstStyle/>
          <a:p>
            <a:r>
              <a:rPr lang="en-US" sz="2200" b="1" dirty="0">
                <a:solidFill>
                  <a:schemeClr val="tx2"/>
                </a:solidFill>
              </a:rPr>
              <a:t>Conclusions</a:t>
            </a:r>
            <a:endParaRPr lang="en-GB" sz="2200" b="1" dirty="0">
              <a:solidFill>
                <a:schemeClr val="tx2"/>
              </a:solidFill>
            </a:endParaRPr>
          </a:p>
        </p:txBody>
      </p:sp>
      <p:sp>
        <p:nvSpPr>
          <p:cNvPr id="3" name="Content Placeholder 2">
            <a:extLst>
              <a:ext uri="{FF2B5EF4-FFF2-40B4-BE49-F238E27FC236}">
                <a16:creationId xmlns:a16="http://schemas.microsoft.com/office/drawing/2014/main" id="{82999D62-346B-4F9D-98BF-C57568E631A3}"/>
              </a:ext>
            </a:extLst>
          </p:cNvPr>
          <p:cNvSpPr>
            <a:spLocks noGrp="1"/>
          </p:cNvSpPr>
          <p:nvPr>
            <p:ph idx="1"/>
          </p:nvPr>
        </p:nvSpPr>
        <p:spPr>
          <a:xfrm>
            <a:off x="320566" y="1581260"/>
            <a:ext cx="8229600" cy="3074823"/>
          </a:xfrm>
        </p:spPr>
        <p:txBody>
          <a:bodyPr/>
          <a:lstStyle/>
          <a:p>
            <a:pPr>
              <a:spcAft>
                <a:spcPts val="1200"/>
              </a:spcAft>
            </a:pPr>
            <a:r>
              <a:rPr lang="en-GB" sz="2000" dirty="0">
                <a:effectLst/>
                <a:latin typeface="+mn-lt"/>
                <a:ea typeface="Calibri" panose="020F0502020204030204" pitchFamily="34" charset="0"/>
              </a:rPr>
              <a:t>Widespread variation in epilepsy admissions cannot be explained by variation in new epilepsy diagnosis. </a:t>
            </a:r>
          </a:p>
          <a:p>
            <a:pPr>
              <a:spcAft>
                <a:spcPts val="1200"/>
              </a:spcAft>
            </a:pPr>
            <a:r>
              <a:rPr lang="en-GB" sz="2000" dirty="0">
                <a:latin typeface="+mn-lt"/>
                <a:ea typeface="Calibri" panose="020F0502020204030204" pitchFamily="34" charset="0"/>
              </a:rPr>
              <a:t>R</a:t>
            </a:r>
            <a:r>
              <a:rPr lang="en-GB" sz="2000" dirty="0">
                <a:effectLst/>
                <a:latin typeface="+mn-lt"/>
                <a:ea typeface="Calibri" panose="020F0502020204030204" pitchFamily="34" charset="0"/>
              </a:rPr>
              <a:t>aises concerns about the equity, quality, and accessibility of paediatric epilepsy services.</a:t>
            </a:r>
          </a:p>
          <a:p>
            <a:pPr>
              <a:spcAft>
                <a:spcPts val="1200"/>
              </a:spcAft>
            </a:pPr>
            <a:r>
              <a:rPr lang="en-GB" sz="2000" dirty="0">
                <a:latin typeface="+mn-lt"/>
                <a:ea typeface="Calibri" panose="020F0502020204030204" pitchFamily="34" charset="0"/>
                <a:cs typeface="Times New Roman" panose="02020603050405020304" pitchFamily="18" charset="0"/>
              </a:rPr>
              <a:t>Further work is needed to investigate the causes of this wide variation.</a:t>
            </a:r>
          </a:p>
          <a:p>
            <a:pPr>
              <a:spcAft>
                <a:spcPts val="1200"/>
              </a:spcAft>
            </a:pPr>
            <a:r>
              <a:rPr lang="en-GB" sz="2000" dirty="0">
                <a:latin typeface="+mn-lt"/>
                <a:ea typeface="Calibri" panose="020F0502020204030204" pitchFamily="34" charset="0"/>
                <a:cs typeface="Times New Roman" panose="02020603050405020304" pitchFamily="18" charset="0"/>
              </a:rPr>
              <a:t>North-west England could be a place to target for further work </a:t>
            </a:r>
          </a:p>
          <a:p>
            <a:pPr marL="0" indent="0">
              <a:spcAft>
                <a:spcPts val="1200"/>
              </a:spcAft>
              <a:buNone/>
            </a:pPr>
            <a:endParaRPr lang="en-GB" sz="2000" dirty="0">
              <a:latin typeface="+mn-lt"/>
              <a:ea typeface="Calibri" panose="020F0502020204030204" pitchFamily="34" charset="0"/>
              <a:cs typeface="Times New Roman" panose="02020603050405020304" pitchFamily="18" charset="0"/>
            </a:endParaRPr>
          </a:p>
          <a:p>
            <a:endParaRPr lang="en-GB" sz="1013"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45398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F3ED1-A92D-4BDE-B916-11BF8ECDA11E}"/>
              </a:ext>
            </a:extLst>
          </p:cNvPr>
          <p:cNvSpPr>
            <a:spLocks noGrp="1"/>
          </p:cNvSpPr>
          <p:nvPr>
            <p:ph type="title"/>
          </p:nvPr>
        </p:nvSpPr>
        <p:spPr>
          <a:xfrm>
            <a:off x="530198" y="1135314"/>
            <a:ext cx="8390257" cy="567558"/>
          </a:xfrm>
        </p:spPr>
        <p:txBody>
          <a:bodyPr/>
          <a:lstStyle/>
          <a:p>
            <a:r>
              <a:rPr lang="en-US" sz="2200" b="1" dirty="0">
                <a:latin typeface="+mj-lt"/>
                <a:ea typeface="Calibri" panose="020F0502020204030204" pitchFamily="34" charset="0"/>
                <a:cs typeface="Calibri" panose="020F0502020204030204" pitchFamily="34" charset="0"/>
              </a:rPr>
              <a:t>Why investigate variation in epilepsy admissions?</a:t>
            </a:r>
            <a:endParaRPr lang="en-GB" sz="2200" b="1" dirty="0">
              <a:latin typeface="+mj-lt"/>
              <a:ea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6A297F20-D7FE-410C-8EC1-E4CDD376523C}"/>
              </a:ext>
            </a:extLst>
          </p:cNvPr>
          <p:cNvSpPr>
            <a:spLocks noGrp="1"/>
          </p:cNvSpPr>
          <p:nvPr>
            <p:ph idx="1"/>
          </p:nvPr>
        </p:nvSpPr>
        <p:spPr>
          <a:xfrm>
            <a:off x="530198" y="1419093"/>
            <a:ext cx="7707085" cy="2920376"/>
          </a:xfrm>
        </p:spPr>
        <p:txBody>
          <a:bodyPr>
            <a:noAutofit/>
          </a:bodyPr>
          <a:lstStyle/>
          <a:p>
            <a:pPr marL="0" indent="0">
              <a:lnSpc>
                <a:spcPct val="150000"/>
              </a:lnSpc>
              <a:buNone/>
            </a:pPr>
            <a:endParaRPr lang="en-US" sz="1500" b="1" dirty="0"/>
          </a:p>
          <a:p>
            <a:pPr>
              <a:lnSpc>
                <a:spcPct val="150000"/>
              </a:lnSpc>
            </a:pPr>
            <a:r>
              <a:rPr lang="en-GB" sz="1800" dirty="0">
                <a:solidFill>
                  <a:srgbClr val="000000"/>
                </a:solidFill>
                <a:effectLst/>
                <a:latin typeface="+mn-lt"/>
                <a:ea typeface="Calibri" panose="020F0502020204030204" pitchFamily="34" charset="0"/>
                <a:cs typeface="Calibri" panose="020F0502020204030204" pitchFamily="34" charset="0"/>
              </a:rPr>
              <a:t>Epilepsy is estimated to affect over 112,000 children and young people (CYP, 0-24 years) in the UK</a:t>
            </a:r>
          </a:p>
          <a:p>
            <a:pPr>
              <a:lnSpc>
                <a:spcPct val="150000"/>
              </a:lnSpc>
            </a:pPr>
            <a:r>
              <a:rPr lang="en-GB" sz="1800" dirty="0">
                <a:solidFill>
                  <a:srgbClr val="000000"/>
                </a:solidFill>
                <a:effectLst/>
                <a:latin typeface="+mn-lt"/>
                <a:ea typeface="Calibri" panose="020F0502020204030204" pitchFamily="34" charset="0"/>
                <a:cs typeface="Calibri" panose="020F0502020204030204" pitchFamily="34" charset="0"/>
              </a:rPr>
              <a:t>Quality and coordination of health care are important determinants of outcomes for CYP with epilepsy</a:t>
            </a:r>
            <a:endParaRPr lang="en-GB" dirty="0">
              <a:solidFill>
                <a:srgbClr val="000000"/>
              </a:solidFill>
              <a:latin typeface="+mn-lt"/>
              <a:ea typeface="Calibri" panose="020F0502020204030204" pitchFamily="34" charset="0"/>
              <a:cs typeface="Calibri" panose="020F0502020204030204" pitchFamily="34" charset="0"/>
            </a:endParaRPr>
          </a:p>
          <a:p>
            <a:pPr>
              <a:lnSpc>
                <a:spcPct val="150000"/>
              </a:lnSpc>
            </a:pPr>
            <a:r>
              <a:rPr lang="en-GB" dirty="0">
                <a:solidFill>
                  <a:srgbClr val="000000"/>
                </a:solidFill>
                <a:latin typeface="+mn-lt"/>
                <a:ea typeface="Calibri" panose="020F0502020204030204" pitchFamily="34" charset="0"/>
                <a:cs typeface="Calibri" panose="020F0502020204030204" pitchFamily="34" charset="0"/>
              </a:rPr>
              <a:t>F</a:t>
            </a:r>
            <a:r>
              <a:rPr lang="en-GB" sz="1800" dirty="0">
                <a:solidFill>
                  <a:srgbClr val="000000"/>
                </a:solidFill>
                <a:effectLst/>
                <a:latin typeface="+mn-lt"/>
                <a:ea typeface="Calibri" panose="020F0502020204030204" pitchFamily="34" charset="0"/>
                <a:cs typeface="Calibri" panose="020F0502020204030204" pitchFamily="34" charset="0"/>
              </a:rPr>
              <a:t>ailure to provide consistently high-quality care for CYP has led to widespread geographic variation in admission rates and deaths</a:t>
            </a:r>
          </a:p>
        </p:txBody>
      </p:sp>
    </p:spTree>
    <p:extLst>
      <p:ext uri="{BB962C8B-B14F-4D97-AF65-F5344CB8AC3E}">
        <p14:creationId xmlns:p14="http://schemas.microsoft.com/office/powerpoint/2010/main" val="6124459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CPCH | The Royal College of Paediatrics and Child Health">
            <a:extLst>
              <a:ext uri="{FF2B5EF4-FFF2-40B4-BE49-F238E27FC236}">
                <a16:creationId xmlns:a16="http://schemas.microsoft.com/office/drawing/2014/main" id="{787C81A9-717D-4D0F-8248-1C298ED26B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6174" y="249252"/>
            <a:ext cx="2122004" cy="106454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959EC25F-15C1-1401-FBE2-0640A5F7C0D9}"/>
              </a:ext>
            </a:extLst>
          </p:cNvPr>
          <p:cNvSpPr txBox="1"/>
          <p:nvPr/>
        </p:nvSpPr>
        <p:spPr>
          <a:xfrm>
            <a:off x="462455" y="1114097"/>
            <a:ext cx="3300248" cy="430887"/>
          </a:xfrm>
          <a:prstGeom prst="rect">
            <a:avLst/>
          </a:prstGeom>
          <a:noFill/>
        </p:spPr>
        <p:txBody>
          <a:bodyPr wrap="square" rtlCol="0">
            <a:spAutoFit/>
          </a:bodyPr>
          <a:lstStyle/>
          <a:p>
            <a:r>
              <a:rPr lang="en-US" sz="2200" b="1" dirty="0">
                <a:solidFill>
                  <a:schemeClr val="tx2"/>
                </a:solidFill>
                <a:latin typeface="+mj-lt"/>
              </a:rPr>
              <a:t>Acknowledgements</a:t>
            </a:r>
            <a:endParaRPr lang="en-GB" sz="2200" b="1" dirty="0">
              <a:solidFill>
                <a:schemeClr val="tx2"/>
              </a:solidFill>
              <a:latin typeface="+mj-lt"/>
            </a:endParaRPr>
          </a:p>
        </p:txBody>
      </p:sp>
      <p:sp>
        <p:nvSpPr>
          <p:cNvPr id="10" name="TextBox 9">
            <a:extLst>
              <a:ext uri="{FF2B5EF4-FFF2-40B4-BE49-F238E27FC236}">
                <a16:creationId xmlns:a16="http://schemas.microsoft.com/office/drawing/2014/main" id="{2ADC765C-7C37-88DF-C7A5-9C09865604D3}"/>
              </a:ext>
            </a:extLst>
          </p:cNvPr>
          <p:cNvSpPr txBox="1"/>
          <p:nvPr/>
        </p:nvSpPr>
        <p:spPr>
          <a:xfrm>
            <a:off x="588579" y="1639614"/>
            <a:ext cx="8429297" cy="2554545"/>
          </a:xfrm>
          <a:prstGeom prst="rect">
            <a:avLst/>
          </a:prstGeom>
          <a:noFill/>
        </p:spPr>
        <p:txBody>
          <a:bodyPr wrap="square" rtlCol="0">
            <a:spAutoFit/>
          </a:bodyPr>
          <a:lstStyle/>
          <a:p>
            <a:r>
              <a:rPr lang="en-US" sz="1600" b="1" dirty="0"/>
              <a:t>Co-authors:</a:t>
            </a:r>
          </a:p>
          <a:p>
            <a:pPr marL="285750" indent="-285750">
              <a:buFont typeface="Arial" panose="020B0604020202020204" pitchFamily="34" charset="0"/>
              <a:buChar char="•"/>
            </a:pPr>
            <a:r>
              <a:rPr lang="en-US" sz="1600" dirty="0"/>
              <a:t>Sandeepa Arora – PhD candidate, Imperial College London </a:t>
            </a:r>
          </a:p>
          <a:p>
            <a:pPr marL="285750" indent="-285750">
              <a:buFont typeface="Arial" panose="020B0604020202020204" pitchFamily="34" charset="0"/>
              <a:buChar char="•"/>
            </a:pPr>
            <a:r>
              <a:rPr lang="en-US" sz="1600" dirty="0"/>
              <a:t>Dr. Colin Dunkley – Consultant </a:t>
            </a:r>
            <a:r>
              <a:rPr lang="en-US" sz="1600" dirty="0" err="1"/>
              <a:t>paediatrician</a:t>
            </a:r>
            <a:r>
              <a:rPr lang="en-US" sz="1600" dirty="0"/>
              <a:t> and clinical lead for the Epileps12 audit.</a:t>
            </a:r>
          </a:p>
          <a:p>
            <a:pPr marL="285750" indent="-285750">
              <a:buFont typeface="Arial" panose="020B0604020202020204" pitchFamily="34" charset="0"/>
              <a:buChar char="•"/>
            </a:pPr>
            <a:r>
              <a:rPr lang="en-US" sz="1600" dirty="0"/>
              <a:t>Niky Raja – Epilepsy12 audit manager, RCPCH.</a:t>
            </a:r>
          </a:p>
          <a:p>
            <a:pPr marL="285750" indent="-285750">
              <a:buFont typeface="Arial" panose="020B0604020202020204" pitchFamily="34" charset="0"/>
              <a:buChar char="•"/>
            </a:pPr>
            <a:r>
              <a:rPr lang="en-US" sz="1600" dirty="0"/>
              <a:t>Professor Alex Bottle, professor in statistics, Dr. Foster Unit, Imperial College London.</a:t>
            </a:r>
          </a:p>
          <a:p>
            <a:pPr marL="285750" indent="-285750">
              <a:buFont typeface="Arial" panose="020B0604020202020204" pitchFamily="34" charset="0"/>
              <a:buChar char="•"/>
            </a:pPr>
            <a:r>
              <a:rPr lang="en-US" sz="1600" dirty="0"/>
              <a:t>Dr. Dougal Hargreaves, Reader in </a:t>
            </a:r>
            <a:r>
              <a:rPr lang="en-US" sz="1600" dirty="0" err="1"/>
              <a:t>paediatrics</a:t>
            </a:r>
            <a:r>
              <a:rPr lang="en-US" sz="1600" dirty="0"/>
              <a:t> and population health, </a:t>
            </a:r>
            <a:r>
              <a:rPr lang="en-US" sz="1600" dirty="0" err="1"/>
              <a:t>Mohn</a:t>
            </a:r>
            <a:r>
              <a:rPr lang="en-US" sz="1600" dirty="0"/>
              <a:t> Centre, Imperial College London.</a:t>
            </a:r>
          </a:p>
          <a:p>
            <a:endParaRPr lang="en-US" sz="1600" dirty="0"/>
          </a:p>
          <a:p>
            <a:pPr marL="285750" indent="-285750">
              <a:buFont typeface="Arial" panose="020B0604020202020204" pitchFamily="34" charset="0"/>
              <a:buChar char="•"/>
            </a:pPr>
            <a:endParaRPr lang="en-US" sz="1600" dirty="0"/>
          </a:p>
          <a:p>
            <a:r>
              <a:rPr lang="en-US" sz="1600" b="1" dirty="0"/>
              <a:t>Funding: </a:t>
            </a:r>
            <a:r>
              <a:rPr lang="en-US" sz="1600" dirty="0"/>
              <a:t>Royal College of </a:t>
            </a:r>
            <a:r>
              <a:rPr lang="en-US" sz="1600" dirty="0" err="1"/>
              <a:t>Paediatrics</a:t>
            </a:r>
            <a:r>
              <a:rPr lang="en-US" sz="1600" dirty="0"/>
              <a:t> and Child Health</a:t>
            </a:r>
            <a:endParaRPr lang="en-GB" sz="1600" dirty="0"/>
          </a:p>
        </p:txBody>
      </p:sp>
    </p:spTree>
    <p:extLst>
      <p:ext uri="{BB962C8B-B14F-4D97-AF65-F5344CB8AC3E}">
        <p14:creationId xmlns:p14="http://schemas.microsoft.com/office/powerpoint/2010/main" val="2507357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4FF37-EBAC-4807-94A1-98A5DC34836F}"/>
              </a:ext>
            </a:extLst>
          </p:cNvPr>
          <p:cNvSpPr>
            <a:spLocks noGrp="1"/>
          </p:cNvSpPr>
          <p:nvPr>
            <p:ph type="ctrTitle"/>
          </p:nvPr>
        </p:nvSpPr>
        <p:spPr>
          <a:xfrm>
            <a:off x="1303107" y="1587521"/>
            <a:ext cx="7325886" cy="1218322"/>
          </a:xfrm>
        </p:spPr>
        <p:txBody>
          <a:bodyPr anchor="b">
            <a:noAutofit/>
          </a:bodyPr>
          <a:lstStyle/>
          <a:p>
            <a:r>
              <a:rPr lang="en-GB" sz="2400" b="1" dirty="0">
                <a:solidFill>
                  <a:schemeClr val="tx2"/>
                </a:solidFill>
                <a:effectLst/>
                <a:latin typeface="+mj-lt"/>
                <a:ea typeface="Calibri" panose="020F0502020204030204" pitchFamily="34" charset="0"/>
                <a:cs typeface="Times New Roman" panose="02020603050405020304" pitchFamily="18" charset="0"/>
              </a:rPr>
              <a:t>Unexplained</a:t>
            </a:r>
            <a:r>
              <a:rPr lang="en-GB" sz="2400" b="1" dirty="0">
                <a:effectLst/>
                <a:latin typeface="+mj-lt"/>
                <a:ea typeface="Calibri" panose="020F0502020204030204" pitchFamily="34" charset="0"/>
                <a:cs typeface="Times New Roman" panose="02020603050405020304" pitchFamily="18" charset="0"/>
              </a:rPr>
              <a:t> geographical variation in epilepsy admissions among children and young people across England</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sz="2700" dirty="0">
              <a:latin typeface="+mn-lt"/>
            </a:endParaRPr>
          </a:p>
        </p:txBody>
      </p:sp>
      <p:sp>
        <p:nvSpPr>
          <p:cNvPr id="3" name="Subtitle 2">
            <a:extLst>
              <a:ext uri="{FF2B5EF4-FFF2-40B4-BE49-F238E27FC236}">
                <a16:creationId xmlns:a16="http://schemas.microsoft.com/office/drawing/2014/main" id="{E1B8F37A-891E-43E5-8B0E-64FB623BFF74}"/>
              </a:ext>
            </a:extLst>
          </p:cNvPr>
          <p:cNvSpPr>
            <a:spLocks noGrp="1"/>
          </p:cNvSpPr>
          <p:nvPr>
            <p:ph type="subTitle" idx="1"/>
          </p:nvPr>
        </p:nvSpPr>
        <p:spPr>
          <a:xfrm>
            <a:off x="1713010" y="2971571"/>
            <a:ext cx="6789859" cy="909601"/>
          </a:xfrm>
        </p:spPr>
        <p:txBody>
          <a:bodyPr>
            <a:normAutofit fontScale="92500"/>
          </a:bodyPr>
          <a:lstStyle/>
          <a:p>
            <a:pPr algn="l"/>
            <a:r>
              <a:rPr lang="en-US" sz="1800" dirty="0">
                <a:solidFill>
                  <a:schemeClr val="tx2"/>
                </a:solidFill>
              </a:rPr>
              <a:t>Dr Rakhee Shah | rakhee.shah@imperial.ac.uk | </a:t>
            </a:r>
            <a:r>
              <a:rPr lang="en-US" sz="1800" b="1" dirty="0">
                <a:solidFill>
                  <a:schemeClr val="tx2"/>
                </a:solidFill>
              </a:rPr>
              <a:t>@shahrakhee</a:t>
            </a:r>
          </a:p>
          <a:p>
            <a:pPr algn="l"/>
            <a:r>
              <a:rPr lang="en-GB" sz="1800" dirty="0">
                <a:solidFill>
                  <a:schemeClr val="tx2"/>
                </a:solidFill>
              </a:rPr>
              <a:t>Clinical Research Fellow, Child Health Unit, Imperial College London</a:t>
            </a:r>
          </a:p>
          <a:p>
            <a:pPr algn="l"/>
            <a:r>
              <a:rPr lang="en-GB" sz="1800" dirty="0">
                <a:solidFill>
                  <a:schemeClr val="tx2"/>
                </a:solidFill>
              </a:rPr>
              <a:t>Paediatric Registrar Royal Free NHS Foundation Trust  </a:t>
            </a:r>
          </a:p>
          <a:p>
            <a:pPr algn="l"/>
            <a:endParaRPr lang="en-GB" b="1" dirty="0"/>
          </a:p>
          <a:p>
            <a:pPr algn="l"/>
            <a:endParaRPr lang="en-GB" sz="1800" b="1" dirty="0"/>
          </a:p>
          <a:p>
            <a:pPr algn="l"/>
            <a:endParaRPr lang="en-GB" b="1" dirty="0">
              <a:solidFill>
                <a:schemeClr val="tx2">
                  <a:lumMod val="60000"/>
                  <a:lumOff val="40000"/>
                </a:schemeClr>
              </a:solidFill>
            </a:endParaRPr>
          </a:p>
          <a:p>
            <a:pPr algn="l"/>
            <a:endParaRPr lang="en-GB" b="1" dirty="0">
              <a:solidFill>
                <a:schemeClr val="tx2">
                  <a:lumMod val="60000"/>
                  <a:lumOff val="40000"/>
                </a:schemeClr>
              </a:solidFill>
            </a:endParaRPr>
          </a:p>
        </p:txBody>
      </p:sp>
    </p:spTree>
    <p:extLst>
      <p:ext uri="{BB962C8B-B14F-4D97-AF65-F5344CB8AC3E}">
        <p14:creationId xmlns:p14="http://schemas.microsoft.com/office/powerpoint/2010/main" val="6317105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C316CEB3-CEA0-4D8E-BE97-53AD8C9F02AF}"/>
              </a:ext>
            </a:extLst>
          </p:cNvPr>
          <p:cNvGraphicFramePr>
            <a:graphicFrameLocks noGrp="1"/>
          </p:cNvGraphicFramePr>
          <p:nvPr>
            <p:ph idx="1"/>
            <p:extLst>
              <p:ext uri="{D42A27DB-BD31-4B8C-83A1-F6EECF244321}">
                <p14:modId xmlns:p14="http://schemas.microsoft.com/office/powerpoint/2010/main" val="4174233724"/>
              </p:ext>
            </p:extLst>
          </p:nvPr>
        </p:nvGraphicFramePr>
        <p:xfrm>
          <a:off x="530198" y="914401"/>
          <a:ext cx="8476019" cy="320308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a:extLst>
              <a:ext uri="{FF2B5EF4-FFF2-40B4-BE49-F238E27FC236}">
                <a16:creationId xmlns:a16="http://schemas.microsoft.com/office/drawing/2014/main" id="{70936EC8-9146-4A34-B557-542C23C3368D}"/>
              </a:ext>
            </a:extLst>
          </p:cNvPr>
          <p:cNvSpPr txBox="1"/>
          <p:nvPr/>
        </p:nvSpPr>
        <p:spPr>
          <a:xfrm>
            <a:off x="137783" y="1586364"/>
            <a:ext cx="392415" cy="2180690"/>
          </a:xfrm>
          <a:prstGeom prst="rect">
            <a:avLst/>
          </a:prstGeom>
          <a:noFill/>
        </p:spPr>
        <p:txBody>
          <a:bodyPr vert="vert270" wrap="square" rtlCol="0">
            <a:spAutoFit/>
          </a:bodyPr>
          <a:lstStyle/>
          <a:p>
            <a:r>
              <a:rPr lang="en-US" sz="1350" dirty="0"/>
              <a:t>Standardised ratio</a:t>
            </a:r>
            <a:endParaRPr lang="en-GB" sz="1350" dirty="0"/>
          </a:p>
        </p:txBody>
      </p:sp>
      <p:sp>
        <p:nvSpPr>
          <p:cNvPr id="3" name="TextBox 2">
            <a:extLst>
              <a:ext uri="{FF2B5EF4-FFF2-40B4-BE49-F238E27FC236}">
                <a16:creationId xmlns:a16="http://schemas.microsoft.com/office/drawing/2014/main" id="{66B666A7-A050-408C-BD57-1E9FBA881B64}"/>
              </a:ext>
            </a:extLst>
          </p:cNvPr>
          <p:cNvSpPr txBox="1"/>
          <p:nvPr/>
        </p:nvSpPr>
        <p:spPr>
          <a:xfrm>
            <a:off x="3670444" y="4166428"/>
            <a:ext cx="1125020" cy="300082"/>
          </a:xfrm>
          <a:prstGeom prst="rect">
            <a:avLst/>
          </a:prstGeom>
          <a:noFill/>
        </p:spPr>
        <p:txBody>
          <a:bodyPr wrap="square" rtlCol="0">
            <a:spAutoFit/>
          </a:bodyPr>
          <a:lstStyle/>
          <a:p>
            <a:r>
              <a:rPr lang="en-US" sz="1350" dirty="0"/>
              <a:t>Trust code</a:t>
            </a:r>
            <a:endParaRPr lang="en-GB" sz="1350" dirty="0"/>
          </a:p>
        </p:txBody>
      </p:sp>
    </p:spTree>
    <p:extLst>
      <p:ext uri="{BB962C8B-B14F-4D97-AF65-F5344CB8AC3E}">
        <p14:creationId xmlns:p14="http://schemas.microsoft.com/office/powerpoint/2010/main" val="3134001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9E605-EC15-5699-72C1-CB35DC942C8F}"/>
              </a:ext>
            </a:extLst>
          </p:cNvPr>
          <p:cNvSpPr>
            <a:spLocks noGrp="1"/>
          </p:cNvSpPr>
          <p:nvPr>
            <p:ph type="title"/>
          </p:nvPr>
        </p:nvSpPr>
        <p:spPr>
          <a:xfrm>
            <a:off x="430924" y="581521"/>
            <a:ext cx="8597462" cy="1496599"/>
          </a:xfrm>
        </p:spPr>
        <p:txBody>
          <a:bodyPr/>
          <a:lstStyle/>
          <a:p>
            <a:r>
              <a:rPr lang="en-US" sz="2200" dirty="0"/>
              <a:t>Why investigate variation in epilepsy admissions?</a:t>
            </a:r>
            <a:endParaRPr lang="en-GB" sz="2200" dirty="0"/>
          </a:p>
        </p:txBody>
      </p:sp>
      <p:sp>
        <p:nvSpPr>
          <p:cNvPr id="3" name="Content Placeholder 2">
            <a:extLst>
              <a:ext uri="{FF2B5EF4-FFF2-40B4-BE49-F238E27FC236}">
                <a16:creationId xmlns:a16="http://schemas.microsoft.com/office/drawing/2014/main" id="{0F400D61-C12F-9C58-F8D6-0CAD87EA33F7}"/>
              </a:ext>
            </a:extLst>
          </p:cNvPr>
          <p:cNvSpPr>
            <a:spLocks noGrp="1"/>
          </p:cNvSpPr>
          <p:nvPr>
            <p:ph idx="1"/>
          </p:nvPr>
        </p:nvSpPr>
        <p:spPr>
          <a:xfrm>
            <a:off x="430924" y="1758663"/>
            <a:ext cx="8844455" cy="2613435"/>
          </a:xfrm>
        </p:spPr>
        <p:txBody>
          <a:bodyPr/>
          <a:lstStyle/>
          <a:p>
            <a:pPr>
              <a:lnSpc>
                <a:spcPct val="150000"/>
              </a:lnSpc>
            </a:pPr>
            <a:r>
              <a:rPr lang="en-US" dirty="0"/>
              <a:t>The quality of epilepsy care in the UK in geographically variable</a:t>
            </a:r>
          </a:p>
          <a:p>
            <a:pPr>
              <a:lnSpc>
                <a:spcPct val="150000"/>
              </a:lnSpc>
            </a:pPr>
            <a:r>
              <a:rPr lang="en-US" dirty="0"/>
              <a:t>Geographical variation in emergency admissions for epilepsy present even after adjusting for deprivation and ethnicity</a:t>
            </a:r>
          </a:p>
          <a:p>
            <a:pPr>
              <a:lnSpc>
                <a:spcPct val="150000"/>
              </a:lnSpc>
            </a:pPr>
            <a:r>
              <a:rPr lang="en-US" dirty="0"/>
              <a:t>Causes of variation are largely unknown</a:t>
            </a:r>
          </a:p>
          <a:p>
            <a:pPr>
              <a:lnSpc>
                <a:spcPct val="150000"/>
              </a:lnSpc>
            </a:pPr>
            <a:r>
              <a:rPr lang="en-US" dirty="0"/>
              <a:t>Important factors include incidence of epilepsy, prevalence, quality of epilepsy management and access to epilepsy services</a:t>
            </a:r>
          </a:p>
          <a:p>
            <a:pPr marL="0" indent="0">
              <a:buNone/>
            </a:pPr>
            <a:endParaRPr lang="en-GB" dirty="0"/>
          </a:p>
        </p:txBody>
      </p:sp>
    </p:spTree>
    <p:extLst>
      <p:ext uri="{BB962C8B-B14F-4D97-AF65-F5344CB8AC3E}">
        <p14:creationId xmlns:p14="http://schemas.microsoft.com/office/powerpoint/2010/main" val="8920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E30EA-6250-03FD-A731-75D3738A17FF}"/>
              </a:ext>
            </a:extLst>
          </p:cNvPr>
          <p:cNvSpPr>
            <a:spLocks noGrp="1"/>
          </p:cNvSpPr>
          <p:nvPr>
            <p:ph type="title"/>
          </p:nvPr>
        </p:nvSpPr>
        <p:spPr/>
        <p:txBody>
          <a:bodyPr/>
          <a:lstStyle/>
          <a:p>
            <a:r>
              <a:rPr lang="en-US" dirty="0" err="1"/>
              <a:t>Paediatric</a:t>
            </a:r>
            <a:r>
              <a:rPr lang="en-US" dirty="0"/>
              <a:t> epilepsy care in the NHS</a:t>
            </a:r>
            <a:endParaRPr lang="en-GB" dirty="0"/>
          </a:p>
        </p:txBody>
      </p:sp>
      <p:sp>
        <p:nvSpPr>
          <p:cNvPr id="3" name="Content Placeholder 2">
            <a:extLst>
              <a:ext uri="{FF2B5EF4-FFF2-40B4-BE49-F238E27FC236}">
                <a16:creationId xmlns:a16="http://schemas.microsoft.com/office/drawing/2014/main" id="{0D26201A-D02F-9FBA-B2AA-13D4C20BCF58}"/>
              </a:ext>
            </a:extLst>
          </p:cNvPr>
          <p:cNvSpPr>
            <a:spLocks noGrp="1"/>
          </p:cNvSpPr>
          <p:nvPr>
            <p:ph idx="1"/>
          </p:nvPr>
        </p:nvSpPr>
        <p:spPr/>
        <p:txBody>
          <a:bodyPr/>
          <a:lstStyle/>
          <a:p>
            <a:r>
              <a:rPr lang="en-US" dirty="0"/>
              <a:t>CYP with suspected seizures are referred for assessment by a </a:t>
            </a:r>
            <a:r>
              <a:rPr lang="en-US" dirty="0" err="1"/>
              <a:t>paediatrician</a:t>
            </a:r>
            <a:r>
              <a:rPr lang="en-US" dirty="0"/>
              <a:t> with expertise in diagnosing epilepsy – </a:t>
            </a:r>
            <a:r>
              <a:rPr lang="en-US" b="1" dirty="0"/>
              <a:t>not</a:t>
            </a:r>
            <a:r>
              <a:rPr lang="en-US" dirty="0"/>
              <a:t> usually a tertiary </a:t>
            </a:r>
            <a:r>
              <a:rPr lang="en-US" dirty="0" err="1"/>
              <a:t>paediatric</a:t>
            </a:r>
            <a:r>
              <a:rPr lang="en-US" dirty="0"/>
              <a:t> neurology service</a:t>
            </a:r>
          </a:p>
          <a:p>
            <a:pPr marL="0" indent="0">
              <a:buNone/>
            </a:pPr>
            <a:endParaRPr lang="en-US" dirty="0"/>
          </a:p>
          <a:p>
            <a:r>
              <a:rPr lang="en-US" dirty="0"/>
              <a:t>Referred to tertiary service if:</a:t>
            </a:r>
          </a:p>
          <a:p>
            <a:r>
              <a:rPr lang="en-US" dirty="0"/>
              <a:t>- age under 3 years</a:t>
            </a:r>
          </a:p>
          <a:p>
            <a:r>
              <a:rPr lang="en-US" dirty="0"/>
              <a:t>- uncertainty about diagnosis</a:t>
            </a:r>
          </a:p>
          <a:p>
            <a:r>
              <a:rPr lang="en-US" dirty="0"/>
              <a:t>- epilepsy likely to be drug resistant</a:t>
            </a:r>
          </a:p>
          <a:p>
            <a:pPr marL="0" indent="0">
              <a:buNone/>
            </a:pPr>
            <a:endParaRPr lang="en-US" dirty="0"/>
          </a:p>
          <a:p>
            <a:endParaRPr lang="en-GB" dirty="0"/>
          </a:p>
        </p:txBody>
      </p:sp>
    </p:spTree>
    <p:extLst>
      <p:ext uri="{BB962C8B-B14F-4D97-AF65-F5344CB8AC3E}">
        <p14:creationId xmlns:p14="http://schemas.microsoft.com/office/powerpoint/2010/main" val="2135870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140F34-344A-5F2B-53DC-0267539AE0FE}"/>
              </a:ext>
            </a:extLst>
          </p:cNvPr>
          <p:cNvSpPr>
            <a:spLocks noGrp="1"/>
          </p:cNvSpPr>
          <p:nvPr>
            <p:ph idx="1"/>
          </p:nvPr>
        </p:nvSpPr>
        <p:spPr>
          <a:xfrm>
            <a:off x="457200" y="1618593"/>
            <a:ext cx="8229600" cy="3227743"/>
          </a:xfrm>
        </p:spPr>
        <p:txBody>
          <a:bodyPr/>
          <a:lstStyle/>
          <a:p>
            <a:r>
              <a:rPr lang="en-US" b="1" dirty="0"/>
              <a:t>Epilepsy 12</a:t>
            </a:r>
            <a:r>
              <a:rPr lang="en-US" dirty="0"/>
              <a:t> (National Clinical Audit of Seizures and Epilepsies for Children and Young People) supports quality improvement in </a:t>
            </a:r>
            <a:r>
              <a:rPr lang="en-US" dirty="0" err="1"/>
              <a:t>paediatric</a:t>
            </a:r>
            <a:r>
              <a:rPr lang="en-US" dirty="0"/>
              <a:t> epilepsy services</a:t>
            </a:r>
          </a:p>
          <a:p>
            <a:pPr marL="0" indent="0">
              <a:buNone/>
            </a:pPr>
            <a:endParaRPr lang="en-US" dirty="0"/>
          </a:p>
          <a:p>
            <a:r>
              <a:rPr lang="en-US" dirty="0"/>
              <a:t>Key recommendation: Ascertainment measure should be developed based on estimated population sizes, sociodemographic factors and estimates of epilepsy incidence by NHS Trust.</a:t>
            </a:r>
          </a:p>
          <a:p>
            <a:endParaRPr lang="en-US" dirty="0"/>
          </a:p>
          <a:p>
            <a:r>
              <a:rPr lang="en-US" dirty="0"/>
              <a:t>This would allow data on variation in new diagnoses of epilepsy to be used to interpret the data on variation in epilepsy admissions </a:t>
            </a:r>
          </a:p>
          <a:p>
            <a:endParaRPr lang="en-US" dirty="0"/>
          </a:p>
          <a:p>
            <a:endParaRPr lang="en-GB" dirty="0"/>
          </a:p>
        </p:txBody>
      </p:sp>
      <p:sp>
        <p:nvSpPr>
          <p:cNvPr id="4" name="TextBox 3">
            <a:extLst>
              <a:ext uri="{FF2B5EF4-FFF2-40B4-BE49-F238E27FC236}">
                <a16:creationId xmlns:a16="http://schemas.microsoft.com/office/drawing/2014/main" id="{08805245-C1A3-6C2F-102B-32FC9D66449F}"/>
              </a:ext>
            </a:extLst>
          </p:cNvPr>
          <p:cNvSpPr txBox="1"/>
          <p:nvPr/>
        </p:nvSpPr>
        <p:spPr>
          <a:xfrm>
            <a:off x="378373" y="1020907"/>
            <a:ext cx="4372303" cy="430887"/>
          </a:xfrm>
          <a:prstGeom prst="rect">
            <a:avLst/>
          </a:prstGeom>
          <a:noFill/>
        </p:spPr>
        <p:txBody>
          <a:bodyPr wrap="square" rtlCol="0">
            <a:spAutoFit/>
          </a:bodyPr>
          <a:lstStyle/>
          <a:p>
            <a:r>
              <a:rPr lang="en-US" sz="2200" b="1" dirty="0">
                <a:solidFill>
                  <a:schemeClr val="tx2"/>
                </a:solidFill>
              </a:rPr>
              <a:t>Epilepsy12 Clinical Audit</a:t>
            </a:r>
            <a:endParaRPr lang="en-GB" sz="2200" b="1" dirty="0">
              <a:solidFill>
                <a:schemeClr val="tx2"/>
              </a:solidFill>
            </a:endParaRPr>
          </a:p>
        </p:txBody>
      </p:sp>
    </p:spTree>
    <p:extLst>
      <p:ext uri="{BB962C8B-B14F-4D97-AF65-F5344CB8AC3E}">
        <p14:creationId xmlns:p14="http://schemas.microsoft.com/office/powerpoint/2010/main" val="3897955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AB10DF-C4EF-4851-BA04-9E09FBAC041F}"/>
              </a:ext>
            </a:extLst>
          </p:cNvPr>
          <p:cNvSpPr>
            <a:spLocks noGrp="1"/>
          </p:cNvSpPr>
          <p:nvPr>
            <p:ph idx="1"/>
          </p:nvPr>
        </p:nvSpPr>
        <p:spPr>
          <a:xfrm>
            <a:off x="345782" y="1211771"/>
            <a:ext cx="8452436" cy="2550934"/>
          </a:xfrm>
        </p:spPr>
        <p:txBody>
          <a:bodyPr vert="horz" lIns="51435" tIns="25718" rIns="51435" bIns="25718" rtlCol="0" anchor="t">
            <a:normAutofit/>
          </a:bodyPr>
          <a:lstStyle/>
          <a:p>
            <a:pPr marL="0" indent="0" fontAlgn="base">
              <a:buNone/>
            </a:pPr>
            <a:r>
              <a:rPr lang="en-GB" sz="2200" b="1" dirty="0">
                <a:solidFill>
                  <a:schemeClr val="tx2"/>
                </a:solidFill>
                <a:latin typeface="+mn-lt"/>
                <a:ea typeface="Times New Roman" panose="02020603050405020304" pitchFamily="18" charset="0"/>
              </a:rPr>
              <a:t>Aim</a:t>
            </a:r>
          </a:p>
          <a:p>
            <a:pPr marL="0" indent="0" fontAlgn="base">
              <a:buNone/>
            </a:pPr>
            <a:endParaRPr lang="en-GB" sz="2200" b="1" dirty="0">
              <a:solidFill>
                <a:schemeClr val="tx2"/>
              </a:solidFill>
              <a:latin typeface="+mn-lt"/>
              <a:ea typeface="Times New Roman" panose="02020603050405020304" pitchFamily="18" charset="0"/>
            </a:endParaRPr>
          </a:p>
          <a:p>
            <a:pPr marL="0" indent="0" fontAlgn="base">
              <a:buNone/>
            </a:pPr>
            <a:r>
              <a:rPr lang="en-GB" sz="2200" dirty="0">
                <a:latin typeface="+mn-lt"/>
                <a:ea typeface="Times New Roman" panose="02020603050405020304" pitchFamily="18" charset="0"/>
              </a:rPr>
              <a:t>I</a:t>
            </a:r>
            <a:r>
              <a:rPr lang="en-GB" sz="2200" dirty="0">
                <a:effectLst/>
                <a:latin typeface="+mn-lt"/>
                <a:ea typeface="Times New Roman" panose="02020603050405020304" pitchFamily="18" charset="0"/>
              </a:rPr>
              <a:t>nvestigate the extent to which geographical variation in epilepsy admissions among CYP aged 0-18 years, in England, reflects variation in new epilepsy diagnoses.</a:t>
            </a:r>
          </a:p>
          <a:p>
            <a:pPr marL="0" indent="0" fontAlgn="base">
              <a:buNone/>
            </a:pPr>
            <a:endParaRPr lang="en-GB" sz="1800" dirty="0">
              <a:effectLst/>
              <a:latin typeface="Times New Roman" panose="02020603050405020304" pitchFamily="18" charset="0"/>
              <a:ea typeface="Times New Roman" panose="02020603050405020304" pitchFamily="18" charset="0"/>
            </a:endParaRPr>
          </a:p>
          <a:p>
            <a:pPr marL="257175" lvl="1" indent="0">
              <a:buNone/>
            </a:pPr>
            <a:endParaRPr lang="en-GB" sz="2400" dirty="0">
              <a:cs typeface="Times New Roman" panose="02020603050405020304" pitchFamily="18" charset="0"/>
            </a:endParaRPr>
          </a:p>
          <a:p>
            <a:pPr marL="450056" lvl="1" indent="-192881">
              <a:buAutoNum type="arabicPeriod"/>
            </a:pPr>
            <a:endParaRPr lang="en-GB" sz="1125" dirty="0"/>
          </a:p>
        </p:txBody>
      </p:sp>
    </p:spTree>
    <p:extLst>
      <p:ext uri="{BB962C8B-B14F-4D97-AF65-F5344CB8AC3E}">
        <p14:creationId xmlns:p14="http://schemas.microsoft.com/office/powerpoint/2010/main" val="3446908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8F54E2-7415-0690-DB8F-2757D1791F24}"/>
              </a:ext>
            </a:extLst>
          </p:cNvPr>
          <p:cNvSpPr>
            <a:spLocks noGrp="1"/>
          </p:cNvSpPr>
          <p:nvPr>
            <p:ph idx="1"/>
          </p:nvPr>
        </p:nvSpPr>
        <p:spPr>
          <a:xfrm>
            <a:off x="294290" y="1292772"/>
            <a:ext cx="8229600" cy="3153104"/>
          </a:xfrm>
        </p:spPr>
        <p:txBody>
          <a:bodyPr/>
          <a:lstStyle/>
          <a:p>
            <a:pPr marL="0" indent="0">
              <a:lnSpc>
                <a:spcPct val="110000"/>
              </a:lnSpc>
              <a:buNone/>
            </a:pPr>
            <a:endParaRPr lang="en-GB" sz="2325" dirty="0">
              <a:latin typeface="+mj-lt"/>
              <a:ea typeface="Calibri" panose="020F0502020204030204" pitchFamily="34" charset="0"/>
              <a:cs typeface="Times New Roman" panose="02020603050405020304" pitchFamily="18" charset="0"/>
            </a:endParaRPr>
          </a:p>
          <a:p>
            <a:pPr marL="450056" lvl="1" indent="-192881">
              <a:spcAft>
                <a:spcPts val="600"/>
              </a:spcAft>
              <a:buAutoNum type="arabicPeriod"/>
            </a:pPr>
            <a:r>
              <a:rPr lang="en-GB" dirty="0">
                <a:latin typeface="+mj-lt"/>
                <a:ea typeface="Calibri" panose="020F0502020204030204" pitchFamily="34" charset="0"/>
                <a:cs typeface="Times New Roman" panose="02020603050405020304" pitchFamily="18" charset="0"/>
              </a:rPr>
              <a:t> </a:t>
            </a:r>
            <a:r>
              <a:rPr lang="en-GB" dirty="0">
                <a:latin typeface="+mn-lt"/>
                <a:ea typeface="Calibri" panose="020F0502020204030204" pitchFamily="34" charset="0"/>
                <a:cs typeface="Times New Roman" panose="02020603050405020304" pitchFamily="18" charset="0"/>
              </a:rPr>
              <a:t>Calculate expected rates of new epilepsy diagnoses and epilepsy-related admissions for each Trust </a:t>
            </a:r>
          </a:p>
          <a:p>
            <a:pPr marL="450056" lvl="1" indent="-192881">
              <a:spcAft>
                <a:spcPts val="600"/>
              </a:spcAft>
              <a:buAutoNum type="arabicPeriod"/>
            </a:pPr>
            <a:r>
              <a:rPr lang="en-GB" dirty="0">
                <a:latin typeface="+mn-lt"/>
                <a:ea typeface="Calibri" panose="020F0502020204030204" pitchFamily="34" charset="0"/>
                <a:cs typeface="Times New Roman" panose="02020603050405020304" pitchFamily="18" charset="0"/>
              </a:rPr>
              <a:t> Compare expected rates to observed rates of new epilepsy diagnoses and epilepsy-related admissions </a:t>
            </a:r>
          </a:p>
          <a:p>
            <a:pPr marL="450056" lvl="1" indent="-192881">
              <a:spcAft>
                <a:spcPts val="600"/>
              </a:spcAft>
              <a:buAutoNum type="arabicPeriod"/>
            </a:pPr>
            <a:r>
              <a:rPr lang="en-GB" dirty="0">
                <a:latin typeface="+mn-lt"/>
                <a:ea typeface="Calibri" panose="020F0502020204030204" pitchFamily="34" charset="0"/>
                <a:cs typeface="Times New Roman" panose="02020603050405020304" pitchFamily="18" charset="0"/>
              </a:rPr>
              <a:t> Identify positive and negative outliers </a:t>
            </a:r>
          </a:p>
          <a:p>
            <a:pPr marL="450056" lvl="1" indent="-192881">
              <a:spcAft>
                <a:spcPts val="600"/>
              </a:spcAft>
              <a:buAutoNum type="arabicPeriod"/>
            </a:pPr>
            <a:r>
              <a:rPr lang="en-GB" dirty="0">
                <a:effectLst/>
                <a:latin typeface="+mn-lt"/>
                <a:ea typeface="Calibri" panose="020F0502020204030204" pitchFamily="34" charset="0"/>
                <a:cs typeface="Times New Roman" panose="02020603050405020304" pitchFamily="18" charset="0"/>
              </a:rPr>
              <a:t>Investigate the relationship between new epilepsy diagnoses and emergency admissions for epilepsy at Trust level. </a:t>
            </a:r>
          </a:p>
          <a:p>
            <a:pPr marL="450056" lvl="1" indent="-192881">
              <a:buAutoNum type="arabicPeriod"/>
            </a:pPr>
            <a:endParaRPr lang="en-GB" sz="2000" dirty="0">
              <a:ea typeface="Calibri" panose="020F0502020204030204" pitchFamily="34" charset="0"/>
              <a:cs typeface="Times New Roman" panose="02020603050405020304" pitchFamily="18" charset="0"/>
            </a:endParaRPr>
          </a:p>
          <a:p>
            <a:endParaRPr lang="en-GB" dirty="0"/>
          </a:p>
        </p:txBody>
      </p:sp>
      <p:sp>
        <p:nvSpPr>
          <p:cNvPr id="4" name="TextBox 3">
            <a:extLst>
              <a:ext uri="{FF2B5EF4-FFF2-40B4-BE49-F238E27FC236}">
                <a16:creationId xmlns:a16="http://schemas.microsoft.com/office/drawing/2014/main" id="{3CA51571-ABBC-952C-E41E-B7839690A10E}"/>
              </a:ext>
            </a:extLst>
          </p:cNvPr>
          <p:cNvSpPr txBox="1"/>
          <p:nvPr/>
        </p:nvSpPr>
        <p:spPr>
          <a:xfrm>
            <a:off x="620110" y="1170405"/>
            <a:ext cx="2228193" cy="430887"/>
          </a:xfrm>
          <a:prstGeom prst="rect">
            <a:avLst/>
          </a:prstGeom>
          <a:noFill/>
        </p:spPr>
        <p:txBody>
          <a:bodyPr wrap="square" rtlCol="0">
            <a:spAutoFit/>
          </a:bodyPr>
          <a:lstStyle/>
          <a:p>
            <a:r>
              <a:rPr lang="en-US" sz="2200" b="1" dirty="0">
                <a:solidFill>
                  <a:schemeClr val="tx2"/>
                </a:solidFill>
              </a:rPr>
              <a:t>Objectives</a:t>
            </a:r>
            <a:endParaRPr lang="en-GB" sz="2200" b="1" dirty="0">
              <a:solidFill>
                <a:schemeClr val="tx2"/>
              </a:solidFill>
            </a:endParaRPr>
          </a:p>
        </p:txBody>
      </p:sp>
    </p:spTree>
    <p:extLst>
      <p:ext uri="{BB962C8B-B14F-4D97-AF65-F5344CB8AC3E}">
        <p14:creationId xmlns:p14="http://schemas.microsoft.com/office/powerpoint/2010/main" val="2037126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8C6C4D-C32D-4F95-8664-40AEC07BD8D4}"/>
              </a:ext>
            </a:extLst>
          </p:cNvPr>
          <p:cNvSpPr>
            <a:spLocks noGrp="1"/>
          </p:cNvSpPr>
          <p:nvPr>
            <p:ph idx="1"/>
          </p:nvPr>
        </p:nvSpPr>
        <p:spPr>
          <a:xfrm>
            <a:off x="576302" y="1723697"/>
            <a:ext cx="7991395" cy="3112944"/>
          </a:xfrm>
        </p:spPr>
        <p:txBody>
          <a:bodyPr vert="horz" lIns="51435" tIns="25718" rIns="51435" bIns="25718" rtlCol="0" anchor="ctr">
            <a:noAutofit/>
          </a:bodyPr>
          <a:lstStyle/>
          <a:p>
            <a:pPr marL="0" indent="0">
              <a:buNone/>
            </a:pPr>
            <a:endParaRPr lang="en-GB" sz="1125" b="1" dirty="0"/>
          </a:p>
          <a:p>
            <a:pPr marL="0" indent="0">
              <a:buNone/>
            </a:pPr>
            <a:endParaRPr lang="en-GB" sz="1125" b="1" dirty="0"/>
          </a:p>
          <a:p>
            <a:pPr marL="0" indent="0">
              <a:buNone/>
            </a:pPr>
            <a:endParaRPr lang="en-GB" sz="1125" b="1" dirty="0"/>
          </a:p>
          <a:p>
            <a:pPr marL="0" indent="0">
              <a:buNone/>
            </a:pPr>
            <a:endParaRPr lang="en-GB" sz="1125" b="1" dirty="0"/>
          </a:p>
          <a:p>
            <a:r>
              <a:rPr lang="en-GB" dirty="0"/>
              <a:t>Retrospective, secondary analysis of Hospital episode statistics data for emergency admissions between April 2018 and March 2019 – CYP from birth to 18.</a:t>
            </a:r>
          </a:p>
          <a:p>
            <a:pPr marL="0" indent="0">
              <a:buNone/>
            </a:pPr>
            <a:endParaRPr lang="en-GB" dirty="0"/>
          </a:p>
          <a:p>
            <a:r>
              <a:rPr lang="en-GB" dirty="0"/>
              <a:t>Retrospective analysis of Epilepsy12 audit data for new diagnoses between July and November 2018.</a:t>
            </a:r>
          </a:p>
          <a:p>
            <a:endParaRPr lang="en-GB" dirty="0"/>
          </a:p>
          <a:p>
            <a:r>
              <a:rPr lang="en-GB" dirty="0">
                <a:cs typeface="Calibri"/>
              </a:rPr>
              <a:t>The ratio of observed versus expected epilepsy admissions and new epilepsy diagnoses were calculated for each Trust based on their catchment population and adjusted for age, sex and deprivation.</a:t>
            </a:r>
          </a:p>
          <a:p>
            <a:endParaRPr lang="en-GB" dirty="0"/>
          </a:p>
          <a:p>
            <a:endParaRPr lang="en-GB" dirty="0">
              <a:cs typeface="Calibri"/>
            </a:endParaRPr>
          </a:p>
          <a:p>
            <a:pPr marL="0" indent="0">
              <a:buNone/>
            </a:pPr>
            <a:endParaRPr lang="en-GB" dirty="0">
              <a:cs typeface="Calibri"/>
            </a:endParaRPr>
          </a:p>
          <a:p>
            <a:pPr marL="0" indent="0">
              <a:buNone/>
            </a:pPr>
            <a:endParaRPr lang="en-GB" sz="1500" dirty="0">
              <a:cs typeface="Calibri"/>
            </a:endParaRPr>
          </a:p>
          <a:p>
            <a:pPr marL="0" indent="0">
              <a:buNone/>
            </a:pPr>
            <a:endParaRPr lang="en-GB" sz="1125" dirty="0"/>
          </a:p>
        </p:txBody>
      </p:sp>
      <p:sp>
        <p:nvSpPr>
          <p:cNvPr id="4" name="TextBox 3">
            <a:extLst>
              <a:ext uri="{FF2B5EF4-FFF2-40B4-BE49-F238E27FC236}">
                <a16:creationId xmlns:a16="http://schemas.microsoft.com/office/drawing/2014/main" id="{73FC0ACA-2F71-42CC-9517-1CD0FC932040}"/>
              </a:ext>
            </a:extLst>
          </p:cNvPr>
          <p:cNvSpPr txBox="1"/>
          <p:nvPr/>
        </p:nvSpPr>
        <p:spPr>
          <a:xfrm>
            <a:off x="505468" y="1003399"/>
            <a:ext cx="1344352" cy="430887"/>
          </a:xfrm>
          <a:prstGeom prst="rect">
            <a:avLst/>
          </a:prstGeom>
          <a:noFill/>
        </p:spPr>
        <p:txBody>
          <a:bodyPr wrap="square" rtlCol="0">
            <a:spAutoFit/>
          </a:bodyPr>
          <a:lstStyle/>
          <a:p>
            <a:r>
              <a:rPr lang="en-US" sz="2200" b="1" dirty="0">
                <a:solidFill>
                  <a:schemeClr val="tx2"/>
                </a:solidFill>
                <a:latin typeface="+mj-lt"/>
              </a:rPr>
              <a:t>Methods</a:t>
            </a:r>
            <a:endParaRPr lang="en-GB" sz="2200" b="1" dirty="0">
              <a:solidFill>
                <a:schemeClr val="tx2"/>
              </a:solidFill>
              <a:latin typeface="+mj-lt"/>
            </a:endParaRPr>
          </a:p>
        </p:txBody>
      </p:sp>
    </p:spTree>
    <p:extLst>
      <p:ext uri="{BB962C8B-B14F-4D97-AF65-F5344CB8AC3E}">
        <p14:creationId xmlns:p14="http://schemas.microsoft.com/office/powerpoint/2010/main" val="1981067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AE17E02-F509-4EE0-B61D-C5EAC78B17B8}"/>
              </a:ext>
            </a:extLst>
          </p:cNvPr>
          <p:cNvSpPr txBox="1"/>
          <p:nvPr/>
        </p:nvSpPr>
        <p:spPr>
          <a:xfrm>
            <a:off x="359801" y="1654331"/>
            <a:ext cx="3655151" cy="2761032"/>
          </a:xfrm>
          <a:prstGeom prst="rect">
            <a:avLst/>
          </a:prstGeom>
        </p:spPr>
        <p:txBody>
          <a:bodyPr vert="horz" lIns="51435" tIns="25718" rIns="51435" bIns="25718" rtlCol="0">
            <a:normAutofit/>
          </a:bodyPr>
          <a:lstStyle/>
          <a:p>
            <a:pPr marL="160735" indent="-128588" fontAlgn="base">
              <a:lnSpc>
                <a:spcPct val="90000"/>
              </a:lnSpc>
              <a:spcAft>
                <a:spcPts val="338"/>
              </a:spcAft>
              <a:buFont typeface="Arial" panose="020B0604020202020204" pitchFamily="34" charset="0"/>
              <a:buChar char="•"/>
            </a:pPr>
            <a:r>
              <a:rPr lang="en-US" sz="1600" dirty="0"/>
              <a:t>Work out the size and make-up of these populations by observing who attends each hospital. </a:t>
            </a:r>
          </a:p>
          <a:p>
            <a:pPr marL="32147" fontAlgn="base">
              <a:lnSpc>
                <a:spcPct val="90000"/>
              </a:lnSpc>
              <a:spcAft>
                <a:spcPts val="338"/>
              </a:spcAft>
            </a:pPr>
            <a:endParaRPr lang="en-US" sz="1600" dirty="0"/>
          </a:p>
          <a:p>
            <a:pPr marL="160735" indent="-128588" fontAlgn="base">
              <a:lnSpc>
                <a:spcPct val="90000"/>
              </a:lnSpc>
              <a:spcAft>
                <a:spcPts val="338"/>
              </a:spcAft>
              <a:buFont typeface="Arial" panose="020B0604020202020204" pitchFamily="34" charset="0"/>
              <a:buChar char="•"/>
            </a:pPr>
            <a:r>
              <a:rPr lang="en-US" sz="1600" dirty="0"/>
              <a:t> Same geographical area can be in the catchment area for more than one hospital, however what is important is proportion of the patients and their demographic that attends a hospital. </a:t>
            </a:r>
          </a:p>
          <a:p>
            <a:pPr marL="32147" fontAlgn="base">
              <a:lnSpc>
                <a:spcPct val="90000"/>
              </a:lnSpc>
              <a:spcAft>
                <a:spcPts val="338"/>
              </a:spcAft>
            </a:pPr>
            <a:endParaRPr lang="en-US" sz="1600" dirty="0"/>
          </a:p>
          <a:p>
            <a:pPr marL="160735" indent="-128588">
              <a:lnSpc>
                <a:spcPct val="90000"/>
              </a:lnSpc>
              <a:spcAft>
                <a:spcPts val="338"/>
              </a:spcAft>
              <a:buFont typeface="Arial" panose="020B0604020202020204" pitchFamily="34" charset="0"/>
              <a:buChar char="•"/>
            </a:pPr>
            <a:endParaRPr lang="en-US" sz="844" dirty="0"/>
          </a:p>
        </p:txBody>
      </p:sp>
      <p:sp>
        <p:nvSpPr>
          <p:cNvPr id="3" name="TextBox 2">
            <a:extLst>
              <a:ext uri="{FF2B5EF4-FFF2-40B4-BE49-F238E27FC236}">
                <a16:creationId xmlns:a16="http://schemas.microsoft.com/office/drawing/2014/main" id="{1534D2DB-4455-493E-931E-00D2B7FCCA51}"/>
              </a:ext>
            </a:extLst>
          </p:cNvPr>
          <p:cNvSpPr txBox="1"/>
          <p:nvPr/>
        </p:nvSpPr>
        <p:spPr>
          <a:xfrm>
            <a:off x="359801" y="1000725"/>
            <a:ext cx="5263233" cy="430887"/>
          </a:xfrm>
          <a:prstGeom prst="rect">
            <a:avLst/>
          </a:prstGeom>
          <a:noFill/>
        </p:spPr>
        <p:txBody>
          <a:bodyPr wrap="square" rtlCol="0">
            <a:spAutoFit/>
          </a:bodyPr>
          <a:lstStyle/>
          <a:p>
            <a:r>
              <a:rPr lang="en-US" sz="2200" b="1" dirty="0">
                <a:solidFill>
                  <a:schemeClr val="tx2"/>
                </a:solidFill>
              </a:rPr>
              <a:t>Calculating catchment populations</a:t>
            </a:r>
            <a:endParaRPr lang="en-GB" sz="2200" b="1" dirty="0">
              <a:solidFill>
                <a:schemeClr val="tx2"/>
              </a:solidFill>
            </a:endParaRPr>
          </a:p>
        </p:txBody>
      </p:sp>
      <p:pic>
        <p:nvPicPr>
          <p:cNvPr id="1028" name="Picture 4" descr="Catchment for Hospital A">
            <a:extLst>
              <a:ext uri="{FF2B5EF4-FFF2-40B4-BE49-F238E27FC236}">
                <a16:creationId xmlns:a16="http://schemas.microsoft.com/office/drawing/2014/main" id="{83B4FA12-2AD1-41E5-9AA1-DF7A0344EB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5145" y="608083"/>
            <a:ext cx="2313728" cy="177002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atchment for Hospital B">
            <a:extLst>
              <a:ext uri="{FF2B5EF4-FFF2-40B4-BE49-F238E27FC236}">
                <a16:creationId xmlns:a16="http://schemas.microsoft.com/office/drawing/2014/main" id="{5E3ECD6D-301D-4061-BAFC-147EB36FB7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92078" y="2765398"/>
            <a:ext cx="2156795" cy="1649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863431"/>
      </p:ext>
    </p:extLst>
  </p:cSld>
  <p:clrMapOvr>
    <a:masterClrMapping/>
  </p:clrMapOvr>
</p:sld>
</file>

<file path=ppt/theme/theme1.xml><?xml version="1.0" encoding="utf-8"?>
<a:theme xmlns:a="http://schemas.openxmlformats.org/drawingml/2006/main" name="Imperial College London Theme">
  <a:themeElements>
    <a:clrScheme name="Imperial College London Presentation">
      <a:dk1>
        <a:srgbClr val="000000"/>
      </a:dk1>
      <a:lt1>
        <a:sysClr val="window" lastClr="FFFFFF"/>
      </a:lt1>
      <a:dk2>
        <a:srgbClr val="003E74"/>
      </a:dk2>
      <a:lt2>
        <a:srgbClr val="9D9D9D"/>
      </a:lt2>
      <a:accent1>
        <a:srgbClr val="0085CA"/>
      </a:accent1>
      <a:accent2>
        <a:srgbClr val="006EAF"/>
      </a:accent2>
      <a:accent3>
        <a:srgbClr val="0CA1CD"/>
      </a:accent3>
      <a:accent4>
        <a:srgbClr val="008EAA"/>
      </a:accent4>
      <a:accent5>
        <a:srgbClr val="379F9F"/>
      </a:accent5>
      <a:accent6>
        <a:srgbClr val="0085CA"/>
      </a:accent6>
      <a:hlink>
        <a:srgbClr val="0085CA"/>
      </a:hlink>
      <a:folHlink>
        <a:srgbClr val="0085C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Imperial College London Presentation">
      <a:dk1>
        <a:srgbClr val="000000"/>
      </a:dk1>
      <a:lt1>
        <a:sysClr val="window" lastClr="FFFFFF"/>
      </a:lt1>
      <a:dk2>
        <a:srgbClr val="003E74"/>
      </a:dk2>
      <a:lt2>
        <a:srgbClr val="9D9D9D"/>
      </a:lt2>
      <a:accent1>
        <a:srgbClr val="0085CA"/>
      </a:accent1>
      <a:accent2>
        <a:srgbClr val="006EAF"/>
      </a:accent2>
      <a:accent3>
        <a:srgbClr val="0CA1CD"/>
      </a:accent3>
      <a:accent4>
        <a:srgbClr val="008EAA"/>
      </a:accent4>
      <a:accent5>
        <a:srgbClr val="379F9F"/>
      </a:accent5>
      <a:accent6>
        <a:srgbClr val="0085CA"/>
      </a:accent6>
      <a:hlink>
        <a:srgbClr val="0085CA"/>
      </a:hlink>
      <a:folHlink>
        <a:srgbClr val="0085C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Imperial College London Presentation">
      <a:dk1>
        <a:srgbClr val="000000"/>
      </a:dk1>
      <a:lt1>
        <a:sysClr val="window" lastClr="FFFFFF"/>
      </a:lt1>
      <a:dk2>
        <a:srgbClr val="003E74"/>
      </a:dk2>
      <a:lt2>
        <a:srgbClr val="9D9D9D"/>
      </a:lt2>
      <a:accent1>
        <a:srgbClr val="0085CA"/>
      </a:accent1>
      <a:accent2>
        <a:srgbClr val="006EAF"/>
      </a:accent2>
      <a:accent3>
        <a:srgbClr val="0CA1CD"/>
      </a:accent3>
      <a:accent4>
        <a:srgbClr val="008EAA"/>
      </a:accent4>
      <a:accent5>
        <a:srgbClr val="379F9F"/>
      </a:accent5>
      <a:accent6>
        <a:srgbClr val="0085CA"/>
      </a:accent6>
      <a:hlink>
        <a:srgbClr val="0085CA"/>
      </a:hlink>
      <a:folHlink>
        <a:srgbClr val="0085C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9055</TotalTime>
  <Words>2061</Words>
  <Application>Microsoft Office PowerPoint</Application>
  <PresentationFormat>On-screen Show (16:9)</PresentationFormat>
  <Paragraphs>165</Paragraphs>
  <Slides>22</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Segoe UI</vt:lpstr>
      <vt:lpstr>Times New Roman</vt:lpstr>
      <vt:lpstr>Utopia W01</vt:lpstr>
      <vt:lpstr>Imperial College London Theme</vt:lpstr>
      <vt:lpstr>Unexplained geographical variation in epilepsy admissions among children and young people across England  </vt:lpstr>
      <vt:lpstr>Why investigate variation in epilepsy admissions?</vt:lpstr>
      <vt:lpstr>Why investigate variation in epilepsy admissions?</vt:lpstr>
      <vt:lpstr>Paediatric epilepsy care in the NHS</vt:lpstr>
      <vt:lpstr>PowerPoint Presentation</vt:lpstr>
      <vt:lpstr>PowerPoint Presentation</vt:lpstr>
      <vt:lpstr>PowerPoint Presentation</vt:lpstr>
      <vt:lpstr>PowerPoint Presentation</vt:lpstr>
      <vt:lpstr>PowerPoint Presentation</vt:lpstr>
      <vt:lpstr>Results</vt:lpstr>
      <vt:lpstr>Admission results</vt:lpstr>
      <vt:lpstr>PowerPoint Presentation</vt:lpstr>
      <vt:lpstr>PowerPoint Presentation</vt:lpstr>
      <vt:lpstr>New Epilepsy Diagnosis Results </vt:lpstr>
      <vt:lpstr>PowerPoint Presentation</vt:lpstr>
      <vt:lpstr>PowerPoint Presentation</vt:lpstr>
      <vt:lpstr>PowerPoint Presentation</vt:lpstr>
      <vt:lpstr>Limitations </vt:lpstr>
      <vt:lpstr>Conclusions</vt:lpstr>
      <vt:lpstr>PowerPoint Presentation</vt:lpstr>
      <vt:lpstr>Unexplained geographical variation in epilepsy admissions among children and young people across England </vt:lpstr>
      <vt:lpstr>PowerPoint Presentation</vt:lpstr>
    </vt:vector>
  </TitlesOfParts>
  <Company>Imperial College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dc:creator>
  <cp:lastModifiedBy>Rakhee</cp:lastModifiedBy>
  <cp:revision>22</cp:revision>
  <cp:lastPrinted>2023-09-11T14:46:28Z</cp:lastPrinted>
  <dcterms:created xsi:type="dcterms:W3CDTF">2017-02-16T14:49:58Z</dcterms:created>
  <dcterms:modified xsi:type="dcterms:W3CDTF">2023-09-11T14:46:33Z</dcterms:modified>
</cp:coreProperties>
</file>