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93" r:id="rId5"/>
    <p:sldMasterId id="2147483725" r:id="rId6"/>
  </p:sldMasterIdLst>
  <p:notesMasterIdLst>
    <p:notesMasterId r:id="rId28"/>
  </p:notesMasterIdLst>
  <p:handoutMasterIdLst>
    <p:handoutMasterId r:id="rId29"/>
  </p:handoutMasterIdLst>
  <p:sldIdLst>
    <p:sldId id="257" r:id="rId7"/>
    <p:sldId id="260" r:id="rId8"/>
    <p:sldId id="259" r:id="rId9"/>
    <p:sldId id="354" r:id="rId10"/>
    <p:sldId id="409" r:id="rId11"/>
    <p:sldId id="266" r:id="rId12"/>
    <p:sldId id="306" r:id="rId13"/>
    <p:sldId id="408" r:id="rId14"/>
    <p:sldId id="417" r:id="rId15"/>
    <p:sldId id="418" r:id="rId16"/>
    <p:sldId id="419" r:id="rId17"/>
    <p:sldId id="416" r:id="rId18"/>
    <p:sldId id="420" r:id="rId19"/>
    <p:sldId id="421" r:id="rId20"/>
    <p:sldId id="307" r:id="rId21"/>
    <p:sldId id="389" r:id="rId22"/>
    <p:sldId id="402" r:id="rId23"/>
    <p:sldId id="415" r:id="rId24"/>
    <p:sldId id="404" r:id="rId25"/>
    <p:sldId id="343" r:id="rId26"/>
    <p:sldId id="344" r:id="rId27"/>
  </p:sldIdLst>
  <p:sldSz cx="12192000" cy="6858000"/>
  <p:notesSz cx="6858000" cy="9144000"/>
  <p:defaultTextStyle>
    <a:defPPr>
      <a:defRPr lang="en-US"/>
    </a:defPPr>
    <a:lvl1pPr marL="0" algn="l" defTabSz="2286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228600" algn="l" defTabSz="2286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457200" algn="l" defTabSz="2286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685800" algn="l" defTabSz="2286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914400" algn="l" defTabSz="2286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143000" algn="l" defTabSz="2286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1371600" algn="l" defTabSz="2286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1600200" algn="l" defTabSz="2286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1828800" algn="l" defTabSz="2286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10000"/>
    <a:srgbClr val="FFFFFF"/>
    <a:srgbClr val="0000FF"/>
    <a:srgbClr val="0000FE"/>
    <a:srgbClr val="524B4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7685" autoAdjust="0"/>
    <p:restoredTop sz="49393" autoAdjust="0"/>
  </p:normalViewPr>
  <p:slideViewPr>
    <p:cSldViewPr snapToGrid="0">
      <p:cViewPr varScale="1">
        <p:scale>
          <a:sx n="33" d="100"/>
          <a:sy n="33" d="100"/>
        </p:scale>
        <p:origin x="1464" y="28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83" d="100"/>
          <a:sy n="83" d="100"/>
        </p:scale>
        <p:origin x="3180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slide" Target="slides/slide20.xml"/><Relationship Id="rId3" Type="http://schemas.openxmlformats.org/officeDocument/2006/relationships/customXml" Target="../customXml/item3.xml"/><Relationship Id="rId21" Type="http://schemas.openxmlformats.org/officeDocument/2006/relationships/slide" Target="slides/slide15.xml"/><Relationship Id="rId34" Type="http://schemas.microsoft.com/office/2016/11/relationships/changesInfo" Target="changesInfos/changesInfo1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slide" Target="slides/slide19.xml"/><Relationship Id="rId33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29" Type="http://schemas.openxmlformats.org/officeDocument/2006/relationships/handoutMaster" Target="handoutMasters/handoutMaster1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2.xml"/><Relationship Id="rId11" Type="http://schemas.openxmlformats.org/officeDocument/2006/relationships/slide" Target="slides/slide5.xml"/><Relationship Id="rId24" Type="http://schemas.openxmlformats.org/officeDocument/2006/relationships/slide" Target="slides/slide18.xml"/><Relationship Id="rId32" Type="http://schemas.openxmlformats.org/officeDocument/2006/relationships/theme" Target="theme/theme1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31" Type="http://schemas.openxmlformats.org/officeDocument/2006/relationships/viewProps" Target="viewProps.xml"/><Relationship Id="rId4" Type="http://schemas.openxmlformats.org/officeDocument/2006/relationships/customXml" Target="../customXml/item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slide" Target="slides/slide21.xml"/><Relationship Id="rId30" Type="http://schemas.openxmlformats.org/officeDocument/2006/relationships/presProps" Target="presProps.xml"/><Relationship Id="rId8" Type="http://schemas.openxmlformats.org/officeDocument/2006/relationships/slide" Target="slides/slide2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strid de Linde" userId="53ae689d-7416-495f-aa37-2be8e55d6a5b" providerId="ADAL" clId="{652AD0D1-64D4-4ECA-9077-F91B9159835E}"/>
    <pc:docChg chg="undo custSel modSld">
      <pc:chgData name="Astrid de Linde" userId="53ae689d-7416-495f-aa37-2be8e55d6a5b" providerId="ADAL" clId="{652AD0D1-64D4-4ECA-9077-F91B9159835E}" dt="2023-09-13T11:13:54.758" v="1067" actId="20577"/>
      <pc:docMkLst>
        <pc:docMk/>
      </pc:docMkLst>
      <pc:sldChg chg="modNotesTx">
        <pc:chgData name="Astrid de Linde" userId="53ae689d-7416-495f-aa37-2be8e55d6a5b" providerId="ADAL" clId="{652AD0D1-64D4-4ECA-9077-F91B9159835E}" dt="2023-09-12T20:53:50.646" v="584" actId="20577"/>
        <pc:sldMkLst>
          <pc:docMk/>
          <pc:sldMk cId="1717516003" sldId="266"/>
        </pc:sldMkLst>
      </pc:sldChg>
      <pc:sldChg chg="modNotesTx">
        <pc:chgData name="Astrid de Linde" userId="53ae689d-7416-495f-aa37-2be8e55d6a5b" providerId="ADAL" clId="{652AD0D1-64D4-4ECA-9077-F91B9159835E}" dt="2023-09-12T20:52:55.621" v="502" actId="20577"/>
        <pc:sldMkLst>
          <pc:docMk/>
          <pc:sldMk cId="973417134" sldId="306"/>
        </pc:sldMkLst>
      </pc:sldChg>
      <pc:sldChg chg="modSp mod">
        <pc:chgData name="Astrid de Linde" userId="53ae689d-7416-495f-aa37-2be8e55d6a5b" providerId="ADAL" clId="{652AD0D1-64D4-4ECA-9077-F91B9159835E}" dt="2023-09-12T17:43:51.394" v="96" actId="5793"/>
        <pc:sldMkLst>
          <pc:docMk/>
          <pc:sldMk cId="894273001" sldId="343"/>
        </pc:sldMkLst>
        <pc:spChg chg="mod">
          <ac:chgData name="Astrid de Linde" userId="53ae689d-7416-495f-aa37-2be8e55d6a5b" providerId="ADAL" clId="{652AD0D1-64D4-4ECA-9077-F91B9159835E}" dt="2023-09-12T17:43:51.394" v="96" actId="5793"/>
          <ac:spMkLst>
            <pc:docMk/>
            <pc:sldMk cId="894273001" sldId="343"/>
            <ac:spMk id="3" creationId="{A4BDAA6A-CD4F-04D5-5DA6-55552FD6E23F}"/>
          </ac:spMkLst>
        </pc:spChg>
      </pc:sldChg>
      <pc:sldChg chg="modSp mod">
        <pc:chgData name="Astrid de Linde" userId="53ae689d-7416-495f-aa37-2be8e55d6a5b" providerId="ADAL" clId="{652AD0D1-64D4-4ECA-9077-F91B9159835E}" dt="2023-09-13T10:09:04.927" v="1036" actId="20577"/>
        <pc:sldMkLst>
          <pc:docMk/>
          <pc:sldMk cId="3702358594" sldId="344"/>
        </pc:sldMkLst>
        <pc:spChg chg="mod">
          <ac:chgData name="Astrid de Linde" userId="53ae689d-7416-495f-aa37-2be8e55d6a5b" providerId="ADAL" clId="{652AD0D1-64D4-4ECA-9077-F91B9159835E}" dt="2023-09-13T10:09:04.927" v="1036" actId="20577"/>
          <ac:spMkLst>
            <pc:docMk/>
            <pc:sldMk cId="3702358594" sldId="344"/>
            <ac:spMk id="3" creationId="{D75A3307-830F-5F61-2019-A7D5ACF42A2F}"/>
          </ac:spMkLst>
        </pc:spChg>
      </pc:sldChg>
      <pc:sldChg chg="modSp mod">
        <pc:chgData name="Astrid de Linde" userId="53ae689d-7416-495f-aa37-2be8e55d6a5b" providerId="ADAL" clId="{652AD0D1-64D4-4ECA-9077-F91B9159835E}" dt="2023-09-13T11:10:57.391" v="1047" actId="20577"/>
        <pc:sldMkLst>
          <pc:docMk/>
          <pc:sldMk cId="2346109281" sldId="354"/>
        </pc:sldMkLst>
        <pc:spChg chg="mod">
          <ac:chgData name="Astrid de Linde" userId="53ae689d-7416-495f-aa37-2be8e55d6a5b" providerId="ADAL" clId="{652AD0D1-64D4-4ECA-9077-F91B9159835E}" dt="2023-09-13T11:10:57.391" v="1047" actId="20577"/>
          <ac:spMkLst>
            <pc:docMk/>
            <pc:sldMk cId="2346109281" sldId="354"/>
            <ac:spMk id="3" creationId="{00000000-0000-0000-0000-000000000000}"/>
          </ac:spMkLst>
        </pc:spChg>
      </pc:sldChg>
      <pc:sldChg chg="modSp mod">
        <pc:chgData name="Astrid de Linde" userId="53ae689d-7416-495f-aa37-2be8e55d6a5b" providerId="ADAL" clId="{652AD0D1-64D4-4ECA-9077-F91B9159835E}" dt="2023-09-13T06:52:46.524" v="921" actId="20577"/>
        <pc:sldMkLst>
          <pc:docMk/>
          <pc:sldMk cId="1794430196" sldId="408"/>
        </pc:sldMkLst>
        <pc:spChg chg="mod">
          <ac:chgData name="Astrid de Linde" userId="53ae689d-7416-495f-aa37-2be8e55d6a5b" providerId="ADAL" clId="{652AD0D1-64D4-4ECA-9077-F91B9159835E}" dt="2023-09-13T06:52:46.524" v="921" actId="20577"/>
          <ac:spMkLst>
            <pc:docMk/>
            <pc:sldMk cId="1794430196" sldId="408"/>
            <ac:spMk id="3" creationId="{19F160B0-FDDF-B8B1-D8DB-28B07FF2D4F8}"/>
          </ac:spMkLst>
        </pc:spChg>
      </pc:sldChg>
      <pc:sldChg chg="modSp mod modNotesTx">
        <pc:chgData name="Astrid de Linde" userId="53ae689d-7416-495f-aa37-2be8e55d6a5b" providerId="ADAL" clId="{652AD0D1-64D4-4ECA-9077-F91B9159835E}" dt="2023-09-12T21:16:44.903" v="709" actId="20577"/>
        <pc:sldMkLst>
          <pc:docMk/>
          <pc:sldMk cId="53009333" sldId="416"/>
        </pc:sldMkLst>
        <pc:picChg chg="mod">
          <ac:chgData name="Astrid de Linde" userId="53ae689d-7416-495f-aa37-2be8e55d6a5b" providerId="ADAL" clId="{652AD0D1-64D4-4ECA-9077-F91B9159835E}" dt="2023-09-12T21:08:08.142" v="603" actId="1076"/>
          <ac:picMkLst>
            <pc:docMk/>
            <pc:sldMk cId="53009333" sldId="416"/>
            <ac:picMk id="6" creationId="{057EFA4C-F6C0-79F2-E595-65C425C47004}"/>
          </ac:picMkLst>
        </pc:picChg>
      </pc:sldChg>
      <pc:sldChg chg="addSp delSp modSp mod modNotesTx">
        <pc:chgData name="Astrid de Linde" userId="53ae689d-7416-495f-aa37-2be8e55d6a5b" providerId="ADAL" clId="{652AD0D1-64D4-4ECA-9077-F91B9159835E}" dt="2023-09-12T22:14:26.577" v="881" actId="20577"/>
        <pc:sldMkLst>
          <pc:docMk/>
          <pc:sldMk cId="1209748747" sldId="417"/>
        </pc:sldMkLst>
        <pc:spChg chg="mod">
          <ac:chgData name="Astrid de Linde" userId="53ae689d-7416-495f-aa37-2be8e55d6a5b" providerId="ADAL" clId="{652AD0D1-64D4-4ECA-9077-F91B9159835E}" dt="2023-09-12T22:14:26.577" v="881" actId="20577"/>
          <ac:spMkLst>
            <pc:docMk/>
            <pc:sldMk cId="1209748747" sldId="417"/>
            <ac:spMk id="3" creationId="{19F160B0-FDDF-B8B1-D8DB-28B07FF2D4F8}"/>
          </ac:spMkLst>
        </pc:spChg>
        <pc:picChg chg="add del mod modCrop">
          <ac:chgData name="Astrid de Linde" userId="53ae689d-7416-495f-aa37-2be8e55d6a5b" providerId="ADAL" clId="{652AD0D1-64D4-4ECA-9077-F91B9159835E}" dt="2023-09-12T22:14:08.637" v="869" actId="1076"/>
          <ac:picMkLst>
            <pc:docMk/>
            <pc:sldMk cId="1209748747" sldId="417"/>
            <ac:picMk id="4" creationId="{024E2973-1704-C20D-736C-2FB64CDB9ACF}"/>
          </ac:picMkLst>
        </pc:picChg>
      </pc:sldChg>
      <pc:sldChg chg="modSp mod modNotesTx">
        <pc:chgData name="Astrid de Linde" userId="53ae689d-7416-495f-aa37-2be8e55d6a5b" providerId="ADAL" clId="{652AD0D1-64D4-4ECA-9077-F91B9159835E}" dt="2023-09-13T11:13:54.758" v="1067" actId="20577"/>
        <pc:sldMkLst>
          <pc:docMk/>
          <pc:sldMk cId="1207368589" sldId="418"/>
        </pc:sldMkLst>
        <pc:spChg chg="mod">
          <ac:chgData name="Astrid de Linde" userId="53ae689d-7416-495f-aa37-2be8e55d6a5b" providerId="ADAL" clId="{652AD0D1-64D4-4ECA-9077-F91B9159835E}" dt="2023-09-12T21:04:42.696" v="591" actId="20577"/>
          <ac:spMkLst>
            <pc:docMk/>
            <pc:sldMk cId="1207368589" sldId="418"/>
            <ac:spMk id="2" creationId="{3053963D-CB83-053F-C60B-B9BCFD8CE2C2}"/>
          </ac:spMkLst>
        </pc:spChg>
        <pc:spChg chg="mod">
          <ac:chgData name="Astrid de Linde" userId="53ae689d-7416-495f-aa37-2be8e55d6a5b" providerId="ADAL" clId="{652AD0D1-64D4-4ECA-9077-F91B9159835E}" dt="2023-09-12T22:14:35.389" v="888" actId="20577"/>
          <ac:spMkLst>
            <pc:docMk/>
            <pc:sldMk cId="1207368589" sldId="418"/>
            <ac:spMk id="3" creationId="{19F160B0-FDDF-B8B1-D8DB-28B07FF2D4F8}"/>
          </ac:spMkLst>
        </pc:spChg>
      </pc:sldChg>
      <pc:sldChg chg="modSp mod modNotesTx">
        <pc:chgData name="Astrid de Linde" userId="53ae689d-7416-495f-aa37-2be8e55d6a5b" providerId="ADAL" clId="{652AD0D1-64D4-4ECA-9077-F91B9159835E}" dt="2023-09-13T10:15:56.963" v="1043" actId="20577"/>
        <pc:sldMkLst>
          <pc:docMk/>
          <pc:sldMk cId="1958750026" sldId="419"/>
        </pc:sldMkLst>
        <pc:spChg chg="mod">
          <ac:chgData name="Astrid de Linde" userId="53ae689d-7416-495f-aa37-2be8e55d6a5b" providerId="ADAL" clId="{652AD0D1-64D4-4ECA-9077-F91B9159835E}" dt="2023-09-13T10:15:56.963" v="1043" actId="20577"/>
          <ac:spMkLst>
            <pc:docMk/>
            <pc:sldMk cId="1958750026" sldId="419"/>
            <ac:spMk id="2" creationId="{3053963D-CB83-053F-C60B-B9BCFD8CE2C2}"/>
          </ac:spMkLst>
        </pc:spChg>
        <pc:spChg chg="mod">
          <ac:chgData name="Astrid de Linde" userId="53ae689d-7416-495f-aa37-2be8e55d6a5b" providerId="ADAL" clId="{652AD0D1-64D4-4ECA-9077-F91B9159835E}" dt="2023-09-13T10:07:34.838" v="1000" actId="20577"/>
          <ac:spMkLst>
            <pc:docMk/>
            <pc:sldMk cId="1958750026" sldId="419"/>
            <ac:spMk id="3" creationId="{19F160B0-FDDF-B8B1-D8DB-28B07FF2D4F8}"/>
          </ac:spMkLst>
        </pc:spChg>
      </pc:sldChg>
      <pc:sldChg chg="modSp mod">
        <pc:chgData name="Astrid de Linde" userId="53ae689d-7416-495f-aa37-2be8e55d6a5b" providerId="ADAL" clId="{652AD0D1-64D4-4ECA-9077-F91B9159835E}" dt="2023-09-12T20:39:58.526" v="279" actId="14100"/>
        <pc:sldMkLst>
          <pc:docMk/>
          <pc:sldMk cId="1055428238" sldId="421"/>
        </pc:sldMkLst>
        <pc:picChg chg="mod modCrop">
          <ac:chgData name="Astrid de Linde" userId="53ae689d-7416-495f-aa37-2be8e55d6a5b" providerId="ADAL" clId="{652AD0D1-64D4-4ECA-9077-F91B9159835E}" dt="2023-09-12T20:39:58.526" v="279" actId="14100"/>
          <ac:picMkLst>
            <pc:docMk/>
            <pc:sldMk cId="1055428238" sldId="421"/>
            <ac:picMk id="4" creationId="{DA187AC0-16C8-D74E-EFD3-4F444F15CE6E}"/>
          </ac:picMkLst>
        </pc:pic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C0CBB1AE-B262-4787-8C52-A05D0CE60495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73FD16A-3B73-4A4E-801F-F604E6F8DCED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35DD0C3-4885-4BAA-9AA1-C9918694A477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8D4A009-C602-41F4-8272-F25F5B05B5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392294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5051F8B-E38A-4262-93D6-EEE8CE2CF8CB}" type="datetimeFigureOut">
              <a:rPr lang="en-US" smtClean="0"/>
              <a:t>9/13/2023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A72985F-36CD-4D87-8C89-674A558E80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42915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26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132" algn="l" defTabSz="91426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263" algn="l" defTabSz="91426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395" algn="l" defTabSz="91426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526" algn="l" defTabSz="91426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657" algn="l" defTabSz="91426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789" algn="l" defTabSz="91426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99920" algn="l" defTabSz="91426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052" algn="l" defTabSz="91426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72985F-36CD-4D87-8C89-674A558E8057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319482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*Generate event studies to account for staggered treatment timing </a:t>
            </a:r>
          </a:p>
          <a:p>
            <a:r>
              <a:rPr lang="en-US" dirty="0"/>
              <a:t>*Explain that staggered refers to treatment in steps </a:t>
            </a:r>
          </a:p>
          <a:p>
            <a:r>
              <a:rPr lang="en-US" dirty="0"/>
              <a:t>*Also can incorporate covariates, fixed effects </a:t>
            </a:r>
            <a:r>
              <a:rPr lang="en-US" dirty="0" err="1"/>
              <a:t>etc</a:t>
            </a:r>
            <a:r>
              <a:rPr lang="en-US" dirty="0"/>
              <a:t> </a:t>
            </a:r>
          </a:p>
          <a:p>
            <a:r>
              <a:rPr lang="en-US" dirty="0"/>
              <a:t>*</a:t>
            </a:r>
            <a:r>
              <a:rPr lang="en-US"/>
              <a:t>Parallel pre-trends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72985F-36CD-4D87-8C89-674A558E8057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62167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******Write in on slides advantages </a:t>
            </a:r>
          </a:p>
          <a:p>
            <a:r>
              <a:rPr lang="en-US" dirty="0"/>
              <a:t>*CSDID – allow for heterogeneous and dynamic treatment effects, flexibility in aggregation (</a:t>
            </a:r>
            <a:r>
              <a:rPr lang="en-US" dirty="0" err="1"/>
              <a:t>eg</a:t>
            </a:r>
            <a:r>
              <a:rPr lang="en-US" dirty="0"/>
              <a:t> calendar year, cohort) </a:t>
            </a:r>
          </a:p>
          <a:p>
            <a:r>
              <a:rPr lang="en-US" dirty="0"/>
              <a:t>*Avoid “bad controls” </a:t>
            </a:r>
          </a:p>
          <a:p>
            <a:r>
              <a:rPr lang="en-US" dirty="0"/>
              <a:t>*Avoid potential issues with staggered diff-in-diff, (</a:t>
            </a:r>
            <a:r>
              <a:rPr lang="en-US" dirty="0" err="1"/>
              <a:t>eg</a:t>
            </a:r>
            <a:r>
              <a:rPr lang="en-US" dirty="0"/>
              <a:t> arbitrary weighted variance based on treatment timing within panel data set) </a:t>
            </a:r>
          </a:p>
          <a:p>
            <a:r>
              <a:rPr lang="en-US" dirty="0"/>
              <a:t>*Highlight what you are meant to achieve </a:t>
            </a:r>
          </a:p>
          <a:p>
            <a:r>
              <a:rPr lang="en-US" dirty="0"/>
              <a:t>*Pre trends </a:t>
            </a:r>
          </a:p>
          <a:p>
            <a:endParaRPr lang="en-US" dirty="0"/>
          </a:p>
          <a:p>
            <a:r>
              <a:rPr lang="en-US" dirty="0"/>
              <a:t>*Not a settled debate </a:t>
            </a:r>
          </a:p>
          <a:p>
            <a:r>
              <a:rPr lang="en-US" dirty="0"/>
              <a:t>CSDID assumptions</a:t>
            </a:r>
          </a:p>
          <a:p>
            <a:r>
              <a:rPr lang="en-US" dirty="0"/>
              <a:t>	panel or cross-sectional </a:t>
            </a:r>
          </a:p>
          <a:p>
            <a:r>
              <a:rPr lang="en-US" dirty="0"/>
              <a:t>	parallel trends or conditional parallel trends </a:t>
            </a:r>
          </a:p>
          <a:p>
            <a:r>
              <a:rPr lang="en-US" dirty="0"/>
              <a:t>	treatment turns on (not on and off)</a:t>
            </a:r>
          </a:p>
          <a:p>
            <a:r>
              <a:rPr lang="en-US" dirty="0"/>
              <a:t>	common support (propensity score)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72985F-36CD-4D87-8C89-674A558E8057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397613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Comparison group matters, but in general doesn’t seem to change direction of findings </a:t>
            </a:r>
          </a:p>
          <a:p>
            <a:r>
              <a:rPr lang="en-US" dirty="0"/>
              <a:t>Talk about lack of finding on other outcomes as well (</a:t>
            </a:r>
            <a:r>
              <a:rPr lang="en-US" dirty="0" err="1"/>
              <a:t>eg</a:t>
            </a:r>
            <a:r>
              <a:rPr lang="en-US" dirty="0"/>
              <a:t> mortality) </a:t>
            </a:r>
          </a:p>
          <a:p>
            <a:r>
              <a:rPr lang="en-US" dirty="0"/>
              <a:t>Due to changes in registry, some outcomes only available starting in 1989 and 1999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72985F-36CD-4D87-8C89-674A558E8057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068736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Comparison group matters, but in general doesn’t seem to change direction of findings </a:t>
            </a:r>
          </a:p>
          <a:p>
            <a:r>
              <a:rPr lang="en-US" dirty="0"/>
              <a:t>Talk about lack of finding on other outcomes as well (</a:t>
            </a:r>
            <a:r>
              <a:rPr lang="en-US" dirty="0" err="1"/>
              <a:t>eg</a:t>
            </a:r>
            <a:r>
              <a:rPr lang="en-US" dirty="0"/>
              <a:t> mortality)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72985F-36CD-4D87-8C89-674A558E8057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254586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Comparison group matters, but in general doesn’t seem to change direction of findings </a:t>
            </a:r>
          </a:p>
          <a:p>
            <a:r>
              <a:rPr lang="en-US" dirty="0"/>
              <a:t>Talk about lack of finding on other outcomes as well (</a:t>
            </a:r>
            <a:r>
              <a:rPr lang="en-US" dirty="0" err="1"/>
              <a:t>eg</a:t>
            </a:r>
            <a:r>
              <a:rPr lang="en-US" dirty="0"/>
              <a:t> mortality)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72985F-36CD-4D87-8C89-674A558E8057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725975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2286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A72985F-36CD-4D87-8C89-674A558E8057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2286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0062963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2286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A72985F-36CD-4D87-8C89-674A558E8057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2286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5826220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*Explain scale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72985F-36CD-4D87-8C89-674A558E8057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196139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*Explain scale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72985F-36CD-4D87-8C89-674A558E8057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94390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2286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A72985F-36CD-4D87-8C89-674A558E8057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2286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19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0877005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72985F-36CD-4D87-8C89-674A558E8057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604744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2286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A72985F-36CD-4D87-8C89-674A558E8057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2286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3769549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050" dirty="0"/>
              <a:t>*Re consequences – main consequences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72985F-36CD-4D87-8C89-674A558E8057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40420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72985F-36CD-4D87-8C89-674A558E8057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082353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*Time series study, we can observe for almost 40 years 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72985F-36CD-4D87-8C89-674A558E8057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714326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b-NO" dirty="0"/>
              <a:t>Lots more in </a:t>
            </a:r>
            <a:r>
              <a:rPr lang="nb-NO" dirty="0" err="1"/>
              <a:t>paper</a:t>
            </a:r>
            <a:r>
              <a:rPr lang="nb-NO" dirty="0"/>
              <a:t>, </a:t>
            </a:r>
            <a:r>
              <a:rPr lang="nb-NO" dirty="0" err="1"/>
              <a:t>highlighting</a:t>
            </a:r>
            <a:r>
              <a:rPr lang="nb-NO" dirty="0"/>
              <a:t> </a:t>
            </a:r>
            <a:r>
              <a:rPr lang="nb-NO" dirty="0" err="1"/>
              <a:t>some</a:t>
            </a:r>
            <a:r>
              <a:rPr lang="nb-NO" dirty="0"/>
              <a:t> </a:t>
            </a:r>
            <a:r>
              <a:rPr lang="nb-NO" dirty="0" err="1"/>
              <a:t>of</a:t>
            </a:r>
            <a:r>
              <a:rPr lang="nb-NO" dirty="0"/>
              <a:t> </a:t>
            </a:r>
            <a:r>
              <a:rPr lang="nb-NO" dirty="0" err="1"/>
              <a:t>the</a:t>
            </a:r>
            <a:r>
              <a:rPr lang="nb-NO" dirty="0"/>
              <a:t> more </a:t>
            </a:r>
            <a:r>
              <a:rPr lang="nb-NO" dirty="0" err="1"/>
              <a:t>interesting</a:t>
            </a:r>
            <a:r>
              <a:rPr lang="nb-NO" dirty="0"/>
              <a:t> parts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72985F-36CD-4D87-8C89-674A558E8057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673860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b-NO" dirty="0"/>
              <a:t>For </a:t>
            </a:r>
            <a:r>
              <a:rPr lang="nb-NO" dirty="0" err="1"/>
              <a:t>inflow</a:t>
            </a:r>
            <a:r>
              <a:rPr lang="nb-NO" dirty="0"/>
              <a:t> </a:t>
            </a:r>
            <a:r>
              <a:rPr lang="nb-NO" dirty="0" err="1"/>
              <a:t>group</a:t>
            </a:r>
            <a:r>
              <a:rPr lang="nb-NO" dirty="0"/>
              <a:t>, have </a:t>
            </a:r>
            <a:r>
              <a:rPr lang="nb-NO" dirty="0" err="1"/>
              <a:t>new</a:t>
            </a:r>
            <a:r>
              <a:rPr lang="nb-NO" dirty="0"/>
              <a:t> </a:t>
            </a:r>
            <a:r>
              <a:rPr lang="nb-NO" dirty="0" err="1"/>
              <a:t>analysis</a:t>
            </a:r>
            <a:r>
              <a:rPr lang="nb-NO" dirty="0"/>
              <a:t> </a:t>
            </a:r>
            <a:r>
              <a:rPr lang="nb-NO" dirty="0" err="1"/>
              <a:t>that</a:t>
            </a:r>
            <a:r>
              <a:rPr lang="nb-NO" dirty="0"/>
              <a:t> </a:t>
            </a:r>
            <a:r>
              <a:rPr lang="nb-NO" dirty="0" err="1"/>
              <a:t>we</a:t>
            </a:r>
            <a:r>
              <a:rPr lang="nb-NO" dirty="0"/>
              <a:t> </a:t>
            </a:r>
            <a:r>
              <a:rPr lang="nb-NO" dirty="0" err="1"/>
              <a:t>haven’t</a:t>
            </a:r>
            <a:r>
              <a:rPr lang="nb-NO" dirty="0"/>
              <a:t> </a:t>
            </a:r>
            <a:r>
              <a:rPr lang="nb-NO" dirty="0" err="1"/>
              <a:t>fully</a:t>
            </a:r>
            <a:r>
              <a:rPr lang="nb-NO" dirty="0"/>
              <a:t> </a:t>
            </a:r>
            <a:r>
              <a:rPr lang="nb-NO" dirty="0" err="1"/>
              <a:t>implemented</a:t>
            </a:r>
            <a:r>
              <a:rPr lang="nb-NO" dirty="0"/>
              <a:t>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72985F-36CD-4D87-8C89-674A558E8057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526795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72985F-36CD-4D87-8C89-674A558E8057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0394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Transparency, easy to get overview of trends</a:t>
            </a:r>
          </a:p>
          <a:p>
            <a:r>
              <a:rPr lang="en-US" dirty="0"/>
              <a:t>But not causal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72985F-36CD-4D87-8C89-674A558E8057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68949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sv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svg"/><Relationship Id="rId5" Type="http://schemas.openxmlformats.org/officeDocument/2006/relationships/image" Target="../media/image6.png"/><Relationship Id="rId4" Type="http://schemas.openxmlformats.org/officeDocument/2006/relationships/image" Target="../media/image5.sv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svg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svg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svg"/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svg"/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5.svg"/><Relationship Id="rId7" Type="http://schemas.openxmlformats.org/officeDocument/2006/relationships/image" Target="../media/image7.sv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5" Type="http://schemas.openxmlformats.org/officeDocument/2006/relationships/image" Target="../media/image11.svg"/><Relationship Id="rId4" Type="http://schemas.openxmlformats.org/officeDocument/2006/relationships/image" Target="../media/image10.png"/><Relationship Id="rId9" Type="http://schemas.openxmlformats.org/officeDocument/2006/relationships/image" Target="../media/image9.svg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svg"/><Relationship Id="rId2" Type="http://schemas.openxmlformats.org/officeDocument/2006/relationships/image" Target="../media/image19.pn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svg"/><Relationship Id="rId3" Type="http://schemas.openxmlformats.org/officeDocument/2006/relationships/image" Target="../media/image4.png"/><Relationship Id="rId7" Type="http://schemas.openxmlformats.org/officeDocument/2006/relationships/image" Target="../media/image6.png"/><Relationship Id="rId2" Type="http://schemas.openxmlformats.org/officeDocument/2006/relationships/image" Target="../media/image12.jp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1.svg"/><Relationship Id="rId5" Type="http://schemas.openxmlformats.org/officeDocument/2006/relationships/image" Target="../media/image10.png"/><Relationship Id="rId10" Type="http://schemas.openxmlformats.org/officeDocument/2006/relationships/image" Target="../media/image9.svg"/><Relationship Id="rId4" Type="http://schemas.openxmlformats.org/officeDocument/2006/relationships/image" Target="../media/image5.svg"/><Relationship Id="rId9" Type="http://schemas.openxmlformats.org/officeDocument/2006/relationships/image" Target="../media/image8.png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5.svg"/><Relationship Id="rId7" Type="http://schemas.openxmlformats.org/officeDocument/2006/relationships/image" Target="../media/image7.sv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5" Type="http://schemas.openxmlformats.org/officeDocument/2006/relationships/image" Target="../media/image11.svg"/><Relationship Id="rId4" Type="http://schemas.openxmlformats.org/officeDocument/2006/relationships/image" Target="../media/image10.png"/><Relationship Id="rId9" Type="http://schemas.openxmlformats.org/officeDocument/2006/relationships/image" Target="../media/image9.svg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5.svg"/><Relationship Id="rId7" Type="http://schemas.openxmlformats.org/officeDocument/2006/relationships/image" Target="../media/image7.sv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5" Type="http://schemas.openxmlformats.org/officeDocument/2006/relationships/image" Target="../media/image11.svg"/><Relationship Id="rId4" Type="http://schemas.openxmlformats.org/officeDocument/2006/relationships/image" Target="../media/image10.png"/><Relationship Id="rId9" Type="http://schemas.openxmlformats.org/officeDocument/2006/relationships/image" Target="../media/image9.svg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5.sv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svg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svg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6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5.sv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ront page half UiO picture">
    <p:bg>
      <p:bgPr>
        <a:solidFill>
          <a:schemeClr val="l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0E962FF3-951D-4441-9C7D-501471E5888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209880" y="0"/>
            <a:ext cx="5982120" cy="6858000"/>
          </a:xfrm>
          <a:prstGeom prst="rect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txBody>
          <a:bodyPr lIns="0" tIns="0" rIns="0" bIns="0"/>
          <a:lstStyle/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3" name="Rectangle 12" descr="Bakgrunn">
            <a:extLst>
              <a:ext uri="{FF2B5EF4-FFF2-40B4-BE49-F238E27FC236}">
                <a16:creationId xmlns:a16="http://schemas.microsoft.com/office/drawing/2014/main" id="{CDC2DD76-E94A-435B-BDB4-D10EA8D453D9}"/>
              </a:ext>
            </a:extLst>
          </p:cNvPr>
          <p:cNvSpPr/>
          <p:nvPr userDrawn="1"/>
        </p:nvSpPr>
        <p:spPr>
          <a:xfrm>
            <a:off x="0" y="0"/>
            <a:ext cx="620988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50"/>
          </a:p>
        </p:txBody>
      </p:sp>
      <p:sp>
        <p:nvSpPr>
          <p:cNvPr id="27" name="Text Placeholder 10" descr="Logo university of oslo">
            <a:extLst>
              <a:ext uri="{FF2B5EF4-FFF2-40B4-BE49-F238E27FC236}">
                <a16:creationId xmlns:a16="http://schemas.microsoft.com/office/drawing/2014/main" id="{D507B65A-1446-438E-8EA0-9FE60E124E9F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0" y="0"/>
            <a:ext cx="4831492" cy="1742304"/>
          </a:xfr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-35120" t="-97139" r="-37750" b="-104461"/>
            </a:stretch>
          </a:blipFill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nb-NO" dirty="0"/>
              <a:t> </a:t>
            </a:r>
            <a:endParaRPr lang="en-US" dirty="0"/>
          </a:p>
        </p:txBody>
      </p:sp>
      <p:sp>
        <p:nvSpPr>
          <p:cNvPr id="21" name="Text Placeholder 4" descr="UiO segl">
            <a:extLst>
              <a:ext uri="{FF2B5EF4-FFF2-40B4-BE49-F238E27FC236}">
                <a16:creationId xmlns:a16="http://schemas.microsoft.com/office/drawing/2014/main" id="{D397E638-588F-47C4-8318-DB30D79BCF62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0785613" y="5457092"/>
            <a:ext cx="1025436" cy="1025421"/>
          </a:xfr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>
              <a:buNone/>
              <a:defRPr sz="100"/>
            </a:lvl1pPr>
          </a:lstStyle>
          <a:p>
            <a:pPr lvl="0"/>
            <a:r>
              <a:rPr lang="nb-NO" dirty="0"/>
              <a:t> </a:t>
            </a:r>
            <a:endParaRPr lang="en-US" dirty="0"/>
          </a:p>
        </p:txBody>
      </p:sp>
      <p:sp>
        <p:nvSpPr>
          <p:cNvPr id="14" name="addin_colorbox" hidden="1">
            <a:extLst>
              <a:ext uri="{FF2B5EF4-FFF2-40B4-BE49-F238E27FC236}">
                <a16:creationId xmlns:a16="http://schemas.microsoft.com/office/drawing/2014/main" id="{B34046E2-E0A0-4315-9411-04EBA19D54DA}"/>
              </a:ext>
            </a:extLst>
          </p:cNvPr>
          <p:cNvSpPr/>
          <p:nvPr userDrawn="1"/>
        </p:nvSpPr>
        <p:spPr>
          <a:xfrm>
            <a:off x="4861870" y="-1512609"/>
            <a:ext cx="2356794" cy="521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dirty="0" err="1"/>
              <a:t>addin_colorbox</a:t>
            </a:r>
            <a:endParaRPr lang="nb-NO" dirty="0"/>
          </a:p>
        </p:txBody>
      </p:sp>
      <p:sp>
        <p:nvSpPr>
          <p:cNvPr id="16" name="addin_title" hidden="1">
            <a:extLst>
              <a:ext uri="{FF2B5EF4-FFF2-40B4-BE49-F238E27FC236}">
                <a16:creationId xmlns:a16="http://schemas.microsoft.com/office/drawing/2014/main" id="{EB9E8B29-78FF-422D-B648-7D4F0D403082}"/>
              </a:ext>
            </a:extLst>
          </p:cNvPr>
          <p:cNvSpPr/>
          <p:nvPr userDrawn="1"/>
        </p:nvSpPr>
        <p:spPr>
          <a:xfrm>
            <a:off x="9723740" y="-1512609"/>
            <a:ext cx="2356794" cy="521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dirty="0" err="1"/>
              <a:t>addin_title</a:t>
            </a:r>
            <a:endParaRPr lang="nb-NO" dirty="0"/>
          </a:p>
        </p:txBody>
      </p:sp>
      <p:sp>
        <p:nvSpPr>
          <p:cNvPr id="17" name="addin_text" hidden="1">
            <a:extLst>
              <a:ext uri="{FF2B5EF4-FFF2-40B4-BE49-F238E27FC236}">
                <a16:creationId xmlns:a16="http://schemas.microsoft.com/office/drawing/2014/main" id="{918F58FB-9B03-413E-989C-AE087C74A791}"/>
              </a:ext>
            </a:extLst>
          </p:cNvPr>
          <p:cNvSpPr/>
          <p:nvPr userDrawn="1"/>
        </p:nvSpPr>
        <p:spPr>
          <a:xfrm>
            <a:off x="0" y="-861100"/>
            <a:ext cx="2356794" cy="521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dirty="0" err="1"/>
              <a:t>addin_text</a:t>
            </a:r>
            <a:endParaRPr lang="nb-NO" dirty="0"/>
          </a:p>
        </p:txBody>
      </p:sp>
      <p:sp>
        <p:nvSpPr>
          <p:cNvPr id="18" name="addin_image" hidden="1">
            <a:extLst>
              <a:ext uri="{FF2B5EF4-FFF2-40B4-BE49-F238E27FC236}">
                <a16:creationId xmlns:a16="http://schemas.microsoft.com/office/drawing/2014/main" id="{916BC30A-E2A3-4BB3-8175-D14FBA97BB4A}"/>
              </a:ext>
            </a:extLst>
          </p:cNvPr>
          <p:cNvSpPr/>
          <p:nvPr userDrawn="1"/>
        </p:nvSpPr>
        <p:spPr>
          <a:xfrm>
            <a:off x="2505076" y="-861100"/>
            <a:ext cx="2356794" cy="521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dirty="0" err="1"/>
              <a:t>addin_image</a:t>
            </a:r>
            <a:endParaRPr lang="nb-NO" dirty="0"/>
          </a:p>
        </p:txBody>
      </p:sp>
      <p:sp>
        <p:nvSpPr>
          <p:cNvPr id="19" name="addin_grouplist" hidden="1">
            <a:extLst>
              <a:ext uri="{FF2B5EF4-FFF2-40B4-BE49-F238E27FC236}">
                <a16:creationId xmlns:a16="http://schemas.microsoft.com/office/drawing/2014/main" id="{189797EA-4203-48ED-9B9C-9481B1311A52}"/>
              </a:ext>
            </a:extLst>
          </p:cNvPr>
          <p:cNvSpPr/>
          <p:nvPr userDrawn="1"/>
        </p:nvSpPr>
        <p:spPr>
          <a:xfrm>
            <a:off x="4973338" y="-861100"/>
            <a:ext cx="2356794" cy="521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sz="900" kern="1200" dirty="0" err="1">
                <a:solidFill>
                  <a:schemeClr val="lt1"/>
                </a:solidFill>
                <a:latin typeface="+mn-lt"/>
                <a:ea typeface="+mn-ea"/>
                <a:cs typeface="+mn-cs"/>
              </a:rPr>
              <a:t>SkiftBakgrunnGroup</a:t>
            </a:r>
            <a:endParaRPr lang="nb-NO" dirty="0"/>
          </a:p>
        </p:txBody>
      </p:sp>
      <p:sp>
        <p:nvSpPr>
          <p:cNvPr id="20" name="addin_logo" hidden="1">
            <a:extLst>
              <a:ext uri="{FF2B5EF4-FFF2-40B4-BE49-F238E27FC236}">
                <a16:creationId xmlns:a16="http://schemas.microsoft.com/office/drawing/2014/main" id="{D3C84601-A4D0-4B48-876F-9DC17367A2A1}"/>
              </a:ext>
            </a:extLst>
          </p:cNvPr>
          <p:cNvSpPr/>
          <p:nvPr userDrawn="1"/>
        </p:nvSpPr>
        <p:spPr>
          <a:xfrm>
            <a:off x="7441600" y="-861100"/>
            <a:ext cx="2356794" cy="521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dirty="0" err="1"/>
              <a:t>addin_logo</a:t>
            </a:r>
            <a:endParaRPr lang="nb-NO" dirty="0"/>
          </a:p>
        </p:txBody>
      </p:sp>
      <p:pic>
        <p:nvPicPr>
          <p:cNvPr id="22" name="logo_hvit" descr="UiO segl" hidden="1">
            <a:extLst>
              <a:ext uri="{FF2B5EF4-FFF2-40B4-BE49-F238E27FC236}">
                <a16:creationId xmlns:a16="http://schemas.microsoft.com/office/drawing/2014/main" id="{9312E79A-63CD-41D4-8EA6-B9BD7EBEEAD2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0785613" y="5457092"/>
            <a:ext cx="1025436" cy="1025436"/>
          </a:xfrm>
          <a:prstGeom prst="rect">
            <a:avLst/>
          </a:prstGeom>
        </p:spPr>
      </p:pic>
      <p:pic>
        <p:nvPicPr>
          <p:cNvPr id="23" name="logo_sort" descr="UiO segl" hidden="1">
            <a:extLst>
              <a:ext uri="{FF2B5EF4-FFF2-40B4-BE49-F238E27FC236}">
                <a16:creationId xmlns:a16="http://schemas.microsoft.com/office/drawing/2014/main" id="{CCD2A0AF-6987-472B-AB0A-FE4E51B298B4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10785614" y="5457093"/>
            <a:ext cx="1025421" cy="1025421"/>
          </a:xfrm>
          <a:prstGeom prst="rect">
            <a:avLst/>
          </a:prstGeom>
        </p:spPr>
      </p:pic>
      <p:sp>
        <p:nvSpPr>
          <p:cNvPr id="35" name="addin_colorlist" hidden="1">
            <a:extLst>
              <a:ext uri="{FF2B5EF4-FFF2-40B4-BE49-F238E27FC236}">
                <a16:creationId xmlns:a16="http://schemas.microsoft.com/office/drawing/2014/main" id="{3621EE98-3D9F-48D9-A72D-25CA5E335EFE}"/>
              </a:ext>
            </a:extLst>
          </p:cNvPr>
          <p:cNvSpPr/>
          <p:nvPr userDrawn="1"/>
        </p:nvSpPr>
        <p:spPr>
          <a:xfrm>
            <a:off x="152400" y="-1314178"/>
            <a:ext cx="2356794" cy="521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dirty="0" err="1"/>
              <a:t>kapforHvit</a:t>
            </a:r>
            <a:r>
              <a:rPr lang="nb-NO" dirty="0"/>
              <a:t>, halv1, halv2, halv3, halv4, halv5, halv6, halv7, halv8</a:t>
            </a:r>
          </a:p>
        </p:txBody>
      </p:sp>
      <p:sp>
        <p:nvSpPr>
          <p:cNvPr id="25" name="Title 1">
            <a:extLst>
              <a:ext uri="{FF2B5EF4-FFF2-40B4-BE49-F238E27FC236}">
                <a16:creationId xmlns:a16="http://schemas.microsoft.com/office/drawing/2014/main" id="{888B6312-D749-4A49-87B5-7BB5E4DE4E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9038" y="2235878"/>
            <a:ext cx="5716962" cy="1796624"/>
          </a:xfrm>
        </p:spPr>
        <p:txBody>
          <a:bodyPr/>
          <a:lstStyle>
            <a:lvl1pPr>
              <a:lnSpc>
                <a:spcPct val="100000"/>
              </a:lnSpc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8" name="Text Placeholder 3">
            <a:extLst>
              <a:ext uri="{FF2B5EF4-FFF2-40B4-BE49-F238E27FC236}">
                <a16:creationId xmlns:a16="http://schemas.microsoft.com/office/drawing/2014/main" id="{B1A70A77-97DE-4AAA-9196-3611C85DFB75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379038" y="4237730"/>
            <a:ext cx="5716962" cy="757238"/>
          </a:xfrm>
        </p:spPr>
        <p:txBody>
          <a:bodyPr/>
          <a:lstStyle>
            <a:lvl1pPr marL="0" indent="0">
              <a:spcBef>
                <a:spcPts val="0"/>
              </a:spcBef>
              <a:buNone/>
              <a:defRPr/>
            </a:lvl1pPr>
          </a:lstStyle>
          <a:p>
            <a:pPr lvl="0"/>
            <a:r>
              <a:rPr lang="en-US" dirty="0"/>
              <a:t>Subtitle</a:t>
            </a:r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E288C350-F124-4154-A973-DDEFBC6E46B5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383800" y="5199013"/>
            <a:ext cx="5716962" cy="258079"/>
          </a:xfrm>
        </p:spPr>
        <p:txBody>
          <a:bodyPr/>
          <a:lstStyle>
            <a:lvl1pPr marL="0" indent="0" algn="l">
              <a:spcBef>
                <a:spcPts val="0"/>
              </a:spcBef>
              <a:buNone/>
              <a:defRPr sz="1750"/>
            </a:lvl1pPr>
            <a:lvl2pPr marL="457223" indent="0" algn="ctr">
              <a:buNone/>
              <a:defRPr sz="2000"/>
            </a:lvl2pPr>
            <a:lvl3pPr marL="914446" indent="0" algn="ctr">
              <a:buNone/>
              <a:defRPr sz="1800"/>
            </a:lvl3pPr>
            <a:lvl4pPr marL="1371669" indent="0" algn="ctr">
              <a:buNone/>
              <a:defRPr sz="1600"/>
            </a:lvl4pPr>
            <a:lvl5pPr marL="1828891" indent="0" algn="ctr">
              <a:buNone/>
              <a:defRPr sz="1600"/>
            </a:lvl5pPr>
            <a:lvl6pPr marL="2286114" indent="0" algn="ctr">
              <a:buNone/>
              <a:defRPr sz="1600"/>
            </a:lvl6pPr>
            <a:lvl7pPr marL="2743337" indent="0" algn="ctr">
              <a:buNone/>
              <a:defRPr sz="1600"/>
            </a:lvl7pPr>
            <a:lvl8pPr marL="3200560" indent="0" algn="ctr">
              <a:buNone/>
              <a:defRPr sz="1600"/>
            </a:lvl8pPr>
            <a:lvl9pPr marL="3657783" indent="0" algn="ctr">
              <a:buNone/>
              <a:defRPr sz="1600"/>
            </a:lvl9pPr>
          </a:lstStyle>
          <a:p>
            <a:r>
              <a:rPr lang="nb-NO" noProof="0" dirty="0" err="1"/>
              <a:t>Name</a:t>
            </a:r>
            <a:r>
              <a:rPr lang="nb-NO" noProof="0" dirty="0"/>
              <a:t> </a:t>
            </a:r>
            <a:r>
              <a:rPr lang="nb-NO" noProof="0" dirty="0" err="1"/>
              <a:t>Surname</a:t>
            </a:r>
            <a:endParaRPr lang="nb-NO" noProof="0" dirty="0"/>
          </a:p>
        </p:txBody>
      </p:sp>
      <p:sp>
        <p:nvSpPr>
          <p:cNvPr id="8" name="Text Placeholder 8">
            <a:extLst>
              <a:ext uri="{FF2B5EF4-FFF2-40B4-BE49-F238E27FC236}">
                <a16:creationId xmlns:a16="http://schemas.microsoft.com/office/drawing/2014/main" id="{B149F7A2-35A5-48A0-ADD9-71827D046022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83800" y="5456305"/>
            <a:ext cx="5716962" cy="226283"/>
          </a:xfrm>
        </p:spPr>
        <p:txBody>
          <a:bodyPr/>
          <a:lstStyle>
            <a:lvl1pPr marL="0" indent="0">
              <a:buNone/>
              <a:defRPr sz="1750"/>
            </a:lvl1pPr>
          </a:lstStyle>
          <a:p>
            <a:pPr lvl="0"/>
            <a:r>
              <a:rPr lang="nb-NO" dirty="0" err="1"/>
              <a:t>Title</a:t>
            </a:r>
            <a:endParaRPr lang="en-US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6F7A7B3C-D68C-4449-B852-7B677FBDD458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383800" y="5723036"/>
            <a:ext cx="5716962" cy="226283"/>
          </a:xfrm>
        </p:spPr>
        <p:txBody>
          <a:bodyPr/>
          <a:lstStyle>
            <a:lvl1pPr marL="0" indent="0">
              <a:buNone/>
              <a:defRPr sz="1750"/>
            </a:lvl1pPr>
          </a:lstStyle>
          <a:p>
            <a:pPr lvl="0"/>
            <a:r>
              <a:rPr lang="nb-NO" dirty="0" err="1"/>
              <a:t>University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79038" y="6216634"/>
            <a:ext cx="5716962" cy="365125"/>
          </a:xfrm>
        </p:spPr>
        <p:txBody>
          <a:bodyPr lIns="0" tIns="0" rIns="0" bIns="0"/>
          <a:lstStyle>
            <a:lvl1pPr>
              <a:defRPr sz="1750">
                <a:solidFill>
                  <a:schemeClr val="tx1"/>
                </a:solidFill>
              </a:defRPr>
            </a:lvl1pPr>
          </a:lstStyle>
          <a:p>
            <a:fld id="{E5D7B706-59CD-4604-9233-03B29C23E2B0}" type="datetime1">
              <a:rPr lang="en-US" smtClean="0"/>
              <a:t>9/13/2023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659283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ront page institut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ext Placeholder 2" descr="Bakgrunn">
            <a:extLst>
              <a:ext uri="{FF2B5EF4-FFF2-40B4-BE49-F238E27FC236}">
                <a16:creationId xmlns:a16="http://schemas.microsoft.com/office/drawing/2014/main" id="{4E3EE5B4-2D44-45E3-B636-1734E02BAC5F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214641" y="0"/>
            <a:ext cx="5973955" cy="6858000"/>
          </a:xfrm>
          <a:solidFill>
            <a:schemeClr val="accent4"/>
          </a:solidFill>
        </p:spPr>
        <p:txBody>
          <a:bodyPr/>
          <a:lstStyle>
            <a:lvl1pPr marL="0" indent="0">
              <a:buNone/>
              <a:defRPr sz="200">
                <a:solidFill>
                  <a:srgbClr val="010000"/>
                </a:solidFill>
              </a:defRPr>
            </a:lvl1pPr>
          </a:lstStyle>
          <a:p>
            <a:pPr lvl="0"/>
            <a:r>
              <a:rPr lang="en-US" dirty="0"/>
              <a:t> </a:t>
            </a:r>
          </a:p>
        </p:txBody>
      </p:sp>
      <p:sp>
        <p:nvSpPr>
          <p:cNvPr id="14" name="Content Placeholder 17">
            <a:extLst>
              <a:ext uri="{FF2B5EF4-FFF2-40B4-BE49-F238E27FC236}">
                <a16:creationId xmlns:a16="http://schemas.microsoft.com/office/drawing/2014/main" id="{F839063B-4438-46C0-A11A-618196F76696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6209880" y="0"/>
            <a:ext cx="5982120" cy="6858000"/>
          </a:xfrm>
          <a:prstGeom prst="rect">
            <a:avLst/>
          </a:prstGeom>
          <a:noFill/>
        </p:spPr>
        <p:txBody>
          <a:bodyPr lIns="0" tIns="0" rIns="0" bIns="0"/>
          <a:lstStyle>
            <a:lvl1pPr>
              <a:buNone/>
              <a:defRPr/>
            </a:lvl1pPr>
          </a:lstStyle>
          <a:p>
            <a:pPr lvl="0"/>
            <a:r>
              <a:rPr lang="nb-NO" dirty="0"/>
              <a:t> </a:t>
            </a:r>
            <a:endParaRPr lang="en-US" dirty="0"/>
          </a:p>
        </p:txBody>
      </p:sp>
      <p:pic>
        <p:nvPicPr>
          <p:cNvPr id="2" name="Graphic 1" descr="UiO segl">
            <a:extLst>
              <a:ext uri="{FF2B5EF4-FFF2-40B4-BE49-F238E27FC236}">
                <a16:creationId xmlns:a16="http://schemas.microsoft.com/office/drawing/2014/main" id="{6161745A-C000-4B1A-BBF6-1904AA5E4F9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79038" y="5945262"/>
            <a:ext cx="1717464" cy="538688"/>
          </a:xfrm>
          <a:prstGeom prst="rect">
            <a:avLst/>
          </a:prstGeom>
        </p:spPr>
      </p:pic>
      <p:sp>
        <p:nvSpPr>
          <p:cNvPr id="11" name="addin_colorbox" hidden="1">
            <a:extLst>
              <a:ext uri="{FF2B5EF4-FFF2-40B4-BE49-F238E27FC236}">
                <a16:creationId xmlns:a16="http://schemas.microsoft.com/office/drawing/2014/main" id="{D1415340-24A4-4DEA-BEFB-EEC4384292C0}"/>
              </a:ext>
            </a:extLst>
          </p:cNvPr>
          <p:cNvSpPr/>
          <p:nvPr userDrawn="1"/>
        </p:nvSpPr>
        <p:spPr>
          <a:xfrm>
            <a:off x="4861870" y="-1512609"/>
            <a:ext cx="2356794" cy="521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dirty="0" err="1"/>
              <a:t>addin_colorbox</a:t>
            </a:r>
            <a:endParaRPr lang="nb-NO" dirty="0"/>
          </a:p>
        </p:txBody>
      </p:sp>
      <p:sp>
        <p:nvSpPr>
          <p:cNvPr id="12" name="addin_title" hidden="1">
            <a:extLst>
              <a:ext uri="{FF2B5EF4-FFF2-40B4-BE49-F238E27FC236}">
                <a16:creationId xmlns:a16="http://schemas.microsoft.com/office/drawing/2014/main" id="{9F75B8A5-5BF9-4EC4-8BB6-C6D3F7E34839}"/>
              </a:ext>
            </a:extLst>
          </p:cNvPr>
          <p:cNvSpPr/>
          <p:nvPr userDrawn="1"/>
        </p:nvSpPr>
        <p:spPr>
          <a:xfrm>
            <a:off x="9723740" y="-1512609"/>
            <a:ext cx="2356794" cy="521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dirty="0" err="1"/>
              <a:t>addin_title</a:t>
            </a:r>
            <a:endParaRPr lang="nb-NO" dirty="0"/>
          </a:p>
        </p:txBody>
      </p:sp>
      <p:sp>
        <p:nvSpPr>
          <p:cNvPr id="19" name="addin_text" hidden="1">
            <a:extLst>
              <a:ext uri="{FF2B5EF4-FFF2-40B4-BE49-F238E27FC236}">
                <a16:creationId xmlns:a16="http://schemas.microsoft.com/office/drawing/2014/main" id="{4E3B39B7-9751-440D-A9AB-82782D8FC8DF}"/>
              </a:ext>
            </a:extLst>
          </p:cNvPr>
          <p:cNvSpPr/>
          <p:nvPr userDrawn="1"/>
        </p:nvSpPr>
        <p:spPr>
          <a:xfrm>
            <a:off x="0" y="-861100"/>
            <a:ext cx="2356794" cy="521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dirty="0" err="1"/>
              <a:t>addin_text</a:t>
            </a:r>
            <a:endParaRPr lang="nb-NO" dirty="0"/>
          </a:p>
        </p:txBody>
      </p:sp>
      <p:sp>
        <p:nvSpPr>
          <p:cNvPr id="20" name="addin_image" hidden="1">
            <a:extLst>
              <a:ext uri="{FF2B5EF4-FFF2-40B4-BE49-F238E27FC236}">
                <a16:creationId xmlns:a16="http://schemas.microsoft.com/office/drawing/2014/main" id="{9F11CD0A-A270-4DB2-9FCA-BA55A2B1F0DE}"/>
              </a:ext>
            </a:extLst>
          </p:cNvPr>
          <p:cNvSpPr/>
          <p:nvPr userDrawn="1"/>
        </p:nvSpPr>
        <p:spPr>
          <a:xfrm>
            <a:off x="2505076" y="-861100"/>
            <a:ext cx="2356794" cy="521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dirty="0" err="1"/>
              <a:t>addin_image</a:t>
            </a:r>
            <a:endParaRPr lang="nb-NO" dirty="0"/>
          </a:p>
        </p:txBody>
      </p:sp>
      <p:sp>
        <p:nvSpPr>
          <p:cNvPr id="21" name="addin_grouplist" hidden="1">
            <a:extLst>
              <a:ext uri="{FF2B5EF4-FFF2-40B4-BE49-F238E27FC236}">
                <a16:creationId xmlns:a16="http://schemas.microsoft.com/office/drawing/2014/main" id="{DB6D9EA2-99A8-4372-A598-0B5D60587726}"/>
              </a:ext>
            </a:extLst>
          </p:cNvPr>
          <p:cNvSpPr/>
          <p:nvPr userDrawn="1"/>
        </p:nvSpPr>
        <p:spPr>
          <a:xfrm>
            <a:off x="4973338" y="-861100"/>
            <a:ext cx="2356794" cy="521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sz="900" kern="1200" dirty="0" err="1">
                <a:solidFill>
                  <a:schemeClr val="lt1"/>
                </a:solidFill>
                <a:latin typeface="+mn-lt"/>
                <a:ea typeface="+mn-ea"/>
                <a:cs typeface="+mn-cs"/>
              </a:rPr>
              <a:t>SkiftBakgrunnGroup</a:t>
            </a:r>
            <a:endParaRPr lang="nb-NO" dirty="0"/>
          </a:p>
        </p:txBody>
      </p:sp>
      <p:sp>
        <p:nvSpPr>
          <p:cNvPr id="22" name="addin_logo" hidden="1">
            <a:extLst>
              <a:ext uri="{FF2B5EF4-FFF2-40B4-BE49-F238E27FC236}">
                <a16:creationId xmlns:a16="http://schemas.microsoft.com/office/drawing/2014/main" id="{A4926120-738A-4FCE-960F-FA718D9B088F}"/>
              </a:ext>
            </a:extLst>
          </p:cNvPr>
          <p:cNvSpPr/>
          <p:nvPr userDrawn="1"/>
        </p:nvSpPr>
        <p:spPr>
          <a:xfrm>
            <a:off x="7441600" y="-861100"/>
            <a:ext cx="2356794" cy="521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dirty="0" err="1"/>
              <a:t>addin_logo</a:t>
            </a:r>
            <a:endParaRPr lang="nb-NO" dirty="0"/>
          </a:p>
        </p:txBody>
      </p:sp>
      <p:sp>
        <p:nvSpPr>
          <p:cNvPr id="32" name="addin_colorlist" hidden="1">
            <a:extLst>
              <a:ext uri="{FF2B5EF4-FFF2-40B4-BE49-F238E27FC236}">
                <a16:creationId xmlns:a16="http://schemas.microsoft.com/office/drawing/2014/main" id="{342FF409-8859-47BD-AEF8-65723D4F034A}"/>
              </a:ext>
            </a:extLst>
          </p:cNvPr>
          <p:cNvSpPr/>
          <p:nvPr userDrawn="1"/>
        </p:nvSpPr>
        <p:spPr>
          <a:xfrm>
            <a:off x="152400" y="-1314178"/>
            <a:ext cx="2356794" cy="521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dirty="0" err="1"/>
              <a:t>kapforHvit</a:t>
            </a:r>
            <a:r>
              <a:rPr lang="nb-NO" dirty="0"/>
              <a:t>, halv1, halv2, halv3, halv4, halv5, halv6, halv7, halv8</a:t>
            </a:r>
          </a:p>
        </p:txBody>
      </p:sp>
      <p:sp>
        <p:nvSpPr>
          <p:cNvPr id="24" name="Text Placeholder 8">
            <a:extLst>
              <a:ext uri="{FF2B5EF4-FFF2-40B4-BE49-F238E27FC236}">
                <a16:creationId xmlns:a16="http://schemas.microsoft.com/office/drawing/2014/main" id="{AA9DF7D4-90D1-427E-86F5-96B8E6DDF5C0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82847" y="341458"/>
            <a:ext cx="5071557" cy="207999"/>
          </a:xfrm>
          <a:solidFill>
            <a:srgbClr val="0000FE">
              <a:alpha val="0"/>
            </a:srgbClr>
          </a:solidFill>
        </p:spPr>
        <p:txBody>
          <a:bodyPr/>
          <a:lstStyle>
            <a:lvl1pPr marL="0" indent="0">
              <a:buNone/>
              <a:defRPr sz="1200"/>
            </a:lvl1pPr>
          </a:lstStyle>
          <a:p>
            <a:pPr lvl="0"/>
            <a:r>
              <a:rPr lang="en-US" noProof="0" dirty="0"/>
              <a:t>Choose faculty from the drop-down menu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3E20FF9-F861-400C-878F-01B664860162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379038" y="653143"/>
            <a:ext cx="5075367" cy="1973624"/>
          </a:xfrm>
        </p:spPr>
        <p:txBody>
          <a:bodyPr/>
          <a:lstStyle>
            <a:lvl1pPr marL="0" indent="0">
              <a:buNone/>
              <a:defRPr lang="en-US" sz="4501" kern="120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nb-NO" sz="4501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Name</a:t>
            </a:r>
            <a:r>
              <a:rPr lang="nb-NO" sz="4501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</a:t>
            </a:r>
            <a:r>
              <a:rPr lang="nb-NO" sz="4501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of</a:t>
            </a:r>
            <a:r>
              <a:rPr lang="nb-NO" sz="4501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</a:t>
            </a:r>
            <a:r>
              <a:rPr lang="nb-NO" sz="4501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department</a:t>
            </a:r>
            <a:endParaRPr lang="en-US" dirty="0"/>
          </a:p>
        </p:txBody>
      </p:sp>
      <p:sp>
        <p:nvSpPr>
          <p:cNvPr id="18" name="Text Placeholder 8">
            <a:extLst>
              <a:ext uri="{FF2B5EF4-FFF2-40B4-BE49-F238E27FC236}">
                <a16:creationId xmlns:a16="http://schemas.microsoft.com/office/drawing/2014/main" id="{C050759A-54F8-4B19-AC2D-397DFB40B4A8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379038" y="4112581"/>
            <a:ext cx="5080128" cy="226283"/>
          </a:xfrm>
        </p:spPr>
        <p:txBody>
          <a:bodyPr/>
          <a:lstStyle>
            <a:lvl1pPr marL="0" indent="0">
              <a:buNone/>
              <a:defRPr sz="1750"/>
            </a:lvl1pPr>
          </a:lstStyle>
          <a:p>
            <a:pPr lvl="0"/>
            <a:r>
              <a:rPr lang="nb-NO" dirty="0" err="1"/>
              <a:t>Name</a:t>
            </a:r>
            <a:r>
              <a:rPr lang="nb-NO" dirty="0"/>
              <a:t> </a:t>
            </a:r>
            <a:r>
              <a:rPr lang="nb-NO" dirty="0" err="1"/>
              <a:t>Surname</a:t>
            </a:r>
            <a:endParaRPr lang="en-US" dirty="0"/>
          </a:p>
        </p:txBody>
      </p:sp>
      <p:sp>
        <p:nvSpPr>
          <p:cNvPr id="16" name="Text Placeholder 8">
            <a:extLst>
              <a:ext uri="{FF2B5EF4-FFF2-40B4-BE49-F238E27FC236}">
                <a16:creationId xmlns:a16="http://schemas.microsoft.com/office/drawing/2014/main" id="{B79C2EEB-4BAB-4FD9-8D75-49062C66009B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83800" y="4379312"/>
            <a:ext cx="5075366" cy="226283"/>
          </a:xfrm>
        </p:spPr>
        <p:txBody>
          <a:bodyPr/>
          <a:lstStyle>
            <a:lvl1pPr marL="0" indent="0">
              <a:buNone/>
              <a:defRPr sz="1750"/>
            </a:lvl1pPr>
          </a:lstStyle>
          <a:p>
            <a:pPr lvl="0"/>
            <a:r>
              <a:rPr lang="nb-NO" dirty="0" err="1"/>
              <a:t>Title</a:t>
            </a:r>
            <a:endParaRPr lang="en-US" dirty="0"/>
          </a:p>
        </p:txBody>
      </p:sp>
      <p:sp>
        <p:nvSpPr>
          <p:cNvPr id="17" name="Text Placeholder 8">
            <a:extLst>
              <a:ext uri="{FF2B5EF4-FFF2-40B4-BE49-F238E27FC236}">
                <a16:creationId xmlns:a16="http://schemas.microsoft.com/office/drawing/2014/main" id="{D54445F3-3566-4B75-AA9E-13D05C023D30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383800" y="4646043"/>
            <a:ext cx="5075367" cy="226283"/>
          </a:xfrm>
        </p:spPr>
        <p:txBody>
          <a:bodyPr/>
          <a:lstStyle>
            <a:lvl1pPr marL="0" indent="0">
              <a:buNone/>
              <a:defRPr sz="1750"/>
            </a:lvl1pPr>
          </a:lstStyle>
          <a:p>
            <a:pPr lvl="0"/>
            <a:r>
              <a:rPr lang="nb-NO" dirty="0" err="1"/>
              <a:t>University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79038" y="5135118"/>
            <a:ext cx="5075367" cy="365125"/>
          </a:xfrm>
        </p:spPr>
        <p:txBody>
          <a:bodyPr lIns="0" tIns="0" rIns="0" bIns="0"/>
          <a:lstStyle>
            <a:lvl1pPr>
              <a:defRPr sz="1750">
                <a:solidFill>
                  <a:schemeClr val="tx1"/>
                </a:solidFill>
              </a:defRPr>
            </a:lvl1pPr>
          </a:lstStyle>
          <a:p>
            <a:fld id="{4D6EF21F-80FF-4D9E-A0E5-8E6A1C105DFF}" type="datetime1">
              <a:rPr lang="en-US" smtClean="0"/>
              <a:t>9/13/2023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29420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ront page institute picture and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ext Placeholder 2" descr="Bakgrunn">
            <a:extLst>
              <a:ext uri="{FF2B5EF4-FFF2-40B4-BE49-F238E27FC236}">
                <a16:creationId xmlns:a16="http://schemas.microsoft.com/office/drawing/2014/main" id="{4E3EE5B4-2D44-45E3-B636-1734E02BAC5F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214641" y="0"/>
            <a:ext cx="5973955" cy="6858000"/>
          </a:xfrm>
          <a:solidFill>
            <a:schemeClr val="accent4"/>
          </a:solidFill>
        </p:spPr>
        <p:txBody>
          <a:bodyPr/>
          <a:lstStyle>
            <a:lvl1pPr marL="0" indent="0">
              <a:buNone/>
              <a:defRPr sz="200">
                <a:solidFill>
                  <a:srgbClr val="010000"/>
                </a:solidFill>
              </a:defRPr>
            </a:lvl1pPr>
          </a:lstStyle>
          <a:p>
            <a:pPr lvl="0"/>
            <a:r>
              <a:rPr lang="en-US" dirty="0"/>
              <a:t> </a:t>
            </a:r>
          </a:p>
        </p:txBody>
      </p:sp>
      <p:sp>
        <p:nvSpPr>
          <p:cNvPr id="25" name="Picture Placeholder 2">
            <a:extLst>
              <a:ext uri="{FF2B5EF4-FFF2-40B4-BE49-F238E27FC236}">
                <a16:creationId xmlns:a16="http://schemas.microsoft.com/office/drawing/2014/main" id="{B080593B-46D5-4272-829F-0AB9BB0A72E9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6209880" y="0"/>
            <a:ext cx="5982120" cy="6858000"/>
          </a:xfrm>
          <a:prstGeom prst="rect">
            <a:avLst/>
          </a:prstGeom>
        </p:spPr>
        <p:txBody>
          <a:bodyPr lIns="0" tIns="0" rIns="0" bIns="0"/>
          <a:lstStyle/>
          <a:p>
            <a:r>
              <a:rPr lang="en-US"/>
              <a:t>Click icon to add picture</a:t>
            </a:r>
          </a:p>
        </p:txBody>
      </p:sp>
      <p:pic>
        <p:nvPicPr>
          <p:cNvPr id="2" name="Graphic 1" descr="UiO segl">
            <a:extLst>
              <a:ext uri="{FF2B5EF4-FFF2-40B4-BE49-F238E27FC236}">
                <a16:creationId xmlns:a16="http://schemas.microsoft.com/office/drawing/2014/main" id="{6161745A-C000-4B1A-BBF6-1904AA5E4F9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79038" y="5945262"/>
            <a:ext cx="1717464" cy="538688"/>
          </a:xfrm>
          <a:prstGeom prst="rect">
            <a:avLst/>
          </a:prstGeom>
        </p:spPr>
      </p:pic>
      <p:sp>
        <p:nvSpPr>
          <p:cNvPr id="11" name="addin_colorbox" hidden="1">
            <a:extLst>
              <a:ext uri="{FF2B5EF4-FFF2-40B4-BE49-F238E27FC236}">
                <a16:creationId xmlns:a16="http://schemas.microsoft.com/office/drawing/2014/main" id="{D1415340-24A4-4DEA-BEFB-EEC4384292C0}"/>
              </a:ext>
            </a:extLst>
          </p:cNvPr>
          <p:cNvSpPr/>
          <p:nvPr userDrawn="1"/>
        </p:nvSpPr>
        <p:spPr>
          <a:xfrm>
            <a:off x="4861870" y="-1512609"/>
            <a:ext cx="2356794" cy="521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dirty="0" err="1"/>
              <a:t>addin_colorbox</a:t>
            </a:r>
            <a:endParaRPr lang="nb-NO" dirty="0"/>
          </a:p>
        </p:txBody>
      </p:sp>
      <p:sp>
        <p:nvSpPr>
          <p:cNvPr id="12" name="addin_title" hidden="1">
            <a:extLst>
              <a:ext uri="{FF2B5EF4-FFF2-40B4-BE49-F238E27FC236}">
                <a16:creationId xmlns:a16="http://schemas.microsoft.com/office/drawing/2014/main" id="{9F75B8A5-5BF9-4EC4-8BB6-C6D3F7E34839}"/>
              </a:ext>
            </a:extLst>
          </p:cNvPr>
          <p:cNvSpPr/>
          <p:nvPr userDrawn="1"/>
        </p:nvSpPr>
        <p:spPr>
          <a:xfrm>
            <a:off x="9723740" y="-1512609"/>
            <a:ext cx="2356794" cy="521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dirty="0" err="1"/>
              <a:t>addin_title</a:t>
            </a:r>
            <a:endParaRPr lang="nb-NO" dirty="0"/>
          </a:p>
        </p:txBody>
      </p:sp>
      <p:sp>
        <p:nvSpPr>
          <p:cNvPr id="19" name="addin_text" hidden="1">
            <a:extLst>
              <a:ext uri="{FF2B5EF4-FFF2-40B4-BE49-F238E27FC236}">
                <a16:creationId xmlns:a16="http://schemas.microsoft.com/office/drawing/2014/main" id="{4E3B39B7-9751-440D-A9AB-82782D8FC8DF}"/>
              </a:ext>
            </a:extLst>
          </p:cNvPr>
          <p:cNvSpPr/>
          <p:nvPr userDrawn="1"/>
        </p:nvSpPr>
        <p:spPr>
          <a:xfrm>
            <a:off x="0" y="-861100"/>
            <a:ext cx="2356794" cy="521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dirty="0" err="1"/>
              <a:t>addin_text</a:t>
            </a:r>
            <a:endParaRPr lang="nb-NO" dirty="0"/>
          </a:p>
        </p:txBody>
      </p:sp>
      <p:sp>
        <p:nvSpPr>
          <p:cNvPr id="20" name="addin_image" hidden="1">
            <a:extLst>
              <a:ext uri="{FF2B5EF4-FFF2-40B4-BE49-F238E27FC236}">
                <a16:creationId xmlns:a16="http://schemas.microsoft.com/office/drawing/2014/main" id="{9F11CD0A-A270-4DB2-9FCA-BA55A2B1F0DE}"/>
              </a:ext>
            </a:extLst>
          </p:cNvPr>
          <p:cNvSpPr/>
          <p:nvPr userDrawn="1"/>
        </p:nvSpPr>
        <p:spPr>
          <a:xfrm>
            <a:off x="2505076" y="-861100"/>
            <a:ext cx="2356794" cy="521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dirty="0" err="1"/>
              <a:t>addin_image</a:t>
            </a:r>
            <a:endParaRPr lang="nb-NO" dirty="0"/>
          </a:p>
        </p:txBody>
      </p:sp>
      <p:sp>
        <p:nvSpPr>
          <p:cNvPr id="21" name="addin_grouplist" hidden="1">
            <a:extLst>
              <a:ext uri="{FF2B5EF4-FFF2-40B4-BE49-F238E27FC236}">
                <a16:creationId xmlns:a16="http://schemas.microsoft.com/office/drawing/2014/main" id="{DB6D9EA2-99A8-4372-A598-0B5D60587726}"/>
              </a:ext>
            </a:extLst>
          </p:cNvPr>
          <p:cNvSpPr/>
          <p:nvPr userDrawn="1"/>
        </p:nvSpPr>
        <p:spPr>
          <a:xfrm>
            <a:off x="4973338" y="-861100"/>
            <a:ext cx="2356794" cy="521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sz="900" kern="1200" dirty="0" err="1">
                <a:solidFill>
                  <a:schemeClr val="lt1"/>
                </a:solidFill>
                <a:latin typeface="+mn-lt"/>
                <a:ea typeface="+mn-ea"/>
                <a:cs typeface="+mn-cs"/>
              </a:rPr>
              <a:t>SkiftBakgrunnGroup</a:t>
            </a:r>
            <a:endParaRPr lang="nb-NO" dirty="0"/>
          </a:p>
        </p:txBody>
      </p:sp>
      <p:sp>
        <p:nvSpPr>
          <p:cNvPr id="22" name="addin_logo" hidden="1">
            <a:extLst>
              <a:ext uri="{FF2B5EF4-FFF2-40B4-BE49-F238E27FC236}">
                <a16:creationId xmlns:a16="http://schemas.microsoft.com/office/drawing/2014/main" id="{A4926120-738A-4FCE-960F-FA718D9B088F}"/>
              </a:ext>
            </a:extLst>
          </p:cNvPr>
          <p:cNvSpPr/>
          <p:nvPr userDrawn="1"/>
        </p:nvSpPr>
        <p:spPr>
          <a:xfrm>
            <a:off x="7441600" y="-861100"/>
            <a:ext cx="2356794" cy="521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dirty="0" err="1"/>
              <a:t>addin_logo</a:t>
            </a:r>
            <a:endParaRPr lang="nb-NO" dirty="0"/>
          </a:p>
        </p:txBody>
      </p:sp>
      <p:sp>
        <p:nvSpPr>
          <p:cNvPr id="34" name="addin_colorlist" hidden="1">
            <a:extLst>
              <a:ext uri="{FF2B5EF4-FFF2-40B4-BE49-F238E27FC236}">
                <a16:creationId xmlns:a16="http://schemas.microsoft.com/office/drawing/2014/main" id="{A71FA25B-B97C-4FCD-B086-2318080EAA02}"/>
              </a:ext>
            </a:extLst>
          </p:cNvPr>
          <p:cNvSpPr/>
          <p:nvPr userDrawn="1"/>
        </p:nvSpPr>
        <p:spPr>
          <a:xfrm>
            <a:off x="152400" y="-1314178"/>
            <a:ext cx="2356794" cy="521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dirty="0" err="1"/>
              <a:t>kapforHvit</a:t>
            </a:r>
            <a:r>
              <a:rPr lang="nb-NO" dirty="0"/>
              <a:t>, halv1, halv2, halv3, halv4, halv5, halv6, halv7, halv8</a:t>
            </a:r>
          </a:p>
        </p:txBody>
      </p:sp>
      <p:sp>
        <p:nvSpPr>
          <p:cNvPr id="24" name="Text Placeholder 8">
            <a:extLst>
              <a:ext uri="{FF2B5EF4-FFF2-40B4-BE49-F238E27FC236}">
                <a16:creationId xmlns:a16="http://schemas.microsoft.com/office/drawing/2014/main" id="{AA9DF7D4-90D1-427E-86F5-96B8E6DDF5C0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82847" y="341458"/>
            <a:ext cx="5071557" cy="207999"/>
          </a:xfrm>
          <a:solidFill>
            <a:srgbClr val="0000FE">
              <a:alpha val="0"/>
            </a:srgbClr>
          </a:solidFill>
        </p:spPr>
        <p:txBody>
          <a:bodyPr/>
          <a:lstStyle>
            <a:lvl1pPr marL="0" indent="0">
              <a:buNone/>
              <a:defRPr sz="1200"/>
            </a:lvl1pPr>
          </a:lstStyle>
          <a:p>
            <a:pPr lvl="0"/>
            <a:r>
              <a:rPr lang="en-US" noProof="0" dirty="0"/>
              <a:t>Choose faculty from the drop-down menu</a:t>
            </a:r>
          </a:p>
        </p:txBody>
      </p:sp>
      <p:sp>
        <p:nvSpPr>
          <p:cNvPr id="27" name="Text Placeholder 4">
            <a:extLst>
              <a:ext uri="{FF2B5EF4-FFF2-40B4-BE49-F238E27FC236}">
                <a16:creationId xmlns:a16="http://schemas.microsoft.com/office/drawing/2014/main" id="{05359BE4-B9E6-44C9-994B-4B43BA31858B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379038" y="653143"/>
            <a:ext cx="5075367" cy="1204686"/>
          </a:xfrm>
        </p:spPr>
        <p:txBody>
          <a:bodyPr/>
          <a:lstStyle>
            <a:lvl1pPr marL="0" indent="0">
              <a:buNone/>
              <a:defRPr lang="en-US" sz="2000" kern="120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nb-NO" dirty="0" err="1"/>
              <a:t>Name</a:t>
            </a:r>
            <a:r>
              <a:rPr lang="nb-NO" dirty="0"/>
              <a:t> </a:t>
            </a:r>
            <a:r>
              <a:rPr lang="nb-NO" dirty="0" err="1"/>
              <a:t>of</a:t>
            </a:r>
            <a:r>
              <a:rPr lang="nb-NO" dirty="0"/>
              <a:t> </a:t>
            </a:r>
            <a:r>
              <a:rPr lang="nb-NO" dirty="0" err="1"/>
              <a:t>department</a:t>
            </a:r>
            <a:endParaRPr lang="en-US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8B8A0E4F-1BA9-45F5-9553-E579F5F1C2D8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379039" y="2302849"/>
            <a:ext cx="5080128" cy="1702414"/>
          </a:xfrm>
        </p:spPr>
        <p:txBody>
          <a:bodyPr/>
          <a:lstStyle>
            <a:lvl1pPr marL="0" indent="0">
              <a:buNone/>
              <a:defRPr sz="45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Text Placeholder 8">
            <a:extLst>
              <a:ext uri="{FF2B5EF4-FFF2-40B4-BE49-F238E27FC236}">
                <a16:creationId xmlns:a16="http://schemas.microsoft.com/office/drawing/2014/main" id="{C050759A-54F8-4B19-AC2D-397DFB40B4A8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379038" y="4112581"/>
            <a:ext cx="5080128" cy="226283"/>
          </a:xfrm>
        </p:spPr>
        <p:txBody>
          <a:bodyPr/>
          <a:lstStyle>
            <a:lvl1pPr marL="0" indent="0">
              <a:buNone/>
              <a:defRPr sz="1750"/>
            </a:lvl1pPr>
          </a:lstStyle>
          <a:p>
            <a:pPr lvl="0"/>
            <a:r>
              <a:rPr lang="nb-NO" dirty="0" err="1"/>
              <a:t>Name</a:t>
            </a:r>
            <a:r>
              <a:rPr lang="nb-NO" dirty="0"/>
              <a:t> </a:t>
            </a:r>
            <a:r>
              <a:rPr lang="nb-NO" dirty="0" err="1"/>
              <a:t>Surname</a:t>
            </a:r>
            <a:endParaRPr lang="en-US" dirty="0"/>
          </a:p>
        </p:txBody>
      </p:sp>
      <p:sp>
        <p:nvSpPr>
          <p:cNvPr id="16" name="Text Placeholder 8">
            <a:extLst>
              <a:ext uri="{FF2B5EF4-FFF2-40B4-BE49-F238E27FC236}">
                <a16:creationId xmlns:a16="http://schemas.microsoft.com/office/drawing/2014/main" id="{B79C2EEB-4BAB-4FD9-8D75-49062C66009B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83800" y="4379312"/>
            <a:ext cx="5075366" cy="226283"/>
          </a:xfrm>
        </p:spPr>
        <p:txBody>
          <a:bodyPr/>
          <a:lstStyle>
            <a:lvl1pPr marL="0" indent="0">
              <a:buNone/>
              <a:defRPr sz="1750"/>
            </a:lvl1pPr>
          </a:lstStyle>
          <a:p>
            <a:pPr lvl="0"/>
            <a:r>
              <a:rPr lang="nb-NO" dirty="0" err="1"/>
              <a:t>Title</a:t>
            </a:r>
            <a:endParaRPr lang="en-US" dirty="0"/>
          </a:p>
        </p:txBody>
      </p:sp>
      <p:sp>
        <p:nvSpPr>
          <p:cNvPr id="17" name="Text Placeholder 8">
            <a:extLst>
              <a:ext uri="{FF2B5EF4-FFF2-40B4-BE49-F238E27FC236}">
                <a16:creationId xmlns:a16="http://schemas.microsoft.com/office/drawing/2014/main" id="{D54445F3-3566-4B75-AA9E-13D05C023D30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383800" y="4646043"/>
            <a:ext cx="5075367" cy="226283"/>
          </a:xfrm>
        </p:spPr>
        <p:txBody>
          <a:bodyPr/>
          <a:lstStyle>
            <a:lvl1pPr marL="0" indent="0">
              <a:buNone/>
              <a:defRPr sz="1750"/>
            </a:lvl1pPr>
          </a:lstStyle>
          <a:p>
            <a:pPr lvl="0"/>
            <a:r>
              <a:rPr lang="nb-NO" dirty="0" err="1"/>
              <a:t>University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79038" y="5135118"/>
            <a:ext cx="5075367" cy="365125"/>
          </a:xfrm>
        </p:spPr>
        <p:txBody>
          <a:bodyPr lIns="0" tIns="0" rIns="0" bIns="0"/>
          <a:lstStyle>
            <a:lvl1pPr>
              <a:defRPr sz="1750">
                <a:solidFill>
                  <a:schemeClr val="tx1"/>
                </a:solidFill>
              </a:defRPr>
            </a:lvl1pPr>
          </a:lstStyle>
          <a:p>
            <a:fld id="{8E221506-A7E9-4F1B-A8E4-877E46AD5F3A}" type="datetime1">
              <a:rPr lang="en-US" smtClean="0"/>
              <a:t>9/13/2023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317239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01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D8A1E855-477D-41E9-B0F8-7881ED26F55E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r>
              <a:rPr lang="en-US"/>
              <a:t>Page </a:t>
            </a:r>
            <a:fld id="{5251F420-7306-4E7C-A79E-F31A38F7D39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0045" y="2503593"/>
            <a:ext cx="3717652" cy="1325563"/>
          </a:xfrm>
        </p:spPr>
        <p:txBody>
          <a:bodyPr/>
          <a:lstStyle>
            <a:lvl1pPr>
              <a:defRPr sz="4501"/>
            </a:lvl1pPr>
          </a:lstStyle>
          <a:p>
            <a:r>
              <a:rPr lang="en-US" noProof="0"/>
              <a:t>Click to edit Master title style</a:t>
            </a:r>
            <a:endParaRPr lang="nb-NO" noProof="0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4F5D4F5D-6A45-4660-B498-EC62A1753CA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002667" y="1768008"/>
            <a:ext cx="5806400" cy="4351338"/>
          </a:xfrm>
          <a:prstGeom prst="rect">
            <a:avLst/>
          </a:prstGeom>
        </p:spPr>
        <p:txBody>
          <a:bodyPr lIns="0" tIns="0" rIns="0" bIns="0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FontTx/>
              <a:buNone/>
              <a:defRPr sz="4501" b="0" i="0" u="none" cap="none">
                <a:solidFill>
                  <a:srgbClr val="000000"/>
                </a:solidFill>
                <a:latin typeface="+mn-lt"/>
              </a:defRPr>
            </a:lvl1pPr>
            <a:lvl2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FontTx/>
              <a:buNone/>
              <a:defRPr sz="4501" b="0" i="0" u="none" cap="none">
                <a:solidFill>
                  <a:srgbClr val="000000"/>
                </a:solidFill>
                <a:latin typeface="+mn-lt"/>
              </a:defRPr>
            </a:lvl2pPr>
            <a:lvl3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FontTx/>
              <a:buNone/>
              <a:defRPr sz="4501" b="0" i="0" u="none" cap="none">
                <a:solidFill>
                  <a:srgbClr val="000000"/>
                </a:solidFill>
                <a:latin typeface="+mn-lt"/>
              </a:defRPr>
            </a:lvl3pPr>
            <a:lvl4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FontTx/>
              <a:buNone/>
              <a:defRPr sz="4501" b="0" i="0" u="none" cap="none">
                <a:solidFill>
                  <a:srgbClr val="000000"/>
                </a:solidFill>
                <a:latin typeface="+mn-lt"/>
              </a:defRPr>
            </a:lvl4pPr>
          </a:lstStyle>
          <a:p>
            <a:pPr lvl="0"/>
            <a:r>
              <a:rPr lang="nb-NO" dirty="0"/>
              <a:t>Point A</a:t>
            </a:r>
          </a:p>
          <a:p>
            <a:pPr lvl="0"/>
            <a:r>
              <a:rPr lang="nb-NO" dirty="0"/>
              <a:t>Point B</a:t>
            </a:r>
          </a:p>
          <a:p>
            <a:pPr lvl="0"/>
            <a:r>
              <a:rPr lang="nb-NO" dirty="0"/>
              <a:t>Point C</a:t>
            </a:r>
          </a:p>
          <a:p>
            <a:pPr lvl="0"/>
            <a:r>
              <a:rPr lang="nb-NO" dirty="0"/>
              <a:t>Point 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05658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02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0045" y="2503593"/>
            <a:ext cx="3717652" cy="1325563"/>
          </a:xfrm>
        </p:spPr>
        <p:txBody>
          <a:bodyPr/>
          <a:lstStyle>
            <a:lvl1pPr>
              <a:defRPr sz="4501"/>
            </a:lvl1pPr>
          </a:lstStyle>
          <a:p>
            <a:r>
              <a:rPr lang="en-US" noProof="0"/>
              <a:t>Click to edit Master title style</a:t>
            </a:r>
            <a:endParaRPr lang="nb-NO" noProof="0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9E40B9F-ECB7-4387-A58C-0A496B930AD5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4736716" y="881598"/>
            <a:ext cx="2970013" cy="1528506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Font typeface="Arial" panose="020B0604020202020204" pitchFamily="34" charset="0"/>
              <a:buChar char="​"/>
              <a:defRPr sz="3001"/>
            </a:lvl1pPr>
            <a:lvl2pPr marL="516835" indent="-123850">
              <a:spcBef>
                <a:spcPts val="1400"/>
              </a:spcBef>
              <a:tabLst/>
              <a:defRPr/>
            </a:lvl2pPr>
          </a:lstStyle>
          <a:p>
            <a:pPr lvl="0"/>
            <a:r>
              <a:rPr lang="nb-NO" noProof="0" dirty="0"/>
              <a:t>Point A</a:t>
            </a:r>
          </a:p>
          <a:p>
            <a:pPr lvl="1"/>
            <a:r>
              <a:rPr lang="nb-NO" noProof="0" dirty="0"/>
              <a:t>Second </a:t>
            </a:r>
            <a:r>
              <a:rPr lang="nb-NO" noProof="0" dirty="0" err="1"/>
              <a:t>level</a:t>
            </a:r>
            <a:endParaRPr lang="nb-NO" noProof="0" dirty="0"/>
          </a:p>
          <a:p>
            <a:pPr lvl="2"/>
            <a:r>
              <a:rPr lang="nb-NO" noProof="0" dirty="0"/>
              <a:t>Third </a:t>
            </a:r>
            <a:r>
              <a:rPr lang="nb-NO" noProof="0" dirty="0" err="1"/>
              <a:t>level</a:t>
            </a:r>
            <a:endParaRPr lang="nb-NO" noProof="0" dirty="0"/>
          </a:p>
          <a:p>
            <a:pPr lvl="3"/>
            <a:r>
              <a:rPr lang="nb-NO" noProof="0" dirty="0" err="1"/>
              <a:t>Fourth</a:t>
            </a:r>
            <a:r>
              <a:rPr lang="nb-NO" noProof="0" dirty="0"/>
              <a:t> </a:t>
            </a:r>
            <a:r>
              <a:rPr lang="nb-NO" noProof="0" dirty="0" err="1"/>
              <a:t>level</a:t>
            </a:r>
            <a:endParaRPr lang="nb-NO" noProof="0" dirty="0"/>
          </a:p>
          <a:p>
            <a:pPr lvl="4"/>
            <a:r>
              <a:rPr lang="nb-NO" noProof="0" dirty="0"/>
              <a:t>Fifth </a:t>
            </a:r>
            <a:r>
              <a:rPr lang="nb-NO" noProof="0" dirty="0" err="1"/>
              <a:t>level</a:t>
            </a:r>
            <a:endParaRPr lang="nb-NO" noProof="0" dirty="0"/>
          </a:p>
        </p:txBody>
      </p:sp>
      <p:sp>
        <p:nvSpPr>
          <p:cNvPr id="19" name="Text Placeholder 2">
            <a:extLst>
              <a:ext uri="{FF2B5EF4-FFF2-40B4-BE49-F238E27FC236}">
                <a16:creationId xmlns:a16="http://schemas.microsoft.com/office/drawing/2014/main" id="{36E426CF-9990-43F5-BE14-226088D8A7BB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8413844" y="881597"/>
            <a:ext cx="2970013" cy="1528506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Font typeface="Arial" panose="020B0604020202020204" pitchFamily="34" charset="0"/>
              <a:buChar char="​"/>
              <a:defRPr sz="3001"/>
            </a:lvl1pPr>
            <a:lvl2pPr marL="516835" indent="-123850">
              <a:spcBef>
                <a:spcPts val="1400"/>
              </a:spcBef>
              <a:tabLst/>
              <a:defRPr/>
            </a:lvl2pPr>
          </a:lstStyle>
          <a:p>
            <a:pPr lvl="0"/>
            <a:r>
              <a:rPr lang="nb-NO" noProof="0" dirty="0"/>
              <a:t>Point B</a:t>
            </a:r>
          </a:p>
          <a:p>
            <a:pPr lvl="1"/>
            <a:r>
              <a:rPr lang="nb-NO" noProof="0" dirty="0"/>
              <a:t>Second </a:t>
            </a:r>
            <a:r>
              <a:rPr lang="nb-NO" noProof="0" dirty="0" err="1"/>
              <a:t>level</a:t>
            </a:r>
            <a:endParaRPr lang="nb-NO" noProof="0" dirty="0"/>
          </a:p>
          <a:p>
            <a:pPr lvl="2"/>
            <a:r>
              <a:rPr lang="nb-NO" noProof="0" dirty="0"/>
              <a:t>Third </a:t>
            </a:r>
            <a:r>
              <a:rPr lang="nb-NO" noProof="0" dirty="0" err="1"/>
              <a:t>level</a:t>
            </a:r>
            <a:endParaRPr lang="nb-NO" noProof="0" dirty="0"/>
          </a:p>
          <a:p>
            <a:pPr lvl="3"/>
            <a:r>
              <a:rPr lang="nb-NO" noProof="0" dirty="0" err="1"/>
              <a:t>Fourth</a:t>
            </a:r>
            <a:r>
              <a:rPr lang="nb-NO" noProof="0" dirty="0"/>
              <a:t> </a:t>
            </a:r>
            <a:r>
              <a:rPr lang="nb-NO" noProof="0" dirty="0" err="1"/>
              <a:t>level</a:t>
            </a:r>
            <a:endParaRPr lang="nb-NO" noProof="0" dirty="0"/>
          </a:p>
          <a:p>
            <a:pPr lvl="4"/>
            <a:r>
              <a:rPr lang="nb-NO" noProof="0" dirty="0"/>
              <a:t>Fifth </a:t>
            </a:r>
            <a:r>
              <a:rPr lang="nb-NO" noProof="0" dirty="0" err="1"/>
              <a:t>level</a:t>
            </a:r>
            <a:endParaRPr lang="nb-NO" noProof="0" dirty="0"/>
          </a:p>
        </p:txBody>
      </p:sp>
      <p:sp>
        <p:nvSpPr>
          <p:cNvPr id="20" name="Text Placeholder 2">
            <a:extLst>
              <a:ext uri="{FF2B5EF4-FFF2-40B4-BE49-F238E27FC236}">
                <a16:creationId xmlns:a16="http://schemas.microsoft.com/office/drawing/2014/main" id="{B679225E-A5E2-4DC8-9837-7BCA23C8E409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4736716" y="2527399"/>
            <a:ext cx="2970013" cy="1528506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Font typeface="Arial" panose="020B0604020202020204" pitchFamily="34" charset="0"/>
              <a:buChar char="​"/>
              <a:defRPr sz="3001"/>
            </a:lvl1pPr>
            <a:lvl2pPr marL="516835" indent="-123850">
              <a:spcBef>
                <a:spcPts val="1400"/>
              </a:spcBef>
              <a:tabLst/>
              <a:defRPr/>
            </a:lvl2pPr>
          </a:lstStyle>
          <a:p>
            <a:pPr lvl="0"/>
            <a:r>
              <a:rPr lang="nb-NO" noProof="0" dirty="0"/>
              <a:t>Point C</a:t>
            </a:r>
          </a:p>
          <a:p>
            <a:pPr lvl="1"/>
            <a:r>
              <a:rPr lang="nb-NO" noProof="0" dirty="0"/>
              <a:t>Second </a:t>
            </a:r>
            <a:r>
              <a:rPr lang="nb-NO" noProof="0" dirty="0" err="1"/>
              <a:t>level</a:t>
            </a:r>
            <a:endParaRPr lang="nb-NO" noProof="0" dirty="0"/>
          </a:p>
          <a:p>
            <a:pPr lvl="2"/>
            <a:r>
              <a:rPr lang="nb-NO" noProof="0" dirty="0"/>
              <a:t>Third </a:t>
            </a:r>
            <a:r>
              <a:rPr lang="nb-NO" noProof="0" dirty="0" err="1"/>
              <a:t>level</a:t>
            </a:r>
            <a:endParaRPr lang="nb-NO" noProof="0" dirty="0"/>
          </a:p>
          <a:p>
            <a:pPr lvl="3"/>
            <a:r>
              <a:rPr lang="nb-NO" noProof="0" dirty="0" err="1"/>
              <a:t>Fourth</a:t>
            </a:r>
            <a:r>
              <a:rPr lang="nb-NO" noProof="0" dirty="0"/>
              <a:t> </a:t>
            </a:r>
            <a:r>
              <a:rPr lang="nb-NO" noProof="0" dirty="0" err="1"/>
              <a:t>level</a:t>
            </a:r>
            <a:endParaRPr lang="nb-NO" noProof="0" dirty="0"/>
          </a:p>
          <a:p>
            <a:pPr lvl="4"/>
            <a:r>
              <a:rPr lang="nb-NO" noProof="0" dirty="0"/>
              <a:t>Fifth </a:t>
            </a:r>
            <a:r>
              <a:rPr lang="nb-NO" noProof="0" dirty="0" err="1"/>
              <a:t>level</a:t>
            </a:r>
            <a:endParaRPr lang="nb-NO" noProof="0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2A833A43-18E3-4392-918C-09F8E26D369D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8413844" y="2526959"/>
            <a:ext cx="2970013" cy="1528506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Font typeface="Arial" panose="020B0604020202020204" pitchFamily="34" charset="0"/>
              <a:buChar char="​"/>
              <a:defRPr sz="3001"/>
            </a:lvl1pPr>
            <a:lvl2pPr marL="516835" indent="-123850">
              <a:spcBef>
                <a:spcPts val="1400"/>
              </a:spcBef>
              <a:tabLst/>
              <a:defRPr/>
            </a:lvl2pPr>
          </a:lstStyle>
          <a:p>
            <a:pPr lvl="0"/>
            <a:r>
              <a:rPr lang="nb-NO" noProof="0" dirty="0"/>
              <a:t>Point D</a:t>
            </a:r>
          </a:p>
          <a:p>
            <a:pPr lvl="1"/>
            <a:r>
              <a:rPr lang="nb-NO" noProof="0" dirty="0"/>
              <a:t>Second </a:t>
            </a:r>
            <a:r>
              <a:rPr lang="nb-NO" noProof="0" dirty="0" err="1"/>
              <a:t>level</a:t>
            </a:r>
            <a:endParaRPr lang="nb-NO" noProof="0" dirty="0"/>
          </a:p>
          <a:p>
            <a:pPr lvl="2"/>
            <a:r>
              <a:rPr lang="nb-NO" noProof="0" dirty="0"/>
              <a:t>Third </a:t>
            </a:r>
            <a:r>
              <a:rPr lang="nb-NO" noProof="0" dirty="0" err="1"/>
              <a:t>level</a:t>
            </a:r>
            <a:endParaRPr lang="nb-NO" noProof="0" dirty="0"/>
          </a:p>
          <a:p>
            <a:pPr lvl="3"/>
            <a:r>
              <a:rPr lang="nb-NO" noProof="0" dirty="0" err="1"/>
              <a:t>Fourth</a:t>
            </a:r>
            <a:r>
              <a:rPr lang="nb-NO" noProof="0" dirty="0"/>
              <a:t> </a:t>
            </a:r>
            <a:r>
              <a:rPr lang="nb-NO" noProof="0" dirty="0" err="1"/>
              <a:t>level</a:t>
            </a:r>
            <a:endParaRPr lang="nb-NO" noProof="0" dirty="0"/>
          </a:p>
          <a:p>
            <a:pPr lvl="4"/>
            <a:r>
              <a:rPr lang="nb-NO" noProof="0" dirty="0"/>
              <a:t>Fifth </a:t>
            </a:r>
            <a:r>
              <a:rPr lang="nb-NO" noProof="0" dirty="0" err="1"/>
              <a:t>level</a:t>
            </a:r>
            <a:endParaRPr lang="nb-NO" noProof="0" dirty="0"/>
          </a:p>
        </p:txBody>
      </p:sp>
      <p:sp>
        <p:nvSpPr>
          <p:cNvPr id="16" name="Text Placeholder 2">
            <a:extLst>
              <a:ext uri="{FF2B5EF4-FFF2-40B4-BE49-F238E27FC236}">
                <a16:creationId xmlns:a16="http://schemas.microsoft.com/office/drawing/2014/main" id="{C23B8277-88D5-4007-B32D-B587FB6C14E8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4736715" y="4173200"/>
            <a:ext cx="2970013" cy="1528506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Font typeface="Arial" panose="020B0604020202020204" pitchFamily="34" charset="0"/>
              <a:buChar char="​"/>
              <a:defRPr sz="3001"/>
            </a:lvl1pPr>
            <a:lvl2pPr marL="516835" indent="-123850">
              <a:spcBef>
                <a:spcPts val="1400"/>
              </a:spcBef>
              <a:tabLst/>
              <a:defRPr/>
            </a:lvl2pPr>
          </a:lstStyle>
          <a:p>
            <a:pPr lvl="0"/>
            <a:r>
              <a:rPr lang="nb-NO" noProof="0" dirty="0"/>
              <a:t>Point E</a:t>
            </a:r>
          </a:p>
          <a:p>
            <a:pPr lvl="1"/>
            <a:r>
              <a:rPr lang="nb-NO" noProof="0" dirty="0"/>
              <a:t>Second </a:t>
            </a:r>
            <a:r>
              <a:rPr lang="nb-NO" noProof="0" dirty="0" err="1"/>
              <a:t>level</a:t>
            </a:r>
            <a:endParaRPr lang="nb-NO" noProof="0" dirty="0"/>
          </a:p>
          <a:p>
            <a:pPr lvl="2"/>
            <a:r>
              <a:rPr lang="nb-NO" noProof="0" dirty="0"/>
              <a:t>Third </a:t>
            </a:r>
            <a:r>
              <a:rPr lang="nb-NO" noProof="0" dirty="0" err="1"/>
              <a:t>level</a:t>
            </a:r>
            <a:endParaRPr lang="nb-NO" noProof="0" dirty="0"/>
          </a:p>
          <a:p>
            <a:pPr lvl="3"/>
            <a:r>
              <a:rPr lang="nb-NO" noProof="0" dirty="0" err="1"/>
              <a:t>Fourth</a:t>
            </a:r>
            <a:r>
              <a:rPr lang="nb-NO" noProof="0" dirty="0"/>
              <a:t> </a:t>
            </a:r>
            <a:r>
              <a:rPr lang="nb-NO" noProof="0" dirty="0" err="1"/>
              <a:t>level</a:t>
            </a:r>
            <a:endParaRPr lang="nb-NO" noProof="0" dirty="0"/>
          </a:p>
          <a:p>
            <a:pPr lvl="4"/>
            <a:r>
              <a:rPr lang="nb-NO" noProof="0" dirty="0"/>
              <a:t>Fifth </a:t>
            </a:r>
            <a:r>
              <a:rPr lang="nb-NO" noProof="0" dirty="0" err="1"/>
              <a:t>level</a:t>
            </a:r>
            <a:endParaRPr lang="nb-NO" noProof="0" dirty="0"/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2366E2B9-433F-4D84-9677-520FBB3E32B3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8413843" y="4168058"/>
            <a:ext cx="2970013" cy="1528506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Font typeface="Arial" panose="020B0604020202020204" pitchFamily="34" charset="0"/>
              <a:buChar char="​"/>
              <a:defRPr sz="3001"/>
            </a:lvl1pPr>
            <a:lvl2pPr marL="516835" indent="-123850">
              <a:spcBef>
                <a:spcPts val="1400"/>
              </a:spcBef>
              <a:tabLst/>
              <a:defRPr/>
            </a:lvl2pPr>
          </a:lstStyle>
          <a:p>
            <a:pPr lvl="0"/>
            <a:r>
              <a:rPr lang="nb-NO" noProof="0" dirty="0"/>
              <a:t>Point F</a:t>
            </a:r>
          </a:p>
          <a:p>
            <a:pPr lvl="1"/>
            <a:r>
              <a:rPr lang="nb-NO" noProof="0" dirty="0"/>
              <a:t>Second </a:t>
            </a:r>
            <a:r>
              <a:rPr lang="nb-NO" noProof="0" dirty="0" err="1"/>
              <a:t>level</a:t>
            </a:r>
            <a:endParaRPr lang="nb-NO" noProof="0" dirty="0"/>
          </a:p>
          <a:p>
            <a:pPr lvl="2"/>
            <a:r>
              <a:rPr lang="nb-NO" noProof="0" dirty="0"/>
              <a:t>Third </a:t>
            </a:r>
            <a:r>
              <a:rPr lang="nb-NO" noProof="0" dirty="0" err="1"/>
              <a:t>level</a:t>
            </a:r>
            <a:endParaRPr lang="nb-NO" noProof="0" dirty="0"/>
          </a:p>
          <a:p>
            <a:pPr lvl="3"/>
            <a:r>
              <a:rPr lang="nb-NO" noProof="0" dirty="0" err="1"/>
              <a:t>Fourth</a:t>
            </a:r>
            <a:r>
              <a:rPr lang="nb-NO" noProof="0" dirty="0"/>
              <a:t> </a:t>
            </a:r>
            <a:r>
              <a:rPr lang="nb-NO" noProof="0" dirty="0" err="1"/>
              <a:t>level</a:t>
            </a:r>
            <a:endParaRPr lang="nb-NO" noProof="0" dirty="0"/>
          </a:p>
          <a:p>
            <a:pPr lvl="4"/>
            <a:r>
              <a:rPr lang="nb-NO" noProof="0" dirty="0"/>
              <a:t>Fifth </a:t>
            </a:r>
            <a:r>
              <a:rPr lang="nb-NO" noProof="0" dirty="0" err="1"/>
              <a:t>level</a:t>
            </a:r>
            <a:endParaRPr lang="nb-NO" noProof="0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4FE7C183-1D0F-4BA0-AFD5-92D8F4D092D5}"/>
              </a:ext>
            </a:extLst>
          </p:cNvPr>
          <p:cNvSpPr>
            <a:spLocks noGrp="1"/>
          </p:cNvSpPr>
          <p:nvPr>
            <p:ph type="sldNum" sz="quarter" idx="31"/>
          </p:nvPr>
        </p:nvSpPr>
        <p:spPr/>
        <p:txBody>
          <a:bodyPr/>
          <a:lstStyle/>
          <a:p>
            <a:r>
              <a:rPr lang="en-US"/>
              <a:t>Page </a:t>
            </a:r>
            <a:fld id="{5251F420-7306-4E7C-A79E-F31A38F7D39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262674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hapter page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CDBCC00A-19CF-41BF-8147-46CE1C6A77C6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0" y="0"/>
            <a:ext cx="12191999" cy="6858000"/>
          </a:xfrm>
          <a:prstGeom prst="rect">
            <a:avLst/>
          </a:prstGeom>
        </p:spPr>
        <p:txBody>
          <a:bodyPr lIns="0" tIns="0" rIns="0" bIns="0"/>
          <a:lstStyle>
            <a:lvl1pPr>
              <a:buNone/>
              <a:defRPr/>
            </a:lvl1pPr>
          </a:lstStyle>
          <a:p>
            <a:pPr marL="125438" marR="0" lvl="0" indent="-125438" algn="l" defTabSz="914446" rtl="0" eaLnBrk="1" fontAlgn="auto" latinLnBrk="0" hangingPunct="1">
              <a:lnSpc>
                <a:spcPct val="100000"/>
              </a:lnSpc>
              <a:spcBef>
                <a:spcPts val="11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nb-NO" dirty="0" err="1"/>
              <a:t>Click</a:t>
            </a:r>
            <a:r>
              <a:rPr lang="nb-NO" dirty="0"/>
              <a:t> </a:t>
            </a:r>
            <a:r>
              <a:rPr lang="nb-NO" dirty="0" err="1"/>
              <a:t>insert</a:t>
            </a:r>
            <a:r>
              <a:rPr lang="nb-NO" dirty="0"/>
              <a:t> – Picture – </a:t>
            </a:r>
            <a:r>
              <a:rPr lang="nb-NO" dirty="0" err="1"/>
              <a:t>this</a:t>
            </a:r>
            <a:r>
              <a:rPr lang="nb-NO" dirty="0"/>
              <a:t> </a:t>
            </a:r>
            <a:r>
              <a:rPr lang="nb-NO" dirty="0" err="1"/>
              <a:t>device</a:t>
            </a:r>
            <a:r>
              <a:rPr lang="nb-NO" dirty="0"/>
              <a:t>– to </a:t>
            </a:r>
            <a:r>
              <a:rPr lang="nb-NO" dirty="0" err="1"/>
              <a:t>add</a:t>
            </a:r>
            <a:r>
              <a:rPr lang="nb-NO" dirty="0"/>
              <a:t> or </a:t>
            </a:r>
            <a:r>
              <a:rPr lang="nb-NO" dirty="0" err="1"/>
              <a:t>change</a:t>
            </a:r>
            <a:r>
              <a:rPr lang="nb-NO" dirty="0"/>
              <a:t> </a:t>
            </a:r>
            <a:r>
              <a:rPr lang="nb-NO" dirty="0" err="1"/>
              <a:t>the</a:t>
            </a:r>
            <a:r>
              <a:rPr lang="nb-NO" dirty="0"/>
              <a:t> </a:t>
            </a:r>
            <a:r>
              <a:rPr lang="nb-NO" dirty="0" err="1"/>
              <a:t>picture</a:t>
            </a:r>
            <a:endParaRPr lang="en-US" dirty="0"/>
          </a:p>
        </p:txBody>
      </p:sp>
      <p:sp>
        <p:nvSpPr>
          <p:cNvPr id="3" name="Text Placeholder 2" descr="Logo university of oslo">
            <a:extLst>
              <a:ext uri="{FF2B5EF4-FFF2-40B4-BE49-F238E27FC236}">
                <a16:creationId xmlns:a16="http://schemas.microsoft.com/office/drawing/2014/main" id="{AB937A8A-0440-4FE6-AE50-0E37CD6CCD2D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381001" y="6280142"/>
            <a:ext cx="767518" cy="202980"/>
          </a:xfr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nb-NO" dirty="0"/>
              <a:t> </a:t>
            </a:r>
            <a:endParaRPr lang="en-US" dirty="0"/>
          </a:p>
        </p:txBody>
      </p:sp>
      <p:sp>
        <p:nvSpPr>
          <p:cNvPr id="9" name="addin_colorlist" hidden="1">
            <a:extLst>
              <a:ext uri="{FF2B5EF4-FFF2-40B4-BE49-F238E27FC236}">
                <a16:creationId xmlns:a16="http://schemas.microsoft.com/office/drawing/2014/main" id="{F6C04A44-E476-4A49-B738-EE2D47D4BAD9}"/>
              </a:ext>
            </a:extLst>
          </p:cNvPr>
          <p:cNvSpPr/>
          <p:nvPr userDrawn="1"/>
        </p:nvSpPr>
        <p:spPr>
          <a:xfrm>
            <a:off x="0" y="-1442711"/>
            <a:ext cx="2356794" cy="521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dirty="0"/>
              <a:t>sid1, sid2, sid3, sid4</a:t>
            </a:r>
          </a:p>
        </p:txBody>
      </p:sp>
      <p:sp>
        <p:nvSpPr>
          <p:cNvPr id="10" name="addin_colorbox" hidden="1">
            <a:extLst>
              <a:ext uri="{FF2B5EF4-FFF2-40B4-BE49-F238E27FC236}">
                <a16:creationId xmlns:a16="http://schemas.microsoft.com/office/drawing/2014/main" id="{27C08BAF-0936-474D-B97E-5B57BFE4B3DC}"/>
              </a:ext>
            </a:extLst>
          </p:cNvPr>
          <p:cNvSpPr/>
          <p:nvPr userDrawn="1"/>
        </p:nvSpPr>
        <p:spPr>
          <a:xfrm>
            <a:off x="4973338" y="-1442711"/>
            <a:ext cx="2356794" cy="521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dirty="0" err="1"/>
              <a:t>addin_colorbox</a:t>
            </a:r>
            <a:endParaRPr lang="nb-NO" dirty="0"/>
          </a:p>
        </p:txBody>
      </p:sp>
      <p:sp>
        <p:nvSpPr>
          <p:cNvPr id="11" name="addin_title" hidden="1">
            <a:extLst>
              <a:ext uri="{FF2B5EF4-FFF2-40B4-BE49-F238E27FC236}">
                <a16:creationId xmlns:a16="http://schemas.microsoft.com/office/drawing/2014/main" id="{CD588095-EB6E-4EE9-A470-1FC6B276AA84}"/>
              </a:ext>
            </a:extLst>
          </p:cNvPr>
          <p:cNvSpPr/>
          <p:nvPr userDrawn="1"/>
        </p:nvSpPr>
        <p:spPr>
          <a:xfrm>
            <a:off x="9723740" y="-1512609"/>
            <a:ext cx="2356794" cy="521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dirty="0" err="1"/>
              <a:t>addin_title</a:t>
            </a:r>
            <a:endParaRPr lang="nb-NO" dirty="0"/>
          </a:p>
        </p:txBody>
      </p:sp>
      <p:sp>
        <p:nvSpPr>
          <p:cNvPr id="12" name="addin_text" hidden="1">
            <a:extLst>
              <a:ext uri="{FF2B5EF4-FFF2-40B4-BE49-F238E27FC236}">
                <a16:creationId xmlns:a16="http://schemas.microsoft.com/office/drawing/2014/main" id="{01792D08-5194-467E-A9CB-E87CD6F0CF3C}"/>
              </a:ext>
            </a:extLst>
          </p:cNvPr>
          <p:cNvSpPr/>
          <p:nvPr userDrawn="1"/>
        </p:nvSpPr>
        <p:spPr>
          <a:xfrm>
            <a:off x="0" y="-861100"/>
            <a:ext cx="2356794" cy="521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dirty="0" err="1"/>
              <a:t>addin_text</a:t>
            </a:r>
            <a:endParaRPr lang="nb-NO" dirty="0"/>
          </a:p>
        </p:txBody>
      </p:sp>
      <p:sp>
        <p:nvSpPr>
          <p:cNvPr id="14" name="addin_image" hidden="1">
            <a:extLst>
              <a:ext uri="{FF2B5EF4-FFF2-40B4-BE49-F238E27FC236}">
                <a16:creationId xmlns:a16="http://schemas.microsoft.com/office/drawing/2014/main" id="{7E0FF7D7-FC31-4FA1-B98D-9F5E73E0ED06}"/>
              </a:ext>
            </a:extLst>
          </p:cNvPr>
          <p:cNvSpPr/>
          <p:nvPr userDrawn="1"/>
        </p:nvSpPr>
        <p:spPr>
          <a:xfrm>
            <a:off x="2505076" y="-861100"/>
            <a:ext cx="2356794" cy="521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dirty="0" err="1"/>
              <a:t>addin_image</a:t>
            </a:r>
            <a:endParaRPr lang="nb-NO" dirty="0"/>
          </a:p>
        </p:txBody>
      </p:sp>
      <p:sp>
        <p:nvSpPr>
          <p:cNvPr id="15" name="addin_background" hidden="1">
            <a:extLst>
              <a:ext uri="{FF2B5EF4-FFF2-40B4-BE49-F238E27FC236}">
                <a16:creationId xmlns:a16="http://schemas.microsoft.com/office/drawing/2014/main" id="{D73E79DB-AFAF-477A-B39A-3600CE59C832}"/>
              </a:ext>
            </a:extLst>
          </p:cNvPr>
          <p:cNvSpPr/>
          <p:nvPr userDrawn="1"/>
        </p:nvSpPr>
        <p:spPr>
          <a:xfrm>
            <a:off x="4973338" y="-861100"/>
            <a:ext cx="2356794" cy="521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sz="900" kern="1200" dirty="0" err="1">
                <a:solidFill>
                  <a:schemeClr val="lt1"/>
                </a:solidFill>
                <a:latin typeface="+mn-lt"/>
                <a:ea typeface="+mn-ea"/>
                <a:cs typeface="+mn-cs"/>
              </a:rPr>
              <a:t>addin_background</a:t>
            </a:r>
            <a:endParaRPr lang="nb-NO" dirty="0"/>
          </a:p>
        </p:txBody>
      </p:sp>
      <p:sp>
        <p:nvSpPr>
          <p:cNvPr id="16" name="addin_logo" hidden="1">
            <a:extLst>
              <a:ext uri="{FF2B5EF4-FFF2-40B4-BE49-F238E27FC236}">
                <a16:creationId xmlns:a16="http://schemas.microsoft.com/office/drawing/2014/main" id="{6D0ECAE0-D83D-477F-8858-4811F35FC31D}"/>
              </a:ext>
            </a:extLst>
          </p:cNvPr>
          <p:cNvSpPr/>
          <p:nvPr userDrawn="1"/>
        </p:nvSpPr>
        <p:spPr>
          <a:xfrm>
            <a:off x="7441600" y="-861100"/>
            <a:ext cx="2356794" cy="521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dirty="0" err="1"/>
              <a:t>addin_logo</a:t>
            </a:r>
            <a:endParaRPr lang="nb-NO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1538D53-9E40-4496-B5C8-0E242B7FF25D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6EC9E07-E46C-4C5E-8165-4D6A78601124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r>
              <a:rPr lang="en-US"/>
              <a:t>Page </a:t>
            </a:r>
            <a:fld id="{5251F420-7306-4E7C-A79E-F31A38F7D39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87DF5643-8F24-4F16-9356-F129900A4A2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3151019"/>
            <a:ext cx="9144000" cy="1878763"/>
          </a:xfrm>
        </p:spPr>
        <p:txBody>
          <a:bodyPr wrap="none" anchor="t"/>
          <a:lstStyle>
            <a:lvl1pPr algn="ctr">
              <a:defRPr sz="4501">
                <a:highlight>
                  <a:srgbClr val="FFFFFF"/>
                </a:highlight>
              </a:defRPr>
            </a:lvl1pPr>
          </a:lstStyle>
          <a:p>
            <a:r>
              <a:rPr lang="en-US" noProof="0"/>
              <a:t>Click to edit Master title style</a:t>
            </a:r>
            <a:endParaRPr lang="nb-NO" noProof="0" dirty="0"/>
          </a:p>
        </p:txBody>
      </p:sp>
      <p:sp>
        <p:nvSpPr>
          <p:cNvPr id="7" name="Subtitle 2">
            <a:extLst>
              <a:ext uri="{FF2B5EF4-FFF2-40B4-BE49-F238E27FC236}">
                <a16:creationId xmlns:a16="http://schemas.microsoft.com/office/drawing/2014/main" id="{545301A6-9B63-4AF8-9A67-C362499DE55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1144304"/>
            <a:ext cx="9144000" cy="1655762"/>
          </a:xfrm>
        </p:spPr>
        <p:txBody>
          <a:bodyPr wrap="none" bIns="0" anchor="b"/>
          <a:lstStyle>
            <a:lvl1pPr marL="0" indent="0" algn="ctr">
              <a:buNone/>
              <a:defRPr sz="1750">
                <a:highlight>
                  <a:srgbClr val="FFFFFF"/>
                </a:highlight>
              </a:defRPr>
            </a:lvl1pPr>
            <a:lvl2pPr marL="457223" indent="0" algn="ctr">
              <a:buNone/>
              <a:defRPr sz="2000"/>
            </a:lvl2pPr>
            <a:lvl3pPr marL="914446" indent="0" algn="ctr">
              <a:buNone/>
              <a:defRPr sz="1800"/>
            </a:lvl3pPr>
            <a:lvl4pPr marL="1371669" indent="0" algn="ctr">
              <a:buNone/>
              <a:defRPr sz="1600"/>
            </a:lvl4pPr>
            <a:lvl5pPr marL="1828891" indent="0" algn="ctr">
              <a:buNone/>
              <a:defRPr sz="1600"/>
            </a:lvl5pPr>
            <a:lvl6pPr marL="2286114" indent="0" algn="ctr">
              <a:buNone/>
              <a:defRPr sz="1600"/>
            </a:lvl6pPr>
            <a:lvl7pPr marL="2743337" indent="0" algn="ctr">
              <a:buNone/>
              <a:defRPr sz="1600"/>
            </a:lvl7pPr>
            <a:lvl8pPr marL="3200560" indent="0" algn="ctr">
              <a:buNone/>
              <a:defRPr sz="1600"/>
            </a:lvl8pPr>
            <a:lvl9pPr marL="3657783" indent="0" algn="ctr">
              <a:buNone/>
              <a:defRPr sz="1600"/>
            </a:lvl9pPr>
          </a:lstStyle>
          <a:p>
            <a:r>
              <a:rPr lang="en-US" noProof="0"/>
              <a:t>Click to edit Master subtitle style</a:t>
            </a:r>
            <a:endParaRPr lang="nb-NO" noProof="0" dirty="0"/>
          </a:p>
        </p:txBody>
      </p:sp>
    </p:spTree>
    <p:extLst>
      <p:ext uri="{BB962C8B-B14F-4D97-AF65-F5344CB8AC3E}">
        <p14:creationId xmlns:p14="http://schemas.microsoft.com/office/powerpoint/2010/main" val="135868524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Quote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10FAE04-E853-4650-A24D-5F754E1D5AE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0" y="0"/>
            <a:ext cx="12191999" cy="6858000"/>
          </a:xfrm>
          <a:prstGeom prst="rect">
            <a:avLst/>
          </a:prstGeom>
          <a:solidFill>
            <a:schemeClr val="accent6"/>
          </a:solidFill>
        </p:spPr>
        <p:txBody>
          <a:bodyPr lIns="0" tIns="0" rIns="0" bIns="0"/>
          <a:lstStyle>
            <a:lvl1pPr>
              <a:buNone/>
              <a:defRPr>
                <a:solidFill>
                  <a:schemeClr val="bg1"/>
                </a:solidFill>
              </a:defRPr>
            </a:lvl1pPr>
          </a:lstStyle>
          <a:p>
            <a:pPr marL="125438" marR="0" lvl="0" indent="-125438" algn="l" defTabSz="914446" rtl="0" eaLnBrk="1" fontAlgn="auto" latinLnBrk="0" hangingPunct="1">
              <a:lnSpc>
                <a:spcPct val="100000"/>
              </a:lnSpc>
              <a:spcBef>
                <a:spcPts val="11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nb-NO" dirty="0" err="1"/>
              <a:t>Click</a:t>
            </a:r>
            <a:r>
              <a:rPr lang="nb-NO" dirty="0"/>
              <a:t> </a:t>
            </a:r>
            <a:r>
              <a:rPr lang="nb-NO" dirty="0" err="1"/>
              <a:t>insert</a:t>
            </a:r>
            <a:r>
              <a:rPr lang="nb-NO" dirty="0"/>
              <a:t> – Picture – </a:t>
            </a:r>
            <a:r>
              <a:rPr lang="nb-NO" dirty="0" err="1"/>
              <a:t>this</a:t>
            </a:r>
            <a:r>
              <a:rPr lang="nb-NO" dirty="0"/>
              <a:t> </a:t>
            </a:r>
            <a:r>
              <a:rPr lang="nb-NO" dirty="0" err="1"/>
              <a:t>device</a:t>
            </a:r>
            <a:r>
              <a:rPr lang="nb-NO" dirty="0"/>
              <a:t>– to </a:t>
            </a:r>
            <a:r>
              <a:rPr lang="nb-NO" dirty="0" err="1"/>
              <a:t>add</a:t>
            </a:r>
            <a:r>
              <a:rPr lang="nb-NO" dirty="0"/>
              <a:t> or </a:t>
            </a:r>
            <a:r>
              <a:rPr lang="nb-NO" dirty="0" err="1"/>
              <a:t>change</a:t>
            </a:r>
            <a:r>
              <a:rPr lang="nb-NO" dirty="0"/>
              <a:t> </a:t>
            </a:r>
            <a:r>
              <a:rPr lang="nb-NO" dirty="0" err="1"/>
              <a:t>the</a:t>
            </a:r>
            <a:r>
              <a:rPr lang="nb-NO" dirty="0"/>
              <a:t> </a:t>
            </a:r>
            <a:r>
              <a:rPr lang="nb-NO" dirty="0" err="1"/>
              <a:t>picture</a:t>
            </a:r>
            <a:endParaRPr lang="en-US" dirty="0"/>
          </a:p>
          <a:p>
            <a:endParaRPr lang="en-US" dirty="0"/>
          </a:p>
        </p:txBody>
      </p:sp>
      <p:sp>
        <p:nvSpPr>
          <p:cNvPr id="20" name="Text Placeholder 2" descr="Logo university of oslo">
            <a:extLst>
              <a:ext uri="{FF2B5EF4-FFF2-40B4-BE49-F238E27FC236}">
                <a16:creationId xmlns:a16="http://schemas.microsoft.com/office/drawing/2014/main" id="{8BA44D8A-54F0-40B1-96F3-44DF956CC7EA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381001" y="6280142"/>
            <a:ext cx="767518" cy="202980"/>
          </a:xfr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nb-NO" dirty="0"/>
              <a:t> </a:t>
            </a:r>
            <a:endParaRPr lang="en-US" dirty="0"/>
          </a:p>
        </p:txBody>
      </p:sp>
      <p:sp>
        <p:nvSpPr>
          <p:cNvPr id="4" name="addin_colorlist" hidden="1">
            <a:extLst>
              <a:ext uri="{FF2B5EF4-FFF2-40B4-BE49-F238E27FC236}">
                <a16:creationId xmlns:a16="http://schemas.microsoft.com/office/drawing/2014/main" id="{3688BA85-E873-4370-B3DC-1DB3D6805327}"/>
              </a:ext>
            </a:extLst>
          </p:cNvPr>
          <p:cNvSpPr/>
          <p:nvPr userDrawn="1"/>
        </p:nvSpPr>
        <p:spPr>
          <a:xfrm>
            <a:off x="2430935" y="-1512609"/>
            <a:ext cx="2356794" cy="521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dirty="0"/>
              <a:t>sitk1, sitk2, sitk3</a:t>
            </a:r>
          </a:p>
        </p:txBody>
      </p:sp>
      <p:sp>
        <p:nvSpPr>
          <p:cNvPr id="5" name="addin_colorbox" hidden="1">
            <a:extLst>
              <a:ext uri="{FF2B5EF4-FFF2-40B4-BE49-F238E27FC236}">
                <a16:creationId xmlns:a16="http://schemas.microsoft.com/office/drawing/2014/main" id="{01750E1E-149D-4737-BB50-E180FD962100}"/>
              </a:ext>
            </a:extLst>
          </p:cNvPr>
          <p:cNvSpPr/>
          <p:nvPr userDrawn="1"/>
        </p:nvSpPr>
        <p:spPr>
          <a:xfrm>
            <a:off x="4861870" y="-1512609"/>
            <a:ext cx="2356794" cy="521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dirty="0" err="1"/>
              <a:t>addin_colorbox</a:t>
            </a:r>
            <a:endParaRPr lang="nb-NO" dirty="0"/>
          </a:p>
        </p:txBody>
      </p:sp>
      <p:sp>
        <p:nvSpPr>
          <p:cNvPr id="6" name="addin_title" hidden="1">
            <a:extLst>
              <a:ext uri="{FF2B5EF4-FFF2-40B4-BE49-F238E27FC236}">
                <a16:creationId xmlns:a16="http://schemas.microsoft.com/office/drawing/2014/main" id="{8A95C1E6-41C2-4B63-A678-1197B885A271}"/>
              </a:ext>
            </a:extLst>
          </p:cNvPr>
          <p:cNvSpPr/>
          <p:nvPr userDrawn="1"/>
        </p:nvSpPr>
        <p:spPr>
          <a:xfrm>
            <a:off x="9723740" y="-1512609"/>
            <a:ext cx="2356794" cy="521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dirty="0" err="1"/>
              <a:t>addin_title</a:t>
            </a:r>
            <a:endParaRPr lang="nb-NO" dirty="0"/>
          </a:p>
        </p:txBody>
      </p:sp>
      <p:sp>
        <p:nvSpPr>
          <p:cNvPr id="7" name="addin_text" hidden="1">
            <a:extLst>
              <a:ext uri="{FF2B5EF4-FFF2-40B4-BE49-F238E27FC236}">
                <a16:creationId xmlns:a16="http://schemas.microsoft.com/office/drawing/2014/main" id="{88900728-1D9A-4CFE-BD46-77F03BBF6825}"/>
              </a:ext>
            </a:extLst>
          </p:cNvPr>
          <p:cNvSpPr/>
          <p:nvPr userDrawn="1"/>
        </p:nvSpPr>
        <p:spPr>
          <a:xfrm>
            <a:off x="0" y="-861100"/>
            <a:ext cx="2356794" cy="521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dirty="0" err="1"/>
              <a:t>addin_text</a:t>
            </a:r>
            <a:endParaRPr lang="nb-NO" dirty="0"/>
          </a:p>
        </p:txBody>
      </p:sp>
      <p:sp>
        <p:nvSpPr>
          <p:cNvPr id="8" name="addin_image" hidden="1">
            <a:extLst>
              <a:ext uri="{FF2B5EF4-FFF2-40B4-BE49-F238E27FC236}">
                <a16:creationId xmlns:a16="http://schemas.microsoft.com/office/drawing/2014/main" id="{71F63DE9-1A9D-416E-8BF1-5DDBAC2C3665}"/>
              </a:ext>
            </a:extLst>
          </p:cNvPr>
          <p:cNvSpPr/>
          <p:nvPr userDrawn="1"/>
        </p:nvSpPr>
        <p:spPr>
          <a:xfrm>
            <a:off x="2505076" y="-861100"/>
            <a:ext cx="2356794" cy="521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dirty="0" err="1"/>
              <a:t>addin_image</a:t>
            </a:r>
            <a:endParaRPr lang="nb-NO" dirty="0"/>
          </a:p>
        </p:txBody>
      </p:sp>
      <p:sp>
        <p:nvSpPr>
          <p:cNvPr id="9" name="addin_grouplist" hidden="1">
            <a:extLst>
              <a:ext uri="{FF2B5EF4-FFF2-40B4-BE49-F238E27FC236}">
                <a16:creationId xmlns:a16="http://schemas.microsoft.com/office/drawing/2014/main" id="{55453450-7C5E-47ED-8FB9-95BB5C190194}"/>
              </a:ext>
            </a:extLst>
          </p:cNvPr>
          <p:cNvSpPr/>
          <p:nvPr userDrawn="1"/>
        </p:nvSpPr>
        <p:spPr>
          <a:xfrm>
            <a:off x="4973338" y="-861100"/>
            <a:ext cx="2356794" cy="521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sz="900" kern="1200" dirty="0" err="1">
                <a:solidFill>
                  <a:schemeClr val="lt1"/>
                </a:solidFill>
                <a:latin typeface="+mn-lt"/>
                <a:ea typeface="+mn-ea"/>
                <a:cs typeface="+mn-cs"/>
              </a:rPr>
              <a:t>SkiftBakgrunnGroup</a:t>
            </a:r>
            <a:endParaRPr lang="nb-NO" dirty="0"/>
          </a:p>
        </p:txBody>
      </p:sp>
      <p:sp>
        <p:nvSpPr>
          <p:cNvPr id="10" name="addin_background" hidden="1">
            <a:extLst>
              <a:ext uri="{FF2B5EF4-FFF2-40B4-BE49-F238E27FC236}">
                <a16:creationId xmlns:a16="http://schemas.microsoft.com/office/drawing/2014/main" id="{19DE1B7D-2015-4D3D-81DA-BE1C0B884B8C}"/>
              </a:ext>
            </a:extLst>
          </p:cNvPr>
          <p:cNvSpPr/>
          <p:nvPr userDrawn="1"/>
        </p:nvSpPr>
        <p:spPr>
          <a:xfrm>
            <a:off x="7441600" y="-861100"/>
            <a:ext cx="2356794" cy="521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sz="900" kern="1200" dirty="0" err="1">
                <a:solidFill>
                  <a:schemeClr val="lt1"/>
                </a:solidFill>
                <a:latin typeface="+mn-lt"/>
                <a:ea typeface="+mn-ea"/>
                <a:cs typeface="+mn-cs"/>
              </a:rPr>
              <a:t>Addin_background</a:t>
            </a:r>
            <a:endParaRPr lang="nb-NO" dirty="0"/>
          </a:p>
        </p:txBody>
      </p:sp>
      <p:sp>
        <p:nvSpPr>
          <p:cNvPr id="12" name="addin_colorlist" hidden="1">
            <a:extLst>
              <a:ext uri="{FF2B5EF4-FFF2-40B4-BE49-F238E27FC236}">
                <a16:creationId xmlns:a16="http://schemas.microsoft.com/office/drawing/2014/main" id="{2DACBF1F-1831-46CB-8E94-DAC5CC4C8A53}"/>
              </a:ext>
            </a:extLst>
          </p:cNvPr>
          <p:cNvSpPr/>
          <p:nvPr userDrawn="1"/>
        </p:nvSpPr>
        <p:spPr>
          <a:xfrm>
            <a:off x="2583335" y="-1360209"/>
            <a:ext cx="2356794" cy="521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dirty="0"/>
              <a:t>sitk1, sitk2, sitk3</a:t>
            </a:r>
          </a:p>
        </p:txBody>
      </p:sp>
      <p:sp>
        <p:nvSpPr>
          <p:cNvPr id="13" name="addin_colorbox" hidden="1">
            <a:extLst>
              <a:ext uri="{FF2B5EF4-FFF2-40B4-BE49-F238E27FC236}">
                <a16:creationId xmlns:a16="http://schemas.microsoft.com/office/drawing/2014/main" id="{08780C0B-BBD9-4BF7-B461-4D609C762B61}"/>
              </a:ext>
            </a:extLst>
          </p:cNvPr>
          <p:cNvSpPr/>
          <p:nvPr userDrawn="1"/>
        </p:nvSpPr>
        <p:spPr>
          <a:xfrm>
            <a:off x="5014270" y="-1360209"/>
            <a:ext cx="2356794" cy="521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dirty="0" err="1"/>
              <a:t>addin_colorbox</a:t>
            </a:r>
            <a:endParaRPr lang="nb-NO" dirty="0"/>
          </a:p>
        </p:txBody>
      </p:sp>
      <p:sp>
        <p:nvSpPr>
          <p:cNvPr id="14" name="addin_title" hidden="1">
            <a:extLst>
              <a:ext uri="{FF2B5EF4-FFF2-40B4-BE49-F238E27FC236}">
                <a16:creationId xmlns:a16="http://schemas.microsoft.com/office/drawing/2014/main" id="{3E5FC6D0-29E6-4763-9016-B07C6C2F674E}"/>
              </a:ext>
            </a:extLst>
          </p:cNvPr>
          <p:cNvSpPr/>
          <p:nvPr userDrawn="1"/>
        </p:nvSpPr>
        <p:spPr>
          <a:xfrm>
            <a:off x="9876140" y="-1360209"/>
            <a:ext cx="2356794" cy="521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dirty="0" err="1"/>
              <a:t>addin_title</a:t>
            </a:r>
            <a:endParaRPr lang="nb-NO" dirty="0"/>
          </a:p>
        </p:txBody>
      </p:sp>
      <p:sp>
        <p:nvSpPr>
          <p:cNvPr id="15" name="addin_text" hidden="1">
            <a:extLst>
              <a:ext uri="{FF2B5EF4-FFF2-40B4-BE49-F238E27FC236}">
                <a16:creationId xmlns:a16="http://schemas.microsoft.com/office/drawing/2014/main" id="{E5048523-44FB-402D-AF9A-189895D758AB}"/>
              </a:ext>
            </a:extLst>
          </p:cNvPr>
          <p:cNvSpPr/>
          <p:nvPr userDrawn="1"/>
        </p:nvSpPr>
        <p:spPr>
          <a:xfrm>
            <a:off x="152400" y="-708700"/>
            <a:ext cx="2356794" cy="521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dirty="0" err="1"/>
              <a:t>addin_text</a:t>
            </a:r>
            <a:endParaRPr lang="nb-NO" dirty="0"/>
          </a:p>
        </p:txBody>
      </p:sp>
      <p:sp>
        <p:nvSpPr>
          <p:cNvPr id="16" name="addin_image" hidden="1">
            <a:extLst>
              <a:ext uri="{FF2B5EF4-FFF2-40B4-BE49-F238E27FC236}">
                <a16:creationId xmlns:a16="http://schemas.microsoft.com/office/drawing/2014/main" id="{4EBCC3D3-FB5E-4C44-BD2A-4765289129B6}"/>
              </a:ext>
            </a:extLst>
          </p:cNvPr>
          <p:cNvSpPr/>
          <p:nvPr userDrawn="1"/>
        </p:nvSpPr>
        <p:spPr>
          <a:xfrm>
            <a:off x="2657476" y="-708700"/>
            <a:ext cx="2356794" cy="521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dirty="0" err="1"/>
              <a:t>addin_image</a:t>
            </a:r>
            <a:endParaRPr lang="nb-NO" dirty="0"/>
          </a:p>
        </p:txBody>
      </p:sp>
      <p:sp>
        <p:nvSpPr>
          <p:cNvPr id="17" name="addin_grouplist" hidden="1">
            <a:extLst>
              <a:ext uri="{FF2B5EF4-FFF2-40B4-BE49-F238E27FC236}">
                <a16:creationId xmlns:a16="http://schemas.microsoft.com/office/drawing/2014/main" id="{A21182DD-62B1-48E3-8A1E-30E0E49F8581}"/>
              </a:ext>
            </a:extLst>
          </p:cNvPr>
          <p:cNvSpPr/>
          <p:nvPr userDrawn="1"/>
        </p:nvSpPr>
        <p:spPr>
          <a:xfrm>
            <a:off x="5125738" y="-708700"/>
            <a:ext cx="2356794" cy="521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sz="900" kern="1200" dirty="0" err="1">
                <a:solidFill>
                  <a:schemeClr val="lt1"/>
                </a:solidFill>
                <a:latin typeface="+mn-lt"/>
                <a:ea typeface="+mn-ea"/>
                <a:cs typeface="+mn-cs"/>
              </a:rPr>
              <a:t>SkiftBakgrunnGroup</a:t>
            </a:r>
            <a:endParaRPr lang="nb-NO" dirty="0"/>
          </a:p>
        </p:txBody>
      </p:sp>
      <p:sp>
        <p:nvSpPr>
          <p:cNvPr id="18" name="addin_background" hidden="1">
            <a:extLst>
              <a:ext uri="{FF2B5EF4-FFF2-40B4-BE49-F238E27FC236}">
                <a16:creationId xmlns:a16="http://schemas.microsoft.com/office/drawing/2014/main" id="{DA65AA7C-2435-43EC-9E54-A952934DE561}"/>
              </a:ext>
            </a:extLst>
          </p:cNvPr>
          <p:cNvSpPr/>
          <p:nvPr userDrawn="1"/>
        </p:nvSpPr>
        <p:spPr>
          <a:xfrm>
            <a:off x="7594000" y="-708700"/>
            <a:ext cx="2356794" cy="521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sz="900" kern="1200" dirty="0" err="1">
                <a:solidFill>
                  <a:schemeClr val="lt1"/>
                </a:solidFill>
                <a:latin typeface="+mn-lt"/>
                <a:ea typeface="+mn-ea"/>
                <a:cs typeface="+mn-cs"/>
              </a:rPr>
              <a:t>Addin_background</a:t>
            </a:r>
            <a:endParaRPr lang="nb-NO" dirty="0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524000" y="2057638"/>
            <a:ext cx="9144000" cy="2733991"/>
          </a:xfrm>
        </p:spPr>
        <p:txBody>
          <a:bodyPr anchor="ctr"/>
          <a:lstStyle>
            <a:lvl1pPr algn="ctr">
              <a:lnSpc>
                <a:spcPct val="100000"/>
              </a:lnSpc>
              <a:defRPr sz="4501">
                <a:solidFill>
                  <a:schemeClr val="tx1"/>
                </a:solidFill>
                <a:highlight>
                  <a:srgbClr val="FFFFFF"/>
                </a:highlight>
              </a:defRPr>
            </a:lvl1pPr>
          </a:lstStyle>
          <a:p>
            <a:r>
              <a:rPr lang="nb-NO" noProof="0" dirty="0" err="1"/>
              <a:t>Quote</a:t>
            </a:r>
            <a:endParaRPr lang="nb-NO" noProof="0" dirty="0"/>
          </a:p>
        </p:txBody>
      </p:sp>
    </p:spTree>
    <p:extLst>
      <p:ext uri="{BB962C8B-B14F-4D97-AF65-F5344CB8AC3E}">
        <p14:creationId xmlns:p14="http://schemas.microsoft.com/office/powerpoint/2010/main" val="133147166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ne textbox with subhea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E47832A-C200-4F7E-AF3E-D40604841FC4}"/>
              </a:ext>
            </a:extLst>
          </p:cNvPr>
          <p:cNvSpPr>
            <a:spLocks noGrp="1"/>
          </p:cNvSpPr>
          <p:nvPr>
            <p:ph type="ftr" sz="quarter" idx="32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B58FA56-4D7C-4979-BB98-B74CBD5F52E4}"/>
              </a:ext>
            </a:extLst>
          </p:cNvPr>
          <p:cNvSpPr>
            <a:spLocks noGrp="1"/>
          </p:cNvSpPr>
          <p:nvPr>
            <p:ph type="sldNum" sz="quarter" idx="33"/>
          </p:nvPr>
        </p:nvSpPr>
        <p:spPr/>
        <p:txBody>
          <a:bodyPr/>
          <a:lstStyle/>
          <a:p>
            <a:r>
              <a:rPr lang="en-US"/>
              <a:t>Page </a:t>
            </a:r>
            <a:fld id="{5251F420-7306-4E7C-A79E-F31A38F7D39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addin_colorlist" hidden="1">
            <a:extLst>
              <a:ext uri="{FF2B5EF4-FFF2-40B4-BE49-F238E27FC236}">
                <a16:creationId xmlns:a16="http://schemas.microsoft.com/office/drawing/2014/main" id="{B7FE76BD-1D32-4FE8-AC91-B195070748A0}"/>
              </a:ext>
            </a:extLst>
          </p:cNvPr>
          <p:cNvSpPr/>
          <p:nvPr userDrawn="1"/>
        </p:nvSpPr>
        <p:spPr>
          <a:xfrm>
            <a:off x="0" y="-1466578"/>
            <a:ext cx="2356794" cy="521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dirty="0" err="1"/>
              <a:t>kapforHvit</a:t>
            </a:r>
            <a:r>
              <a:rPr lang="nb-NO" dirty="0"/>
              <a:t>, </a:t>
            </a:r>
            <a:r>
              <a:rPr lang="nb-NO" dirty="0" err="1"/>
              <a:t>gronn</a:t>
            </a:r>
            <a:r>
              <a:rPr lang="nb-NO" dirty="0"/>
              <a:t>, halv1, halv2, halv5, halv7</a:t>
            </a:r>
          </a:p>
        </p:txBody>
      </p:sp>
      <p:sp>
        <p:nvSpPr>
          <p:cNvPr id="10" name="addin_colorbox" hidden="1">
            <a:extLst>
              <a:ext uri="{FF2B5EF4-FFF2-40B4-BE49-F238E27FC236}">
                <a16:creationId xmlns:a16="http://schemas.microsoft.com/office/drawing/2014/main" id="{577BCF49-E370-4191-A9D3-5E55520BEC01}"/>
              </a:ext>
            </a:extLst>
          </p:cNvPr>
          <p:cNvSpPr/>
          <p:nvPr userDrawn="1"/>
        </p:nvSpPr>
        <p:spPr>
          <a:xfrm>
            <a:off x="4861870" y="-1512609"/>
            <a:ext cx="2356794" cy="521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dirty="0" err="1"/>
              <a:t>addin_colorbox</a:t>
            </a:r>
            <a:endParaRPr lang="nb-NO" dirty="0"/>
          </a:p>
        </p:txBody>
      </p:sp>
      <p:sp>
        <p:nvSpPr>
          <p:cNvPr id="11" name="addin_title" hidden="1">
            <a:extLst>
              <a:ext uri="{FF2B5EF4-FFF2-40B4-BE49-F238E27FC236}">
                <a16:creationId xmlns:a16="http://schemas.microsoft.com/office/drawing/2014/main" id="{64D7346C-42A8-4BF6-BD31-3EF03D696B30}"/>
              </a:ext>
            </a:extLst>
          </p:cNvPr>
          <p:cNvSpPr/>
          <p:nvPr userDrawn="1"/>
        </p:nvSpPr>
        <p:spPr>
          <a:xfrm>
            <a:off x="9723740" y="-1512609"/>
            <a:ext cx="2356794" cy="521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dirty="0" err="1"/>
              <a:t>addin_title</a:t>
            </a:r>
            <a:endParaRPr lang="nb-NO" dirty="0"/>
          </a:p>
        </p:txBody>
      </p:sp>
      <p:sp>
        <p:nvSpPr>
          <p:cNvPr id="12" name="addin_text" hidden="1">
            <a:extLst>
              <a:ext uri="{FF2B5EF4-FFF2-40B4-BE49-F238E27FC236}">
                <a16:creationId xmlns:a16="http://schemas.microsoft.com/office/drawing/2014/main" id="{1664CE25-C511-4C72-86B2-CD04C60CDCA9}"/>
              </a:ext>
            </a:extLst>
          </p:cNvPr>
          <p:cNvSpPr/>
          <p:nvPr userDrawn="1"/>
        </p:nvSpPr>
        <p:spPr>
          <a:xfrm>
            <a:off x="0" y="-861100"/>
            <a:ext cx="2356794" cy="521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dirty="0" err="1"/>
              <a:t>addin_text</a:t>
            </a:r>
            <a:endParaRPr lang="nb-NO" dirty="0"/>
          </a:p>
        </p:txBody>
      </p:sp>
      <p:sp>
        <p:nvSpPr>
          <p:cNvPr id="13" name="addin_image" hidden="1">
            <a:extLst>
              <a:ext uri="{FF2B5EF4-FFF2-40B4-BE49-F238E27FC236}">
                <a16:creationId xmlns:a16="http://schemas.microsoft.com/office/drawing/2014/main" id="{1FDD2AD4-3CBB-4718-8708-A4ABD22FEE4F}"/>
              </a:ext>
            </a:extLst>
          </p:cNvPr>
          <p:cNvSpPr/>
          <p:nvPr userDrawn="1"/>
        </p:nvSpPr>
        <p:spPr>
          <a:xfrm>
            <a:off x="2505076" y="-861100"/>
            <a:ext cx="2356794" cy="521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dirty="0" err="1"/>
              <a:t>addin_image</a:t>
            </a:r>
            <a:endParaRPr lang="nb-NO" dirty="0"/>
          </a:p>
        </p:txBody>
      </p:sp>
      <p:sp>
        <p:nvSpPr>
          <p:cNvPr id="14" name="addin_grouplist" hidden="1">
            <a:extLst>
              <a:ext uri="{FF2B5EF4-FFF2-40B4-BE49-F238E27FC236}">
                <a16:creationId xmlns:a16="http://schemas.microsoft.com/office/drawing/2014/main" id="{89CA383D-0F6C-4656-8C17-CCCA7960CDC2}"/>
              </a:ext>
            </a:extLst>
          </p:cNvPr>
          <p:cNvSpPr/>
          <p:nvPr userDrawn="1"/>
        </p:nvSpPr>
        <p:spPr>
          <a:xfrm>
            <a:off x="4973338" y="-861100"/>
            <a:ext cx="2356794" cy="521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sz="900" kern="1200" dirty="0" err="1">
                <a:solidFill>
                  <a:schemeClr val="lt1"/>
                </a:solidFill>
                <a:latin typeface="+mn-lt"/>
                <a:ea typeface="+mn-ea"/>
                <a:cs typeface="+mn-cs"/>
              </a:rPr>
              <a:t>SkiftBakgrunnGroup</a:t>
            </a:r>
            <a:endParaRPr lang="nb-NO" dirty="0"/>
          </a:p>
        </p:txBody>
      </p:sp>
      <p:sp>
        <p:nvSpPr>
          <p:cNvPr id="15" name="addin_logo" hidden="1">
            <a:extLst>
              <a:ext uri="{FF2B5EF4-FFF2-40B4-BE49-F238E27FC236}">
                <a16:creationId xmlns:a16="http://schemas.microsoft.com/office/drawing/2014/main" id="{574B200B-554A-44F6-A5CF-7E5E17C8547F}"/>
              </a:ext>
            </a:extLst>
          </p:cNvPr>
          <p:cNvSpPr/>
          <p:nvPr userDrawn="1"/>
        </p:nvSpPr>
        <p:spPr>
          <a:xfrm>
            <a:off x="7441600" y="-861100"/>
            <a:ext cx="2356794" cy="521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dirty="0" err="1"/>
              <a:t>addin_logo</a:t>
            </a:r>
            <a:endParaRPr lang="nb-NO" dirty="0"/>
          </a:p>
        </p:txBody>
      </p:sp>
      <p:sp>
        <p:nvSpPr>
          <p:cNvPr id="16" name="addin_fillplaceholders" hidden="1">
            <a:extLst>
              <a:ext uri="{FF2B5EF4-FFF2-40B4-BE49-F238E27FC236}">
                <a16:creationId xmlns:a16="http://schemas.microsoft.com/office/drawing/2014/main" id="{E9F05AAF-95F2-4DEB-9E39-9C52A1AA2ECD}"/>
              </a:ext>
            </a:extLst>
          </p:cNvPr>
          <p:cNvSpPr/>
          <p:nvPr userDrawn="1"/>
        </p:nvSpPr>
        <p:spPr>
          <a:xfrm>
            <a:off x="10049671" y="-867733"/>
            <a:ext cx="2356794" cy="521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dirty="0" err="1"/>
              <a:t>addin_fillplaceholders</a:t>
            </a:r>
            <a:endParaRPr lang="nb-NO" dirty="0"/>
          </a:p>
        </p:txBody>
      </p:sp>
      <p:sp>
        <p:nvSpPr>
          <p:cNvPr id="17" name="addin_background" hidden="1">
            <a:extLst>
              <a:ext uri="{FF2B5EF4-FFF2-40B4-BE49-F238E27FC236}">
                <a16:creationId xmlns:a16="http://schemas.microsoft.com/office/drawing/2014/main" id="{A0564F8C-C50F-400D-BD2B-ED1C4763FC27}"/>
              </a:ext>
            </a:extLst>
          </p:cNvPr>
          <p:cNvSpPr/>
          <p:nvPr userDrawn="1"/>
        </p:nvSpPr>
        <p:spPr>
          <a:xfrm>
            <a:off x="9723740" y="-837228"/>
            <a:ext cx="2356794" cy="521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dirty="0" err="1"/>
              <a:t>addin_background</a:t>
            </a:r>
            <a:endParaRPr lang="nb-NO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CCEC6402-B72B-43A7-AB55-858B3D9C7C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044" y="360045"/>
            <a:ext cx="11471910" cy="542658"/>
          </a:xfrm>
        </p:spPr>
        <p:txBody>
          <a:bodyPr/>
          <a:lstStyle>
            <a:lvl1pPr>
              <a:defRPr sz="3500"/>
            </a:lvl1pPr>
          </a:lstStyle>
          <a:p>
            <a:r>
              <a:rPr lang="en-US" noProof="0"/>
              <a:t>Click to edit Master title style</a:t>
            </a:r>
            <a:endParaRPr lang="nb-NO" noProof="0" dirty="0"/>
          </a:p>
        </p:txBody>
      </p:sp>
      <p:sp>
        <p:nvSpPr>
          <p:cNvPr id="8" name="Subtitle 2">
            <a:extLst>
              <a:ext uri="{FF2B5EF4-FFF2-40B4-BE49-F238E27FC236}">
                <a16:creationId xmlns:a16="http://schemas.microsoft.com/office/drawing/2014/main" id="{E3D099F6-7C77-4DBE-8B36-12B42A9CBF9B}"/>
              </a:ext>
            </a:extLst>
          </p:cNvPr>
          <p:cNvSpPr>
            <a:spLocks noGrp="1"/>
          </p:cNvSpPr>
          <p:nvPr>
            <p:ph type="subTitle" idx="13"/>
          </p:nvPr>
        </p:nvSpPr>
        <p:spPr>
          <a:xfrm>
            <a:off x="360044" y="1082726"/>
            <a:ext cx="11471910" cy="494749"/>
          </a:xfrm>
        </p:spPr>
        <p:txBody>
          <a:bodyPr anchor="t"/>
          <a:lstStyle>
            <a:lvl1pPr marL="0" indent="0" algn="l">
              <a:buNone/>
              <a:defRPr sz="1800"/>
            </a:lvl1pPr>
            <a:lvl2pPr marL="457223" indent="0" algn="ctr">
              <a:buNone/>
              <a:defRPr sz="2000"/>
            </a:lvl2pPr>
            <a:lvl3pPr marL="914446" indent="0" algn="ctr">
              <a:buNone/>
              <a:defRPr sz="1800"/>
            </a:lvl3pPr>
            <a:lvl4pPr marL="1371669" indent="0" algn="ctr">
              <a:buNone/>
              <a:defRPr sz="1600"/>
            </a:lvl4pPr>
            <a:lvl5pPr marL="1828891" indent="0" algn="ctr">
              <a:buNone/>
              <a:defRPr sz="1600"/>
            </a:lvl5pPr>
            <a:lvl6pPr marL="2286114" indent="0" algn="ctr">
              <a:buNone/>
              <a:defRPr sz="1600"/>
            </a:lvl6pPr>
            <a:lvl7pPr marL="2743337" indent="0" algn="ctr">
              <a:buNone/>
              <a:defRPr sz="1600"/>
            </a:lvl7pPr>
            <a:lvl8pPr marL="3200560" indent="0" algn="ctr">
              <a:buNone/>
              <a:defRPr sz="1600"/>
            </a:lvl8pPr>
            <a:lvl9pPr marL="3657783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E1884A91-9223-4B5D-BCF2-07CADE2A90D8}"/>
              </a:ext>
            </a:extLst>
          </p:cNvPr>
          <p:cNvSpPr>
            <a:spLocks noGrp="1"/>
          </p:cNvSpPr>
          <p:nvPr>
            <p:ph sz="quarter" idx="34"/>
          </p:nvPr>
        </p:nvSpPr>
        <p:spPr>
          <a:xfrm>
            <a:off x="360044" y="1757499"/>
            <a:ext cx="11471910" cy="4301103"/>
          </a:xfrm>
          <a:prstGeom prst="rect">
            <a:avLst/>
          </a:prstGeom>
          <a:effectLst>
            <a:outerShdw blurRad="50800" dist="50800" dir="5400000" algn="ctr" rotWithShape="0">
              <a:srgbClr val="010000">
                <a:alpha val="0"/>
              </a:srgbClr>
            </a:outerShdw>
          </a:effectLst>
        </p:spPr>
        <p:txBody>
          <a:bodyPr lIns="0" tIns="0" rIns="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9134505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textboxes with subhea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3AB79B2-2B36-4C4F-8B4A-5CE97327C93B}"/>
              </a:ext>
            </a:extLst>
          </p:cNvPr>
          <p:cNvSpPr>
            <a:spLocks noGrp="1"/>
          </p:cNvSpPr>
          <p:nvPr>
            <p:ph type="ftr" sz="quarter" idx="34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F91AEDF-947D-4C51-A230-4B0365289C62}"/>
              </a:ext>
            </a:extLst>
          </p:cNvPr>
          <p:cNvSpPr>
            <a:spLocks noGrp="1"/>
          </p:cNvSpPr>
          <p:nvPr>
            <p:ph type="sldNum" sz="quarter" idx="35"/>
          </p:nvPr>
        </p:nvSpPr>
        <p:spPr/>
        <p:txBody>
          <a:bodyPr/>
          <a:lstStyle/>
          <a:p>
            <a:r>
              <a:rPr lang="en-US"/>
              <a:t>Page </a:t>
            </a:r>
            <a:fld id="{5251F420-7306-4E7C-A79E-F31A38F7D39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addin_colorlist" hidden="1">
            <a:extLst>
              <a:ext uri="{FF2B5EF4-FFF2-40B4-BE49-F238E27FC236}">
                <a16:creationId xmlns:a16="http://schemas.microsoft.com/office/drawing/2014/main" id="{C2CE6A29-6246-4580-A5FA-2D5885A1539E}"/>
              </a:ext>
            </a:extLst>
          </p:cNvPr>
          <p:cNvSpPr/>
          <p:nvPr userDrawn="1"/>
        </p:nvSpPr>
        <p:spPr>
          <a:xfrm>
            <a:off x="0" y="-1466578"/>
            <a:ext cx="2356794" cy="521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dirty="0" err="1"/>
              <a:t>kapforHvit</a:t>
            </a:r>
            <a:r>
              <a:rPr lang="nb-NO" dirty="0"/>
              <a:t>, </a:t>
            </a:r>
            <a:r>
              <a:rPr lang="nb-NO" dirty="0" err="1"/>
              <a:t>gronn</a:t>
            </a:r>
            <a:r>
              <a:rPr lang="nb-NO" dirty="0"/>
              <a:t>, halv1, halv2, halv5, halv7</a:t>
            </a:r>
          </a:p>
        </p:txBody>
      </p:sp>
      <p:sp>
        <p:nvSpPr>
          <p:cNvPr id="10" name="addin_colorbox" hidden="1">
            <a:extLst>
              <a:ext uri="{FF2B5EF4-FFF2-40B4-BE49-F238E27FC236}">
                <a16:creationId xmlns:a16="http://schemas.microsoft.com/office/drawing/2014/main" id="{98F27F19-D47F-495E-828B-1AF61ADC44C1}"/>
              </a:ext>
            </a:extLst>
          </p:cNvPr>
          <p:cNvSpPr/>
          <p:nvPr userDrawn="1"/>
        </p:nvSpPr>
        <p:spPr>
          <a:xfrm>
            <a:off x="4861870" y="-1512609"/>
            <a:ext cx="2356794" cy="521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dirty="0" err="1"/>
              <a:t>addin_colorbox</a:t>
            </a:r>
            <a:endParaRPr lang="nb-NO" dirty="0"/>
          </a:p>
        </p:txBody>
      </p:sp>
      <p:sp>
        <p:nvSpPr>
          <p:cNvPr id="12" name="addin_title" hidden="1">
            <a:extLst>
              <a:ext uri="{FF2B5EF4-FFF2-40B4-BE49-F238E27FC236}">
                <a16:creationId xmlns:a16="http://schemas.microsoft.com/office/drawing/2014/main" id="{2FF72899-ED59-44CD-BF9F-5023DE954F89}"/>
              </a:ext>
            </a:extLst>
          </p:cNvPr>
          <p:cNvSpPr/>
          <p:nvPr userDrawn="1"/>
        </p:nvSpPr>
        <p:spPr>
          <a:xfrm>
            <a:off x="9723740" y="-1512609"/>
            <a:ext cx="2356794" cy="521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dirty="0" err="1"/>
              <a:t>addin_title</a:t>
            </a:r>
            <a:endParaRPr lang="nb-NO" dirty="0"/>
          </a:p>
        </p:txBody>
      </p:sp>
      <p:sp>
        <p:nvSpPr>
          <p:cNvPr id="14" name="addin_text" hidden="1">
            <a:extLst>
              <a:ext uri="{FF2B5EF4-FFF2-40B4-BE49-F238E27FC236}">
                <a16:creationId xmlns:a16="http://schemas.microsoft.com/office/drawing/2014/main" id="{E5BE92ED-31F4-4F13-B1C7-BF448E3ACBCE}"/>
              </a:ext>
            </a:extLst>
          </p:cNvPr>
          <p:cNvSpPr/>
          <p:nvPr userDrawn="1"/>
        </p:nvSpPr>
        <p:spPr>
          <a:xfrm>
            <a:off x="0" y="-861100"/>
            <a:ext cx="2356794" cy="521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dirty="0" err="1"/>
              <a:t>addin_text</a:t>
            </a:r>
            <a:endParaRPr lang="nb-NO" dirty="0"/>
          </a:p>
        </p:txBody>
      </p:sp>
      <p:sp>
        <p:nvSpPr>
          <p:cNvPr id="16" name="addin_image" hidden="1">
            <a:extLst>
              <a:ext uri="{FF2B5EF4-FFF2-40B4-BE49-F238E27FC236}">
                <a16:creationId xmlns:a16="http://schemas.microsoft.com/office/drawing/2014/main" id="{2113ADE0-F1CB-4DEC-B131-1685CCD78666}"/>
              </a:ext>
            </a:extLst>
          </p:cNvPr>
          <p:cNvSpPr/>
          <p:nvPr userDrawn="1"/>
        </p:nvSpPr>
        <p:spPr>
          <a:xfrm>
            <a:off x="2505076" y="-861100"/>
            <a:ext cx="2356794" cy="521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dirty="0" err="1"/>
              <a:t>addin_image</a:t>
            </a:r>
            <a:endParaRPr lang="nb-NO" dirty="0"/>
          </a:p>
        </p:txBody>
      </p:sp>
      <p:sp>
        <p:nvSpPr>
          <p:cNvPr id="17" name="addin_grouplist" hidden="1">
            <a:extLst>
              <a:ext uri="{FF2B5EF4-FFF2-40B4-BE49-F238E27FC236}">
                <a16:creationId xmlns:a16="http://schemas.microsoft.com/office/drawing/2014/main" id="{E4454965-3397-41CA-B1F5-35396BC493E2}"/>
              </a:ext>
            </a:extLst>
          </p:cNvPr>
          <p:cNvSpPr/>
          <p:nvPr userDrawn="1"/>
        </p:nvSpPr>
        <p:spPr>
          <a:xfrm>
            <a:off x="4973338" y="-861100"/>
            <a:ext cx="2356794" cy="521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sz="900" kern="1200" dirty="0" err="1">
                <a:solidFill>
                  <a:schemeClr val="lt1"/>
                </a:solidFill>
                <a:latin typeface="+mn-lt"/>
                <a:ea typeface="+mn-ea"/>
                <a:cs typeface="+mn-cs"/>
              </a:rPr>
              <a:t>SkiftBakgrunnGroup</a:t>
            </a:r>
            <a:endParaRPr lang="nb-NO" dirty="0"/>
          </a:p>
        </p:txBody>
      </p:sp>
      <p:sp>
        <p:nvSpPr>
          <p:cNvPr id="18" name="addin_logo" hidden="1">
            <a:extLst>
              <a:ext uri="{FF2B5EF4-FFF2-40B4-BE49-F238E27FC236}">
                <a16:creationId xmlns:a16="http://schemas.microsoft.com/office/drawing/2014/main" id="{2CC695BA-6216-43EE-B964-1DB73F921FFF}"/>
              </a:ext>
            </a:extLst>
          </p:cNvPr>
          <p:cNvSpPr/>
          <p:nvPr userDrawn="1"/>
        </p:nvSpPr>
        <p:spPr>
          <a:xfrm>
            <a:off x="7441600" y="-861100"/>
            <a:ext cx="2356794" cy="521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dirty="0" err="1"/>
              <a:t>addin_logo</a:t>
            </a:r>
            <a:endParaRPr lang="nb-NO" dirty="0"/>
          </a:p>
        </p:txBody>
      </p:sp>
      <p:sp>
        <p:nvSpPr>
          <p:cNvPr id="19" name="addin_fillplaceholders" hidden="1">
            <a:extLst>
              <a:ext uri="{FF2B5EF4-FFF2-40B4-BE49-F238E27FC236}">
                <a16:creationId xmlns:a16="http://schemas.microsoft.com/office/drawing/2014/main" id="{AAA7F7F0-C755-4553-AE18-0D94AC09AC78}"/>
              </a:ext>
            </a:extLst>
          </p:cNvPr>
          <p:cNvSpPr/>
          <p:nvPr userDrawn="1"/>
        </p:nvSpPr>
        <p:spPr>
          <a:xfrm>
            <a:off x="10049671" y="-867733"/>
            <a:ext cx="2356794" cy="521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dirty="0" err="1"/>
              <a:t>addin_fillplaceholders</a:t>
            </a:r>
            <a:endParaRPr lang="nb-NO" dirty="0"/>
          </a:p>
        </p:txBody>
      </p:sp>
      <p:sp>
        <p:nvSpPr>
          <p:cNvPr id="20" name="addin_background" hidden="1">
            <a:extLst>
              <a:ext uri="{FF2B5EF4-FFF2-40B4-BE49-F238E27FC236}">
                <a16:creationId xmlns:a16="http://schemas.microsoft.com/office/drawing/2014/main" id="{B1D62193-3764-4D2E-AFE6-E6BA9714CD82}"/>
              </a:ext>
            </a:extLst>
          </p:cNvPr>
          <p:cNvSpPr/>
          <p:nvPr userDrawn="1"/>
        </p:nvSpPr>
        <p:spPr>
          <a:xfrm>
            <a:off x="9723740" y="-837228"/>
            <a:ext cx="2356794" cy="521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dirty="0" err="1"/>
              <a:t>addin_background</a:t>
            </a:r>
            <a:endParaRPr lang="nb-NO" dirty="0"/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54403BB9-C6B8-4F3F-A5A4-C1B950E429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044" y="360045"/>
            <a:ext cx="11471910" cy="542658"/>
          </a:xfrm>
        </p:spPr>
        <p:txBody>
          <a:bodyPr/>
          <a:lstStyle>
            <a:lvl1pPr>
              <a:defRPr sz="3500"/>
            </a:lvl1pPr>
          </a:lstStyle>
          <a:p>
            <a:r>
              <a:rPr lang="en-US" noProof="0"/>
              <a:t>Click to edit Master title style</a:t>
            </a:r>
            <a:endParaRPr lang="nb-NO" noProof="0" dirty="0"/>
          </a:p>
        </p:txBody>
      </p:sp>
      <p:sp>
        <p:nvSpPr>
          <p:cNvPr id="15" name="Subtitle 2">
            <a:extLst>
              <a:ext uri="{FF2B5EF4-FFF2-40B4-BE49-F238E27FC236}">
                <a16:creationId xmlns:a16="http://schemas.microsoft.com/office/drawing/2014/main" id="{20C920D9-4935-4D73-B57C-ECC0E5556835}"/>
              </a:ext>
            </a:extLst>
          </p:cNvPr>
          <p:cNvSpPr>
            <a:spLocks noGrp="1"/>
          </p:cNvSpPr>
          <p:nvPr>
            <p:ph type="subTitle" idx="13"/>
          </p:nvPr>
        </p:nvSpPr>
        <p:spPr>
          <a:xfrm>
            <a:off x="360045" y="1082726"/>
            <a:ext cx="5489213" cy="494749"/>
          </a:xfrm>
        </p:spPr>
        <p:txBody>
          <a:bodyPr anchor="t"/>
          <a:lstStyle>
            <a:lvl1pPr marL="0" indent="0" algn="l">
              <a:buNone/>
              <a:defRPr sz="1800"/>
            </a:lvl1pPr>
            <a:lvl2pPr marL="457223" indent="0" algn="ctr">
              <a:buNone/>
              <a:defRPr sz="2000"/>
            </a:lvl2pPr>
            <a:lvl3pPr marL="914446" indent="0" algn="ctr">
              <a:buNone/>
              <a:defRPr sz="1800"/>
            </a:lvl3pPr>
            <a:lvl4pPr marL="1371669" indent="0" algn="ctr">
              <a:buNone/>
              <a:defRPr sz="1600"/>
            </a:lvl4pPr>
            <a:lvl5pPr marL="1828891" indent="0" algn="ctr">
              <a:buNone/>
              <a:defRPr sz="1600"/>
            </a:lvl5pPr>
            <a:lvl6pPr marL="2286114" indent="0" algn="ctr">
              <a:buNone/>
              <a:defRPr sz="1600"/>
            </a:lvl6pPr>
            <a:lvl7pPr marL="2743337" indent="0" algn="ctr">
              <a:buNone/>
              <a:defRPr sz="1600"/>
            </a:lvl7pPr>
            <a:lvl8pPr marL="3200560" indent="0" algn="ctr">
              <a:buNone/>
              <a:defRPr sz="1600"/>
            </a:lvl8pPr>
            <a:lvl9pPr marL="3657783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72C0B99-C76A-4C57-8420-CE2C32240E21}"/>
              </a:ext>
            </a:extLst>
          </p:cNvPr>
          <p:cNvSpPr>
            <a:spLocks noGrp="1"/>
          </p:cNvSpPr>
          <p:nvPr>
            <p:ph sz="quarter" idx="36"/>
          </p:nvPr>
        </p:nvSpPr>
        <p:spPr>
          <a:xfrm>
            <a:off x="360046" y="1757499"/>
            <a:ext cx="5489213" cy="4301103"/>
          </a:xfrm>
          <a:prstGeom prst="rect">
            <a:avLst/>
          </a:prstGeom>
          <a:effectLst>
            <a:outerShdw blurRad="50800" dist="50800" dir="5400000" algn="ctr" rotWithShape="0">
              <a:srgbClr val="010000">
                <a:alpha val="0"/>
              </a:srgbClr>
            </a:outerShdw>
          </a:effectLst>
        </p:spPr>
        <p:txBody>
          <a:bodyPr lIns="0" tIns="0" rIns="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3E3C3D9C-6063-4223-8367-D7A6F0AE0ED7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>
          <a:xfrm>
            <a:off x="6342741" y="1082726"/>
            <a:ext cx="5489213" cy="494749"/>
          </a:xfrm>
        </p:spPr>
        <p:txBody>
          <a:bodyPr/>
          <a:lstStyle>
            <a:lvl1pPr marL="0" indent="0">
              <a:buNone/>
              <a:defRPr lang="en-US" sz="18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FB663A1-2629-4617-879F-3B81440FAA2E}"/>
              </a:ext>
            </a:extLst>
          </p:cNvPr>
          <p:cNvSpPr>
            <a:spLocks noGrp="1"/>
          </p:cNvSpPr>
          <p:nvPr>
            <p:ph sz="quarter" idx="37"/>
          </p:nvPr>
        </p:nvSpPr>
        <p:spPr>
          <a:xfrm>
            <a:off x="6342742" y="1757499"/>
            <a:ext cx="5489213" cy="4301395"/>
          </a:xfrm>
          <a:prstGeom prst="rect">
            <a:avLst/>
          </a:prstGeom>
          <a:effectLst>
            <a:outerShdw blurRad="50800" dist="50800" dir="5400000" algn="ctr" rotWithShape="0">
              <a:srgbClr val="010000">
                <a:alpha val="0"/>
              </a:srgbClr>
            </a:outerShdw>
          </a:effectLst>
        </p:spPr>
        <p:txBody>
          <a:bodyPr lIns="0" tIns="0" rIns="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450183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B8FC538-4B47-4FE9-9556-278912EBB00C}"/>
              </a:ext>
            </a:extLst>
          </p:cNvPr>
          <p:cNvSpPr>
            <a:spLocks noGrp="1"/>
          </p:cNvSpPr>
          <p:nvPr>
            <p:ph type="ftr" sz="quarter" idx="3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B44E285-6038-4E35-AA24-93DE34576334}"/>
              </a:ext>
            </a:extLst>
          </p:cNvPr>
          <p:cNvSpPr>
            <a:spLocks noGrp="1"/>
          </p:cNvSpPr>
          <p:nvPr>
            <p:ph type="sldNum" sz="quarter" idx="32"/>
          </p:nvPr>
        </p:nvSpPr>
        <p:spPr/>
        <p:txBody>
          <a:bodyPr/>
          <a:lstStyle/>
          <a:p>
            <a:r>
              <a:rPr lang="en-US"/>
              <a:t>Page </a:t>
            </a:r>
            <a:fld id="{5251F420-7306-4E7C-A79E-F31A38F7D39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ext Placeholder 12">
            <a:extLst>
              <a:ext uri="{FF2B5EF4-FFF2-40B4-BE49-F238E27FC236}">
                <a16:creationId xmlns:a16="http://schemas.microsoft.com/office/drawing/2014/main" id="{CBAD15DC-962D-4644-943D-84A382CEF8F0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7679218" y="5870278"/>
            <a:ext cx="4152735" cy="182608"/>
          </a:xfrm>
        </p:spPr>
        <p:txBody>
          <a:bodyPr/>
          <a:lstStyle>
            <a:lvl1pPr marL="0" indent="0" algn="r">
              <a:buNone/>
              <a:defRPr sz="750">
                <a:solidFill>
                  <a:srgbClr val="524B48"/>
                </a:solidFill>
              </a:defRPr>
            </a:lvl1pPr>
          </a:lstStyle>
          <a:p>
            <a:pPr marL="0" marR="0" lvl="0" indent="0" algn="r" defTabSz="914446" rtl="0" eaLnBrk="1" fontAlgn="auto" latinLnBrk="0" hangingPunct="1">
              <a:lnSpc>
                <a:spcPct val="100000"/>
              </a:lnSpc>
              <a:spcBef>
                <a:spcPts val="11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nb-NO" dirty="0"/>
              <a:t>Photo </a:t>
            </a:r>
            <a:r>
              <a:rPr lang="nb-NO" dirty="0" err="1"/>
              <a:t>credit</a:t>
            </a:r>
            <a:r>
              <a:rPr lang="nb-NO" dirty="0"/>
              <a:t> / </a:t>
            </a:r>
            <a:r>
              <a:rPr lang="nb-NO" dirty="0" err="1"/>
              <a:t>Caption</a:t>
            </a:r>
            <a:endParaRPr lang="en-US" dirty="0"/>
          </a:p>
        </p:txBody>
      </p:sp>
      <p:sp>
        <p:nvSpPr>
          <p:cNvPr id="9" name="addin_colorlist" hidden="1">
            <a:extLst>
              <a:ext uri="{FF2B5EF4-FFF2-40B4-BE49-F238E27FC236}">
                <a16:creationId xmlns:a16="http://schemas.microsoft.com/office/drawing/2014/main" id="{0DE9C538-DDC1-48C5-8D5A-8807D5402793}"/>
              </a:ext>
            </a:extLst>
          </p:cNvPr>
          <p:cNvSpPr/>
          <p:nvPr userDrawn="1"/>
        </p:nvSpPr>
        <p:spPr>
          <a:xfrm>
            <a:off x="0" y="-1466578"/>
            <a:ext cx="2356794" cy="521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dirty="0" err="1"/>
              <a:t>kapforHvit</a:t>
            </a:r>
            <a:r>
              <a:rPr lang="nb-NO" dirty="0"/>
              <a:t>, </a:t>
            </a:r>
            <a:r>
              <a:rPr lang="nb-NO" dirty="0" err="1"/>
              <a:t>gronn</a:t>
            </a:r>
            <a:r>
              <a:rPr lang="nb-NO" dirty="0"/>
              <a:t>, halv1, halv2, halv5, halv7</a:t>
            </a:r>
          </a:p>
        </p:txBody>
      </p:sp>
      <p:sp>
        <p:nvSpPr>
          <p:cNvPr id="10" name="addin_colorbox" hidden="1">
            <a:extLst>
              <a:ext uri="{FF2B5EF4-FFF2-40B4-BE49-F238E27FC236}">
                <a16:creationId xmlns:a16="http://schemas.microsoft.com/office/drawing/2014/main" id="{3244FB41-C9AC-4D26-AFCB-CFC71E7BE091}"/>
              </a:ext>
            </a:extLst>
          </p:cNvPr>
          <p:cNvSpPr/>
          <p:nvPr userDrawn="1"/>
        </p:nvSpPr>
        <p:spPr>
          <a:xfrm>
            <a:off x="4861870" y="-1512609"/>
            <a:ext cx="2356794" cy="521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dirty="0" err="1"/>
              <a:t>addin_colorbox</a:t>
            </a:r>
            <a:endParaRPr lang="nb-NO" dirty="0"/>
          </a:p>
        </p:txBody>
      </p:sp>
      <p:sp>
        <p:nvSpPr>
          <p:cNvPr id="13" name="addin_title" hidden="1">
            <a:extLst>
              <a:ext uri="{FF2B5EF4-FFF2-40B4-BE49-F238E27FC236}">
                <a16:creationId xmlns:a16="http://schemas.microsoft.com/office/drawing/2014/main" id="{E08E81ED-21CE-44CF-A8EF-06A08B47A5CA}"/>
              </a:ext>
            </a:extLst>
          </p:cNvPr>
          <p:cNvSpPr/>
          <p:nvPr userDrawn="1"/>
        </p:nvSpPr>
        <p:spPr>
          <a:xfrm>
            <a:off x="9723740" y="-1512609"/>
            <a:ext cx="2356794" cy="521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dirty="0" err="1"/>
              <a:t>addin_title</a:t>
            </a:r>
            <a:endParaRPr lang="nb-NO" dirty="0"/>
          </a:p>
        </p:txBody>
      </p:sp>
      <p:sp>
        <p:nvSpPr>
          <p:cNvPr id="16" name="addin_text" hidden="1">
            <a:extLst>
              <a:ext uri="{FF2B5EF4-FFF2-40B4-BE49-F238E27FC236}">
                <a16:creationId xmlns:a16="http://schemas.microsoft.com/office/drawing/2014/main" id="{4EE36E4C-1C72-4D3E-857D-C50FA456E80C}"/>
              </a:ext>
            </a:extLst>
          </p:cNvPr>
          <p:cNvSpPr/>
          <p:nvPr userDrawn="1"/>
        </p:nvSpPr>
        <p:spPr>
          <a:xfrm>
            <a:off x="0" y="-861100"/>
            <a:ext cx="2356794" cy="521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dirty="0" err="1"/>
              <a:t>addin_text</a:t>
            </a:r>
            <a:endParaRPr lang="nb-NO" dirty="0"/>
          </a:p>
        </p:txBody>
      </p:sp>
      <p:sp>
        <p:nvSpPr>
          <p:cNvPr id="17" name="addin_image" hidden="1">
            <a:extLst>
              <a:ext uri="{FF2B5EF4-FFF2-40B4-BE49-F238E27FC236}">
                <a16:creationId xmlns:a16="http://schemas.microsoft.com/office/drawing/2014/main" id="{879B8875-9C46-447E-AE47-D33CF5362790}"/>
              </a:ext>
            </a:extLst>
          </p:cNvPr>
          <p:cNvSpPr/>
          <p:nvPr userDrawn="1"/>
        </p:nvSpPr>
        <p:spPr>
          <a:xfrm>
            <a:off x="2505076" y="-861100"/>
            <a:ext cx="2356794" cy="521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dirty="0" err="1"/>
              <a:t>addin_image</a:t>
            </a:r>
            <a:endParaRPr lang="nb-NO" dirty="0"/>
          </a:p>
        </p:txBody>
      </p:sp>
      <p:sp>
        <p:nvSpPr>
          <p:cNvPr id="18" name="addin_grouplist" hidden="1">
            <a:extLst>
              <a:ext uri="{FF2B5EF4-FFF2-40B4-BE49-F238E27FC236}">
                <a16:creationId xmlns:a16="http://schemas.microsoft.com/office/drawing/2014/main" id="{DE421A5B-242F-4987-A4E4-97D981647AE5}"/>
              </a:ext>
            </a:extLst>
          </p:cNvPr>
          <p:cNvSpPr/>
          <p:nvPr userDrawn="1"/>
        </p:nvSpPr>
        <p:spPr>
          <a:xfrm>
            <a:off x="4973338" y="-861100"/>
            <a:ext cx="2356794" cy="521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sz="900" kern="1200" dirty="0" err="1">
                <a:solidFill>
                  <a:schemeClr val="lt1"/>
                </a:solidFill>
                <a:latin typeface="+mn-lt"/>
                <a:ea typeface="+mn-ea"/>
                <a:cs typeface="+mn-cs"/>
              </a:rPr>
              <a:t>SkiftBakgrunnGroup</a:t>
            </a:r>
            <a:endParaRPr lang="nb-NO" dirty="0"/>
          </a:p>
        </p:txBody>
      </p:sp>
      <p:sp>
        <p:nvSpPr>
          <p:cNvPr id="19" name="addin_logo" hidden="1">
            <a:extLst>
              <a:ext uri="{FF2B5EF4-FFF2-40B4-BE49-F238E27FC236}">
                <a16:creationId xmlns:a16="http://schemas.microsoft.com/office/drawing/2014/main" id="{9985F4FD-420C-4F49-AA8A-F408AEF26A1B}"/>
              </a:ext>
            </a:extLst>
          </p:cNvPr>
          <p:cNvSpPr/>
          <p:nvPr userDrawn="1"/>
        </p:nvSpPr>
        <p:spPr>
          <a:xfrm>
            <a:off x="7441600" y="-861100"/>
            <a:ext cx="2356794" cy="521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dirty="0" err="1"/>
              <a:t>addin_logo</a:t>
            </a:r>
            <a:endParaRPr lang="nb-NO" dirty="0"/>
          </a:p>
        </p:txBody>
      </p:sp>
      <p:sp>
        <p:nvSpPr>
          <p:cNvPr id="20" name="addin_fillplaceholders" hidden="1">
            <a:extLst>
              <a:ext uri="{FF2B5EF4-FFF2-40B4-BE49-F238E27FC236}">
                <a16:creationId xmlns:a16="http://schemas.microsoft.com/office/drawing/2014/main" id="{5F7C7520-95E1-4F4E-B418-2FE19FCD5408}"/>
              </a:ext>
            </a:extLst>
          </p:cNvPr>
          <p:cNvSpPr/>
          <p:nvPr userDrawn="1"/>
        </p:nvSpPr>
        <p:spPr>
          <a:xfrm>
            <a:off x="10049671" y="-867733"/>
            <a:ext cx="2356794" cy="521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dirty="0" err="1"/>
              <a:t>addin_fillplaceholders</a:t>
            </a:r>
            <a:endParaRPr lang="nb-NO" dirty="0"/>
          </a:p>
        </p:txBody>
      </p:sp>
      <p:sp>
        <p:nvSpPr>
          <p:cNvPr id="21" name="addin_background" hidden="1">
            <a:extLst>
              <a:ext uri="{FF2B5EF4-FFF2-40B4-BE49-F238E27FC236}">
                <a16:creationId xmlns:a16="http://schemas.microsoft.com/office/drawing/2014/main" id="{241653B0-2067-4F33-844C-6C207770FD39}"/>
              </a:ext>
            </a:extLst>
          </p:cNvPr>
          <p:cNvSpPr/>
          <p:nvPr userDrawn="1"/>
        </p:nvSpPr>
        <p:spPr>
          <a:xfrm>
            <a:off x="9723740" y="-837228"/>
            <a:ext cx="2356794" cy="521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dirty="0" err="1"/>
              <a:t>addin_background</a:t>
            </a:r>
            <a:endParaRPr lang="nb-NO" dirty="0"/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C1FDF87C-567D-4D61-B80A-2B0FAB9C5E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044" y="360045"/>
            <a:ext cx="5489214" cy="542658"/>
          </a:xfrm>
        </p:spPr>
        <p:txBody>
          <a:bodyPr/>
          <a:lstStyle>
            <a:lvl1pPr>
              <a:defRPr sz="3500"/>
            </a:lvl1pPr>
          </a:lstStyle>
          <a:p>
            <a:r>
              <a:rPr lang="en-US" noProof="0"/>
              <a:t>Click to edit Master title style</a:t>
            </a:r>
            <a:endParaRPr lang="nb-NO" noProof="0" dirty="0"/>
          </a:p>
        </p:txBody>
      </p:sp>
      <p:sp>
        <p:nvSpPr>
          <p:cNvPr id="15" name="Subtitle 2">
            <a:extLst>
              <a:ext uri="{FF2B5EF4-FFF2-40B4-BE49-F238E27FC236}">
                <a16:creationId xmlns:a16="http://schemas.microsoft.com/office/drawing/2014/main" id="{784C3231-33DF-4ABD-AA6A-B1871500D64D}"/>
              </a:ext>
            </a:extLst>
          </p:cNvPr>
          <p:cNvSpPr>
            <a:spLocks noGrp="1"/>
          </p:cNvSpPr>
          <p:nvPr>
            <p:ph type="subTitle" idx="13"/>
          </p:nvPr>
        </p:nvSpPr>
        <p:spPr>
          <a:xfrm>
            <a:off x="360044" y="1082726"/>
            <a:ext cx="5489214" cy="494749"/>
          </a:xfrm>
        </p:spPr>
        <p:txBody>
          <a:bodyPr anchor="t"/>
          <a:lstStyle>
            <a:lvl1pPr marL="0" indent="0" algn="l">
              <a:buNone/>
              <a:defRPr sz="1800"/>
            </a:lvl1pPr>
            <a:lvl2pPr marL="457223" indent="0" algn="ctr">
              <a:buNone/>
              <a:defRPr sz="2000"/>
            </a:lvl2pPr>
            <a:lvl3pPr marL="914446" indent="0" algn="ctr">
              <a:buNone/>
              <a:defRPr sz="1800"/>
            </a:lvl3pPr>
            <a:lvl4pPr marL="1371669" indent="0" algn="ctr">
              <a:buNone/>
              <a:defRPr sz="1600"/>
            </a:lvl4pPr>
            <a:lvl5pPr marL="1828891" indent="0" algn="ctr">
              <a:buNone/>
              <a:defRPr sz="1600"/>
            </a:lvl5pPr>
            <a:lvl6pPr marL="2286114" indent="0" algn="ctr">
              <a:buNone/>
              <a:defRPr sz="1600"/>
            </a:lvl6pPr>
            <a:lvl7pPr marL="2743337" indent="0" algn="ctr">
              <a:buNone/>
              <a:defRPr sz="1600"/>
            </a:lvl7pPr>
            <a:lvl8pPr marL="3200560" indent="0" algn="ctr">
              <a:buNone/>
              <a:defRPr sz="1600"/>
            </a:lvl8pPr>
            <a:lvl9pPr marL="3657783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E25A26B-A462-46A4-B17F-67CABD1A5747}"/>
              </a:ext>
            </a:extLst>
          </p:cNvPr>
          <p:cNvSpPr>
            <a:spLocks noGrp="1"/>
          </p:cNvSpPr>
          <p:nvPr>
            <p:ph sz="quarter" idx="34"/>
          </p:nvPr>
        </p:nvSpPr>
        <p:spPr>
          <a:xfrm>
            <a:off x="360044" y="1757499"/>
            <a:ext cx="5489214" cy="4301103"/>
          </a:xfrm>
          <a:prstGeom prst="rect">
            <a:avLst/>
          </a:prstGeom>
          <a:effectLst>
            <a:outerShdw blurRad="50800" dist="50800" dir="5400000" algn="ctr" rotWithShape="0">
              <a:srgbClr val="010000">
                <a:alpha val="0"/>
              </a:srgbClr>
            </a:outerShdw>
          </a:effectLst>
        </p:spPr>
        <p:txBody>
          <a:bodyPr lIns="0" tIns="0" rIns="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11" name="Picture Placeholder 4">
            <a:extLst>
              <a:ext uri="{FF2B5EF4-FFF2-40B4-BE49-F238E27FC236}">
                <a16:creationId xmlns:a16="http://schemas.microsoft.com/office/drawing/2014/main" id="{AFA7F80C-D0EF-4064-8ACA-92B713F9085B}"/>
              </a:ext>
            </a:extLst>
          </p:cNvPr>
          <p:cNvSpPr>
            <a:spLocks noGrp="1"/>
          </p:cNvSpPr>
          <p:nvPr>
            <p:ph type="pic" sz="quarter" idx="27"/>
          </p:nvPr>
        </p:nvSpPr>
        <p:spPr>
          <a:xfrm>
            <a:off x="7679219" y="360045"/>
            <a:ext cx="4152735" cy="5325998"/>
          </a:xfrm>
          <a:noFill/>
        </p:spPr>
        <p:txBody>
          <a:bodyPr/>
          <a:lstStyle>
            <a:lvl1pPr>
              <a:buNone/>
              <a:defRPr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998618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3F5C8A5-7299-4154-B01A-CDF5B7332751}"/>
              </a:ext>
            </a:extLst>
          </p:cNvPr>
          <p:cNvSpPr>
            <a:spLocks noGrp="1"/>
          </p:cNvSpPr>
          <p:nvPr>
            <p:ph type="ftr" sz="quarter" idx="29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EE2439D-D17B-475A-8193-F8109FACE968}"/>
              </a:ext>
            </a:extLst>
          </p:cNvPr>
          <p:cNvSpPr>
            <a:spLocks noGrp="1"/>
          </p:cNvSpPr>
          <p:nvPr>
            <p:ph type="sldNum" sz="quarter" idx="30"/>
          </p:nvPr>
        </p:nvSpPr>
        <p:spPr/>
        <p:txBody>
          <a:bodyPr/>
          <a:lstStyle/>
          <a:p>
            <a:r>
              <a:rPr lang="en-US"/>
              <a:t>Page </a:t>
            </a:r>
            <a:fld id="{5251F420-7306-4E7C-A79E-F31A38F7D39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addin_colorlist" hidden="1">
            <a:extLst>
              <a:ext uri="{FF2B5EF4-FFF2-40B4-BE49-F238E27FC236}">
                <a16:creationId xmlns:a16="http://schemas.microsoft.com/office/drawing/2014/main" id="{56D50BD7-4B2C-45A9-A4A8-CD09667C2241}"/>
              </a:ext>
            </a:extLst>
          </p:cNvPr>
          <p:cNvSpPr/>
          <p:nvPr userDrawn="1"/>
        </p:nvSpPr>
        <p:spPr>
          <a:xfrm>
            <a:off x="0" y="-1466578"/>
            <a:ext cx="2356794" cy="521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dirty="0" err="1"/>
              <a:t>kapforHvit</a:t>
            </a:r>
            <a:r>
              <a:rPr lang="nb-NO" dirty="0"/>
              <a:t>, </a:t>
            </a:r>
            <a:r>
              <a:rPr lang="nb-NO" dirty="0" err="1"/>
              <a:t>gronn</a:t>
            </a:r>
            <a:r>
              <a:rPr lang="nb-NO" dirty="0"/>
              <a:t>, halv1, halv2, halv5, halv7</a:t>
            </a:r>
          </a:p>
        </p:txBody>
      </p:sp>
      <p:sp>
        <p:nvSpPr>
          <p:cNvPr id="9" name="addin_colorbox" hidden="1">
            <a:extLst>
              <a:ext uri="{FF2B5EF4-FFF2-40B4-BE49-F238E27FC236}">
                <a16:creationId xmlns:a16="http://schemas.microsoft.com/office/drawing/2014/main" id="{ED7AC86C-E0C4-40C1-9970-E4FFA7905905}"/>
              </a:ext>
            </a:extLst>
          </p:cNvPr>
          <p:cNvSpPr/>
          <p:nvPr userDrawn="1"/>
        </p:nvSpPr>
        <p:spPr>
          <a:xfrm>
            <a:off x="4861870" y="-1512609"/>
            <a:ext cx="2356794" cy="521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dirty="0" err="1"/>
              <a:t>addin_colorbox</a:t>
            </a:r>
            <a:endParaRPr lang="nb-NO" dirty="0"/>
          </a:p>
        </p:txBody>
      </p:sp>
      <p:sp>
        <p:nvSpPr>
          <p:cNvPr id="10" name="addin_title" hidden="1">
            <a:extLst>
              <a:ext uri="{FF2B5EF4-FFF2-40B4-BE49-F238E27FC236}">
                <a16:creationId xmlns:a16="http://schemas.microsoft.com/office/drawing/2014/main" id="{D98AC88F-A26E-4CB1-B344-4D5083606FFB}"/>
              </a:ext>
            </a:extLst>
          </p:cNvPr>
          <p:cNvSpPr/>
          <p:nvPr userDrawn="1"/>
        </p:nvSpPr>
        <p:spPr>
          <a:xfrm>
            <a:off x="9723740" y="-1512609"/>
            <a:ext cx="2356794" cy="521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dirty="0" err="1"/>
              <a:t>addin_title</a:t>
            </a:r>
            <a:endParaRPr lang="nb-NO" dirty="0"/>
          </a:p>
        </p:txBody>
      </p:sp>
      <p:sp>
        <p:nvSpPr>
          <p:cNvPr id="11" name="addin_text" hidden="1">
            <a:extLst>
              <a:ext uri="{FF2B5EF4-FFF2-40B4-BE49-F238E27FC236}">
                <a16:creationId xmlns:a16="http://schemas.microsoft.com/office/drawing/2014/main" id="{B30E7760-9EB2-4824-8490-521CB6A5DC6F}"/>
              </a:ext>
            </a:extLst>
          </p:cNvPr>
          <p:cNvSpPr/>
          <p:nvPr userDrawn="1"/>
        </p:nvSpPr>
        <p:spPr>
          <a:xfrm>
            <a:off x="0" y="-861100"/>
            <a:ext cx="2356794" cy="521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dirty="0" err="1"/>
              <a:t>addin_text</a:t>
            </a:r>
            <a:endParaRPr lang="nb-NO" dirty="0"/>
          </a:p>
        </p:txBody>
      </p:sp>
      <p:sp>
        <p:nvSpPr>
          <p:cNvPr id="12" name="addin_image" hidden="1">
            <a:extLst>
              <a:ext uri="{FF2B5EF4-FFF2-40B4-BE49-F238E27FC236}">
                <a16:creationId xmlns:a16="http://schemas.microsoft.com/office/drawing/2014/main" id="{19778B3C-AE55-4C1F-96D4-89E77FFEFB4D}"/>
              </a:ext>
            </a:extLst>
          </p:cNvPr>
          <p:cNvSpPr/>
          <p:nvPr userDrawn="1"/>
        </p:nvSpPr>
        <p:spPr>
          <a:xfrm>
            <a:off x="2505076" y="-861100"/>
            <a:ext cx="2356794" cy="521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dirty="0" err="1"/>
              <a:t>addin_image</a:t>
            </a:r>
            <a:endParaRPr lang="nb-NO" dirty="0"/>
          </a:p>
        </p:txBody>
      </p:sp>
      <p:sp>
        <p:nvSpPr>
          <p:cNvPr id="13" name="addin_grouplist" hidden="1">
            <a:extLst>
              <a:ext uri="{FF2B5EF4-FFF2-40B4-BE49-F238E27FC236}">
                <a16:creationId xmlns:a16="http://schemas.microsoft.com/office/drawing/2014/main" id="{7689DE6A-399F-4F9E-BE8F-AB75D8AE61D3}"/>
              </a:ext>
            </a:extLst>
          </p:cNvPr>
          <p:cNvSpPr/>
          <p:nvPr userDrawn="1"/>
        </p:nvSpPr>
        <p:spPr>
          <a:xfrm>
            <a:off x="4973338" y="-861100"/>
            <a:ext cx="2356794" cy="521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sz="900" kern="1200" dirty="0" err="1">
                <a:solidFill>
                  <a:schemeClr val="lt1"/>
                </a:solidFill>
                <a:latin typeface="+mn-lt"/>
                <a:ea typeface="+mn-ea"/>
                <a:cs typeface="+mn-cs"/>
              </a:rPr>
              <a:t>SkiftBakgrunnGroup</a:t>
            </a:r>
            <a:endParaRPr lang="nb-NO" dirty="0"/>
          </a:p>
        </p:txBody>
      </p:sp>
      <p:sp>
        <p:nvSpPr>
          <p:cNvPr id="14" name="addin_logo" hidden="1">
            <a:extLst>
              <a:ext uri="{FF2B5EF4-FFF2-40B4-BE49-F238E27FC236}">
                <a16:creationId xmlns:a16="http://schemas.microsoft.com/office/drawing/2014/main" id="{2D7A441A-9434-488E-8E7A-06B2DAD3BCB9}"/>
              </a:ext>
            </a:extLst>
          </p:cNvPr>
          <p:cNvSpPr/>
          <p:nvPr userDrawn="1"/>
        </p:nvSpPr>
        <p:spPr>
          <a:xfrm>
            <a:off x="7441600" y="-861100"/>
            <a:ext cx="2356794" cy="521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dirty="0" err="1"/>
              <a:t>addin_logo</a:t>
            </a:r>
            <a:endParaRPr lang="nb-NO" dirty="0"/>
          </a:p>
        </p:txBody>
      </p:sp>
      <p:sp>
        <p:nvSpPr>
          <p:cNvPr id="15" name="addin_fillplaceholders" hidden="1">
            <a:extLst>
              <a:ext uri="{FF2B5EF4-FFF2-40B4-BE49-F238E27FC236}">
                <a16:creationId xmlns:a16="http://schemas.microsoft.com/office/drawing/2014/main" id="{48FD3B42-1D9C-4FB6-9DC4-7E69FC9CF387}"/>
              </a:ext>
            </a:extLst>
          </p:cNvPr>
          <p:cNvSpPr/>
          <p:nvPr userDrawn="1"/>
        </p:nvSpPr>
        <p:spPr>
          <a:xfrm>
            <a:off x="10049671" y="-867733"/>
            <a:ext cx="2356794" cy="521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dirty="0" err="1"/>
              <a:t>addin_fillplaceholders</a:t>
            </a:r>
            <a:endParaRPr lang="nb-NO" dirty="0"/>
          </a:p>
        </p:txBody>
      </p:sp>
      <p:sp>
        <p:nvSpPr>
          <p:cNvPr id="16" name="addin_background" hidden="1">
            <a:extLst>
              <a:ext uri="{FF2B5EF4-FFF2-40B4-BE49-F238E27FC236}">
                <a16:creationId xmlns:a16="http://schemas.microsoft.com/office/drawing/2014/main" id="{E254A42F-FF0C-4C4B-97C3-6E091C71ACB8}"/>
              </a:ext>
            </a:extLst>
          </p:cNvPr>
          <p:cNvSpPr/>
          <p:nvPr userDrawn="1"/>
        </p:nvSpPr>
        <p:spPr>
          <a:xfrm>
            <a:off x="9723740" y="-837228"/>
            <a:ext cx="2356794" cy="521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dirty="0" err="1"/>
              <a:t>addin_background</a:t>
            </a:r>
            <a:endParaRPr lang="nb-NO" dirty="0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15032E34-F0A1-4B98-A1D4-074D7E1263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044" y="360045"/>
            <a:ext cx="11471910" cy="542658"/>
          </a:xfrm>
        </p:spPr>
        <p:txBody>
          <a:bodyPr/>
          <a:lstStyle>
            <a:lvl1pPr>
              <a:defRPr sz="3500"/>
            </a:lvl1pPr>
          </a:lstStyle>
          <a:p>
            <a:r>
              <a:rPr lang="en-US" noProof="0"/>
              <a:t>Click to edit Master title style</a:t>
            </a:r>
            <a:endParaRPr lang="nb-NO" noProof="0" dirty="0"/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28D3CC65-E828-4E6B-8A5D-06923E4A058E}"/>
              </a:ext>
            </a:extLst>
          </p:cNvPr>
          <p:cNvSpPr>
            <a:spLocks noGrp="1"/>
          </p:cNvSpPr>
          <p:nvPr>
            <p:ph sz="quarter" idx="28"/>
          </p:nvPr>
        </p:nvSpPr>
        <p:spPr>
          <a:xfrm>
            <a:off x="360044" y="1082726"/>
            <a:ext cx="11471910" cy="4817312"/>
          </a:xfrm>
          <a:prstGeom prst="rect">
            <a:avLst/>
          </a:prstGeom>
          <a:effectLst>
            <a:outerShdw blurRad="50800" dist="50800" dir="5400000" algn="ctr" rotWithShape="0">
              <a:srgbClr val="010000">
                <a:alpha val="0"/>
              </a:srgbClr>
            </a:outerShdw>
          </a:effectLst>
        </p:spPr>
        <p:txBody>
          <a:bodyPr lIns="0" tIns="0" rIns="0" bIns="0"/>
          <a:lstStyle>
            <a:lvl1pPr marL="125438" indent="-125438" algn="l">
              <a:lnSpc>
                <a:spcPct val="100000"/>
              </a:lnSpc>
              <a:spcBef>
                <a:spcPts val="1150"/>
              </a:spcBef>
              <a:spcAft>
                <a:spcPts val="0"/>
              </a:spcAft>
              <a:buClrTx/>
              <a:buFontTx/>
              <a:buNone/>
              <a:defRPr sz="2400" b="0" i="0" u="none" cap="none">
                <a:solidFill>
                  <a:srgbClr val="000000"/>
                </a:solidFill>
                <a:latin typeface="+mn-lt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5867015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ront page half Ui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Text Placeholder 2" descr="Bakgrunn">
            <a:extLst>
              <a:ext uri="{FF2B5EF4-FFF2-40B4-BE49-F238E27FC236}">
                <a16:creationId xmlns:a16="http://schemas.microsoft.com/office/drawing/2014/main" id="{80CF6147-1B60-436B-ABD0-E426D3DDF3EE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214641" y="0"/>
            <a:ext cx="5973955" cy="6858000"/>
          </a:xfrm>
          <a:solidFill>
            <a:schemeClr val="accent1"/>
          </a:solidFill>
        </p:spPr>
        <p:txBody>
          <a:bodyPr/>
          <a:lstStyle>
            <a:lvl1pPr marL="0" indent="0">
              <a:buNone/>
              <a:defRPr sz="200">
                <a:solidFill>
                  <a:srgbClr val="010000"/>
                </a:solidFill>
              </a:defRPr>
            </a:lvl1pPr>
          </a:lstStyle>
          <a:p>
            <a:pPr lvl="0"/>
            <a:r>
              <a:rPr lang="en-US" dirty="0"/>
              <a:t> </a:t>
            </a:r>
          </a:p>
        </p:txBody>
      </p:sp>
      <p:sp>
        <p:nvSpPr>
          <p:cNvPr id="14" name="Content Placeholder 17">
            <a:extLst>
              <a:ext uri="{FF2B5EF4-FFF2-40B4-BE49-F238E27FC236}">
                <a16:creationId xmlns:a16="http://schemas.microsoft.com/office/drawing/2014/main" id="{F839063B-4438-46C0-A11A-618196F76696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6209880" y="0"/>
            <a:ext cx="5982120" cy="6858000"/>
          </a:xfrm>
          <a:prstGeom prst="rect">
            <a:avLst/>
          </a:prstGeom>
          <a:noFill/>
        </p:spPr>
        <p:txBody>
          <a:bodyPr lIns="0" tIns="0" rIns="0" bIns="0"/>
          <a:lstStyle>
            <a:lvl1pPr>
              <a:buNone/>
              <a:defRPr/>
            </a:lvl1pPr>
          </a:lstStyle>
          <a:p>
            <a:pPr lvl="0"/>
            <a:r>
              <a:rPr lang="nb-NO" dirty="0"/>
              <a:t> </a:t>
            </a:r>
            <a:endParaRPr lang="en-US" dirty="0"/>
          </a:p>
        </p:txBody>
      </p:sp>
      <p:sp>
        <p:nvSpPr>
          <p:cNvPr id="11" name="Text Placeholder 10" descr="Logo university of oslo">
            <a:extLst>
              <a:ext uri="{FF2B5EF4-FFF2-40B4-BE49-F238E27FC236}">
                <a16:creationId xmlns:a16="http://schemas.microsoft.com/office/drawing/2014/main" id="{96999028-C41F-4383-938C-0AEE48CAEA40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0" y="0"/>
            <a:ext cx="4831492" cy="1742304"/>
          </a:xfr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-35120" t="-97139" r="-37750" b="-104461"/>
            </a:stretch>
          </a:blipFill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nb-NO" dirty="0"/>
              <a:t> </a:t>
            </a:r>
            <a:endParaRPr lang="en-US" dirty="0"/>
          </a:p>
        </p:txBody>
      </p:sp>
      <p:sp>
        <p:nvSpPr>
          <p:cNvPr id="35" name="Text Placeholder 4" descr="UiO segl">
            <a:extLst>
              <a:ext uri="{FF2B5EF4-FFF2-40B4-BE49-F238E27FC236}">
                <a16:creationId xmlns:a16="http://schemas.microsoft.com/office/drawing/2014/main" id="{F9A19FD8-51AB-4838-9B3F-0C4ED0CDF7B7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0785613" y="5457092"/>
            <a:ext cx="1025436" cy="1025421"/>
          </a:xfr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>
              <a:buNone/>
              <a:defRPr sz="100"/>
            </a:lvl1pPr>
          </a:lstStyle>
          <a:p>
            <a:pPr lvl="0"/>
            <a:r>
              <a:rPr lang="nb-NO" dirty="0"/>
              <a:t> </a:t>
            </a:r>
            <a:endParaRPr lang="en-US" dirty="0"/>
          </a:p>
        </p:txBody>
      </p:sp>
      <p:sp>
        <p:nvSpPr>
          <p:cNvPr id="27" name="addin_colorbox" hidden="1">
            <a:extLst>
              <a:ext uri="{FF2B5EF4-FFF2-40B4-BE49-F238E27FC236}">
                <a16:creationId xmlns:a16="http://schemas.microsoft.com/office/drawing/2014/main" id="{2CC73354-08EE-44A2-AB48-A462E1508E46}"/>
              </a:ext>
            </a:extLst>
          </p:cNvPr>
          <p:cNvSpPr/>
          <p:nvPr userDrawn="1"/>
        </p:nvSpPr>
        <p:spPr>
          <a:xfrm>
            <a:off x="4861870" y="-1512609"/>
            <a:ext cx="2356794" cy="521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dirty="0" err="1"/>
              <a:t>addin_colorbox</a:t>
            </a:r>
            <a:endParaRPr lang="nb-NO" dirty="0"/>
          </a:p>
        </p:txBody>
      </p:sp>
      <p:sp>
        <p:nvSpPr>
          <p:cNvPr id="28" name="addin_title" hidden="1">
            <a:extLst>
              <a:ext uri="{FF2B5EF4-FFF2-40B4-BE49-F238E27FC236}">
                <a16:creationId xmlns:a16="http://schemas.microsoft.com/office/drawing/2014/main" id="{26C6DF9C-269B-4A64-898A-65E2DB4E1958}"/>
              </a:ext>
            </a:extLst>
          </p:cNvPr>
          <p:cNvSpPr/>
          <p:nvPr userDrawn="1"/>
        </p:nvSpPr>
        <p:spPr>
          <a:xfrm>
            <a:off x="9723740" y="-1512609"/>
            <a:ext cx="2356794" cy="521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dirty="0" err="1"/>
              <a:t>addin_title</a:t>
            </a:r>
            <a:endParaRPr lang="nb-NO" dirty="0"/>
          </a:p>
        </p:txBody>
      </p:sp>
      <p:sp>
        <p:nvSpPr>
          <p:cNvPr id="29" name="addin_text" hidden="1">
            <a:extLst>
              <a:ext uri="{FF2B5EF4-FFF2-40B4-BE49-F238E27FC236}">
                <a16:creationId xmlns:a16="http://schemas.microsoft.com/office/drawing/2014/main" id="{DEF32610-8099-45EC-A831-EA132BB98DEB}"/>
              </a:ext>
            </a:extLst>
          </p:cNvPr>
          <p:cNvSpPr/>
          <p:nvPr userDrawn="1"/>
        </p:nvSpPr>
        <p:spPr>
          <a:xfrm>
            <a:off x="0" y="-861100"/>
            <a:ext cx="2356794" cy="521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dirty="0" err="1"/>
              <a:t>addin_text</a:t>
            </a:r>
            <a:endParaRPr lang="nb-NO" dirty="0"/>
          </a:p>
        </p:txBody>
      </p:sp>
      <p:sp>
        <p:nvSpPr>
          <p:cNvPr id="30" name="addin_image" hidden="1">
            <a:extLst>
              <a:ext uri="{FF2B5EF4-FFF2-40B4-BE49-F238E27FC236}">
                <a16:creationId xmlns:a16="http://schemas.microsoft.com/office/drawing/2014/main" id="{FCBF301A-51A4-47F6-A13E-EA0C05B57077}"/>
              </a:ext>
            </a:extLst>
          </p:cNvPr>
          <p:cNvSpPr/>
          <p:nvPr userDrawn="1"/>
        </p:nvSpPr>
        <p:spPr>
          <a:xfrm>
            <a:off x="2505076" y="-861100"/>
            <a:ext cx="2356794" cy="521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dirty="0" err="1"/>
              <a:t>addin_image</a:t>
            </a:r>
            <a:endParaRPr lang="nb-NO" dirty="0"/>
          </a:p>
        </p:txBody>
      </p:sp>
      <p:sp>
        <p:nvSpPr>
          <p:cNvPr id="31" name="addin_grouplist" hidden="1">
            <a:extLst>
              <a:ext uri="{FF2B5EF4-FFF2-40B4-BE49-F238E27FC236}">
                <a16:creationId xmlns:a16="http://schemas.microsoft.com/office/drawing/2014/main" id="{31339D77-A008-41C5-8746-5E52634CF5F3}"/>
              </a:ext>
            </a:extLst>
          </p:cNvPr>
          <p:cNvSpPr/>
          <p:nvPr userDrawn="1"/>
        </p:nvSpPr>
        <p:spPr>
          <a:xfrm>
            <a:off x="4973338" y="-861100"/>
            <a:ext cx="2356794" cy="521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sz="900" kern="1200" dirty="0" err="1">
                <a:solidFill>
                  <a:schemeClr val="lt1"/>
                </a:solidFill>
                <a:latin typeface="+mn-lt"/>
                <a:ea typeface="+mn-ea"/>
                <a:cs typeface="+mn-cs"/>
              </a:rPr>
              <a:t>SkiftBakgrunnGroup</a:t>
            </a:r>
            <a:endParaRPr lang="nb-NO" dirty="0"/>
          </a:p>
        </p:txBody>
      </p:sp>
      <p:sp>
        <p:nvSpPr>
          <p:cNvPr id="32" name="addin_logo" hidden="1">
            <a:extLst>
              <a:ext uri="{FF2B5EF4-FFF2-40B4-BE49-F238E27FC236}">
                <a16:creationId xmlns:a16="http://schemas.microsoft.com/office/drawing/2014/main" id="{826D203C-01F5-46E6-8CA5-6E8C2BD43803}"/>
              </a:ext>
            </a:extLst>
          </p:cNvPr>
          <p:cNvSpPr/>
          <p:nvPr userDrawn="1"/>
        </p:nvSpPr>
        <p:spPr>
          <a:xfrm>
            <a:off x="7441600" y="-861100"/>
            <a:ext cx="2356794" cy="521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dirty="0" err="1"/>
              <a:t>addin_logo</a:t>
            </a:r>
            <a:endParaRPr lang="nb-NO" dirty="0"/>
          </a:p>
        </p:txBody>
      </p:sp>
      <p:pic>
        <p:nvPicPr>
          <p:cNvPr id="33" name="logo_hvit" descr="UiO segl" hidden="1">
            <a:extLst>
              <a:ext uri="{FF2B5EF4-FFF2-40B4-BE49-F238E27FC236}">
                <a16:creationId xmlns:a16="http://schemas.microsoft.com/office/drawing/2014/main" id="{D427F631-71AD-40A0-9DBF-5B89C6D6AF8F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0785613" y="5457092"/>
            <a:ext cx="1025436" cy="1025436"/>
          </a:xfrm>
          <a:prstGeom prst="rect">
            <a:avLst/>
          </a:prstGeom>
        </p:spPr>
      </p:pic>
      <p:pic>
        <p:nvPicPr>
          <p:cNvPr id="34" name="logo_sort" descr="UiO segl" hidden="1">
            <a:extLst>
              <a:ext uri="{FF2B5EF4-FFF2-40B4-BE49-F238E27FC236}">
                <a16:creationId xmlns:a16="http://schemas.microsoft.com/office/drawing/2014/main" id="{79A0A5BE-15A5-45D3-AAD4-DA46706180E2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0785614" y="5457093"/>
            <a:ext cx="1025421" cy="1025421"/>
          </a:xfrm>
          <a:prstGeom prst="rect">
            <a:avLst/>
          </a:prstGeom>
        </p:spPr>
      </p:pic>
      <p:sp>
        <p:nvSpPr>
          <p:cNvPr id="40" name="addin_colorlist" hidden="1">
            <a:extLst>
              <a:ext uri="{FF2B5EF4-FFF2-40B4-BE49-F238E27FC236}">
                <a16:creationId xmlns:a16="http://schemas.microsoft.com/office/drawing/2014/main" id="{0CB79622-130F-4A1A-8EC5-70CBAAC9E9D8}"/>
              </a:ext>
            </a:extLst>
          </p:cNvPr>
          <p:cNvSpPr/>
          <p:nvPr userDrawn="1"/>
        </p:nvSpPr>
        <p:spPr>
          <a:xfrm>
            <a:off x="152400" y="-1314178"/>
            <a:ext cx="2356794" cy="521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dirty="0" err="1"/>
              <a:t>kapforHvit</a:t>
            </a:r>
            <a:r>
              <a:rPr lang="nb-NO" dirty="0"/>
              <a:t>, halv1, halv2, halv3, halv4, halv5, halv6, halv7, halv8</a:t>
            </a:r>
          </a:p>
        </p:txBody>
      </p:sp>
      <p:sp>
        <p:nvSpPr>
          <p:cNvPr id="20" name="Title 1">
            <a:extLst>
              <a:ext uri="{FF2B5EF4-FFF2-40B4-BE49-F238E27FC236}">
                <a16:creationId xmlns:a16="http://schemas.microsoft.com/office/drawing/2014/main" id="{C451D2CD-35CD-4A7B-BC9F-BFE7A1DB7E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9038" y="2235878"/>
            <a:ext cx="5716962" cy="1796624"/>
          </a:xfrm>
        </p:spPr>
        <p:txBody>
          <a:bodyPr/>
          <a:lstStyle>
            <a:lvl1pPr>
              <a:lnSpc>
                <a:spcPct val="100000"/>
              </a:lnSpc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1" name="Text Placeholder 3">
            <a:extLst>
              <a:ext uri="{FF2B5EF4-FFF2-40B4-BE49-F238E27FC236}">
                <a16:creationId xmlns:a16="http://schemas.microsoft.com/office/drawing/2014/main" id="{CD5E4F3D-E45B-4F29-8FB6-9397C493EE0F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379038" y="4237773"/>
            <a:ext cx="5716962" cy="757238"/>
          </a:xfrm>
        </p:spPr>
        <p:txBody>
          <a:bodyPr/>
          <a:lstStyle>
            <a:lvl1pPr marL="0" indent="0">
              <a:spcBef>
                <a:spcPts val="0"/>
              </a:spcBef>
              <a:buNone/>
              <a:defRPr/>
            </a:lvl1pPr>
          </a:lstStyle>
          <a:p>
            <a:pPr lvl="0"/>
            <a:r>
              <a:rPr lang="en-US" dirty="0"/>
              <a:t>Subtitle</a:t>
            </a:r>
          </a:p>
        </p:txBody>
      </p:sp>
      <p:sp>
        <p:nvSpPr>
          <p:cNvPr id="12" name="Subtitle 2">
            <a:extLst>
              <a:ext uri="{FF2B5EF4-FFF2-40B4-BE49-F238E27FC236}">
                <a16:creationId xmlns:a16="http://schemas.microsoft.com/office/drawing/2014/main" id="{505C047C-D021-4993-8BCA-6B52BE3A402B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383800" y="5199013"/>
            <a:ext cx="5716962" cy="258079"/>
          </a:xfrm>
        </p:spPr>
        <p:txBody>
          <a:bodyPr/>
          <a:lstStyle>
            <a:lvl1pPr marL="0" indent="0" algn="l">
              <a:spcBef>
                <a:spcPts val="0"/>
              </a:spcBef>
              <a:buNone/>
              <a:defRPr sz="1750"/>
            </a:lvl1pPr>
            <a:lvl2pPr marL="457223" indent="0" algn="ctr">
              <a:buNone/>
              <a:defRPr sz="2000"/>
            </a:lvl2pPr>
            <a:lvl3pPr marL="914446" indent="0" algn="ctr">
              <a:buNone/>
              <a:defRPr sz="1800"/>
            </a:lvl3pPr>
            <a:lvl4pPr marL="1371669" indent="0" algn="ctr">
              <a:buNone/>
              <a:defRPr sz="1600"/>
            </a:lvl4pPr>
            <a:lvl5pPr marL="1828891" indent="0" algn="ctr">
              <a:buNone/>
              <a:defRPr sz="1600"/>
            </a:lvl5pPr>
            <a:lvl6pPr marL="2286114" indent="0" algn="ctr">
              <a:buNone/>
              <a:defRPr sz="1600"/>
            </a:lvl6pPr>
            <a:lvl7pPr marL="2743337" indent="0" algn="ctr">
              <a:buNone/>
              <a:defRPr sz="1600"/>
            </a:lvl7pPr>
            <a:lvl8pPr marL="3200560" indent="0" algn="ctr">
              <a:buNone/>
              <a:defRPr sz="1600"/>
            </a:lvl8pPr>
            <a:lvl9pPr marL="3657783" indent="0" algn="ctr">
              <a:buNone/>
              <a:defRPr sz="1600"/>
            </a:lvl9pPr>
          </a:lstStyle>
          <a:p>
            <a:r>
              <a:rPr lang="nb-NO" noProof="0" dirty="0" err="1"/>
              <a:t>Name</a:t>
            </a:r>
            <a:r>
              <a:rPr lang="nb-NO" noProof="0" dirty="0"/>
              <a:t> </a:t>
            </a:r>
            <a:r>
              <a:rPr lang="nb-NO" noProof="0" dirty="0" err="1"/>
              <a:t>Surname</a:t>
            </a:r>
            <a:endParaRPr lang="nb-NO" noProof="0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966D1AE6-D2B5-49B9-8C2A-EE3784123E04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83800" y="5456305"/>
            <a:ext cx="5716962" cy="226283"/>
          </a:xfrm>
        </p:spPr>
        <p:txBody>
          <a:bodyPr/>
          <a:lstStyle>
            <a:lvl1pPr marL="0" indent="0">
              <a:buNone/>
              <a:defRPr sz="1750"/>
            </a:lvl1pPr>
          </a:lstStyle>
          <a:p>
            <a:pPr lvl="0"/>
            <a:r>
              <a:rPr lang="nb-NO" dirty="0" err="1"/>
              <a:t>Title</a:t>
            </a:r>
            <a:endParaRPr lang="en-US" dirty="0"/>
          </a:p>
        </p:txBody>
      </p:sp>
      <p:sp>
        <p:nvSpPr>
          <p:cNvPr id="10" name="Text Placeholder 8">
            <a:extLst>
              <a:ext uri="{FF2B5EF4-FFF2-40B4-BE49-F238E27FC236}">
                <a16:creationId xmlns:a16="http://schemas.microsoft.com/office/drawing/2014/main" id="{D4C45229-2034-4A47-89E1-3DAB700E9655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383800" y="5723036"/>
            <a:ext cx="5716962" cy="226283"/>
          </a:xfrm>
        </p:spPr>
        <p:txBody>
          <a:bodyPr/>
          <a:lstStyle>
            <a:lvl1pPr marL="0" indent="0">
              <a:buNone/>
              <a:defRPr sz="1750"/>
            </a:lvl1pPr>
          </a:lstStyle>
          <a:p>
            <a:pPr lvl="0"/>
            <a:r>
              <a:rPr lang="nb-NO" dirty="0" err="1"/>
              <a:t>University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79038" y="6216634"/>
            <a:ext cx="5716962" cy="365125"/>
          </a:xfrm>
        </p:spPr>
        <p:txBody>
          <a:bodyPr lIns="0" tIns="0" rIns="0" bIns="0"/>
          <a:lstStyle>
            <a:lvl1pPr>
              <a:defRPr sz="1750">
                <a:solidFill>
                  <a:schemeClr val="tx1"/>
                </a:solidFill>
              </a:defRPr>
            </a:lvl1pPr>
          </a:lstStyle>
          <a:p>
            <a:fld id="{7C557EA1-97C5-4A61-A433-5F87F4234CEB}" type="datetime1">
              <a:rPr lang="en-US" smtClean="0"/>
              <a:t>9/13/2023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896385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textboxes with ingr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2259CDE-097F-4AD1-8202-1C8557143B77}"/>
              </a:ext>
            </a:extLst>
          </p:cNvPr>
          <p:cNvSpPr>
            <a:spLocks noGrp="1"/>
          </p:cNvSpPr>
          <p:nvPr>
            <p:ph type="ftr" sz="quarter" idx="39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9DB0D35-1F56-48D2-95A5-1514CE438CB5}"/>
              </a:ext>
            </a:extLst>
          </p:cNvPr>
          <p:cNvSpPr>
            <a:spLocks noGrp="1"/>
          </p:cNvSpPr>
          <p:nvPr>
            <p:ph type="sldNum" sz="quarter" idx="40"/>
          </p:nvPr>
        </p:nvSpPr>
        <p:spPr/>
        <p:txBody>
          <a:bodyPr/>
          <a:lstStyle/>
          <a:p>
            <a:r>
              <a:rPr lang="en-US"/>
              <a:t>Page </a:t>
            </a:r>
            <a:fld id="{5251F420-7306-4E7C-A79E-F31A38F7D39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addin_colorlist" hidden="1">
            <a:extLst>
              <a:ext uri="{FF2B5EF4-FFF2-40B4-BE49-F238E27FC236}">
                <a16:creationId xmlns:a16="http://schemas.microsoft.com/office/drawing/2014/main" id="{5FD3C014-9E5F-4D52-AFEA-9C349607CFC7}"/>
              </a:ext>
            </a:extLst>
          </p:cNvPr>
          <p:cNvSpPr/>
          <p:nvPr userDrawn="1"/>
        </p:nvSpPr>
        <p:spPr>
          <a:xfrm>
            <a:off x="0" y="-1466578"/>
            <a:ext cx="2356794" cy="521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dirty="0" err="1"/>
              <a:t>kapforHvit</a:t>
            </a:r>
            <a:r>
              <a:rPr lang="nb-NO" dirty="0"/>
              <a:t>, </a:t>
            </a:r>
            <a:r>
              <a:rPr lang="nb-NO" dirty="0" err="1"/>
              <a:t>gronn</a:t>
            </a:r>
            <a:r>
              <a:rPr lang="nb-NO" dirty="0"/>
              <a:t>, halv1, halv2, halv5, halv7</a:t>
            </a:r>
          </a:p>
        </p:txBody>
      </p:sp>
      <p:sp>
        <p:nvSpPr>
          <p:cNvPr id="15" name="addin_colorbox" hidden="1">
            <a:extLst>
              <a:ext uri="{FF2B5EF4-FFF2-40B4-BE49-F238E27FC236}">
                <a16:creationId xmlns:a16="http://schemas.microsoft.com/office/drawing/2014/main" id="{7027F98E-B41D-4718-9D7F-C82CACC5578D}"/>
              </a:ext>
            </a:extLst>
          </p:cNvPr>
          <p:cNvSpPr/>
          <p:nvPr userDrawn="1"/>
        </p:nvSpPr>
        <p:spPr>
          <a:xfrm>
            <a:off x="4861870" y="-1512609"/>
            <a:ext cx="2356794" cy="521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dirty="0" err="1"/>
              <a:t>addin_colorbox</a:t>
            </a:r>
            <a:endParaRPr lang="nb-NO" dirty="0"/>
          </a:p>
        </p:txBody>
      </p:sp>
      <p:sp>
        <p:nvSpPr>
          <p:cNvPr id="16" name="addin_title" hidden="1">
            <a:extLst>
              <a:ext uri="{FF2B5EF4-FFF2-40B4-BE49-F238E27FC236}">
                <a16:creationId xmlns:a16="http://schemas.microsoft.com/office/drawing/2014/main" id="{AC47F86E-2E0D-4B6F-B94E-693E0865AE08}"/>
              </a:ext>
            </a:extLst>
          </p:cNvPr>
          <p:cNvSpPr/>
          <p:nvPr userDrawn="1"/>
        </p:nvSpPr>
        <p:spPr>
          <a:xfrm>
            <a:off x="9723740" y="-1512609"/>
            <a:ext cx="2356794" cy="521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dirty="0" err="1"/>
              <a:t>addin_title</a:t>
            </a:r>
            <a:endParaRPr lang="nb-NO" dirty="0"/>
          </a:p>
        </p:txBody>
      </p:sp>
      <p:sp>
        <p:nvSpPr>
          <p:cNvPr id="17" name="addin_text" hidden="1">
            <a:extLst>
              <a:ext uri="{FF2B5EF4-FFF2-40B4-BE49-F238E27FC236}">
                <a16:creationId xmlns:a16="http://schemas.microsoft.com/office/drawing/2014/main" id="{EBBD227F-7704-4B8B-992A-E396C5C9BEEA}"/>
              </a:ext>
            </a:extLst>
          </p:cNvPr>
          <p:cNvSpPr/>
          <p:nvPr userDrawn="1"/>
        </p:nvSpPr>
        <p:spPr>
          <a:xfrm>
            <a:off x="0" y="-861100"/>
            <a:ext cx="2356794" cy="521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dirty="0" err="1"/>
              <a:t>addin_text</a:t>
            </a:r>
            <a:endParaRPr lang="nb-NO" dirty="0"/>
          </a:p>
        </p:txBody>
      </p:sp>
      <p:sp>
        <p:nvSpPr>
          <p:cNvPr id="18" name="addin_image" hidden="1">
            <a:extLst>
              <a:ext uri="{FF2B5EF4-FFF2-40B4-BE49-F238E27FC236}">
                <a16:creationId xmlns:a16="http://schemas.microsoft.com/office/drawing/2014/main" id="{FD65ED66-9D76-463A-9247-452FDF8FE9B8}"/>
              </a:ext>
            </a:extLst>
          </p:cNvPr>
          <p:cNvSpPr/>
          <p:nvPr userDrawn="1"/>
        </p:nvSpPr>
        <p:spPr>
          <a:xfrm>
            <a:off x="2505076" y="-861100"/>
            <a:ext cx="2356794" cy="521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dirty="0" err="1"/>
              <a:t>addin_image</a:t>
            </a:r>
            <a:endParaRPr lang="nb-NO" dirty="0"/>
          </a:p>
        </p:txBody>
      </p:sp>
      <p:sp>
        <p:nvSpPr>
          <p:cNvPr id="19" name="addin_grouplist" hidden="1">
            <a:extLst>
              <a:ext uri="{FF2B5EF4-FFF2-40B4-BE49-F238E27FC236}">
                <a16:creationId xmlns:a16="http://schemas.microsoft.com/office/drawing/2014/main" id="{6EDA4071-7A3D-45EF-8A0E-0C8B7CBF10E6}"/>
              </a:ext>
            </a:extLst>
          </p:cNvPr>
          <p:cNvSpPr/>
          <p:nvPr userDrawn="1"/>
        </p:nvSpPr>
        <p:spPr>
          <a:xfrm>
            <a:off x="4973338" y="-861100"/>
            <a:ext cx="2356794" cy="521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sz="900" kern="1200" dirty="0" err="1">
                <a:solidFill>
                  <a:schemeClr val="lt1"/>
                </a:solidFill>
                <a:latin typeface="+mn-lt"/>
                <a:ea typeface="+mn-ea"/>
                <a:cs typeface="+mn-cs"/>
              </a:rPr>
              <a:t>SkiftBakgrunnGroup</a:t>
            </a:r>
            <a:endParaRPr lang="nb-NO" dirty="0"/>
          </a:p>
        </p:txBody>
      </p:sp>
      <p:sp>
        <p:nvSpPr>
          <p:cNvPr id="20" name="addin_logo" hidden="1">
            <a:extLst>
              <a:ext uri="{FF2B5EF4-FFF2-40B4-BE49-F238E27FC236}">
                <a16:creationId xmlns:a16="http://schemas.microsoft.com/office/drawing/2014/main" id="{609DAA4A-7252-4239-8860-0B50473F9621}"/>
              </a:ext>
            </a:extLst>
          </p:cNvPr>
          <p:cNvSpPr/>
          <p:nvPr userDrawn="1"/>
        </p:nvSpPr>
        <p:spPr>
          <a:xfrm>
            <a:off x="7441600" y="-861100"/>
            <a:ext cx="2356794" cy="521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dirty="0" err="1"/>
              <a:t>addin_logo</a:t>
            </a:r>
            <a:endParaRPr lang="nb-NO" dirty="0"/>
          </a:p>
        </p:txBody>
      </p:sp>
      <p:sp>
        <p:nvSpPr>
          <p:cNvPr id="21" name="addin_fillplaceholders" hidden="1">
            <a:extLst>
              <a:ext uri="{FF2B5EF4-FFF2-40B4-BE49-F238E27FC236}">
                <a16:creationId xmlns:a16="http://schemas.microsoft.com/office/drawing/2014/main" id="{59168833-2E68-428A-8A6E-DA49825F1391}"/>
              </a:ext>
            </a:extLst>
          </p:cNvPr>
          <p:cNvSpPr/>
          <p:nvPr userDrawn="1"/>
        </p:nvSpPr>
        <p:spPr>
          <a:xfrm>
            <a:off x="10049671" y="-867733"/>
            <a:ext cx="2356794" cy="521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dirty="0" err="1"/>
              <a:t>addin_fillplaceholders</a:t>
            </a:r>
            <a:endParaRPr lang="nb-NO" dirty="0"/>
          </a:p>
        </p:txBody>
      </p:sp>
      <p:sp>
        <p:nvSpPr>
          <p:cNvPr id="22" name="addin_background" hidden="1">
            <a:extLst>
              <a:ext uri="{FF2B5EF4-FFF2-40B4-BE49-F238E27FC236}">
                <a16:creationId xmlns:a16="http://schemas.microsoft.com/office/drawing/2014/main" id="{D43D6145-200D-4A10-8317-8D44D52A2148}"/>
              </a:ext>
            </a:extLst>
          </p:cNvPr>
          <p:cNvSpPr/>
          <p:nvPr userDrawn="1"/>
        </p:nvSpPr>
        <p:spPr>
          <a:xfrm>
            <a:off x="9723740" y="-837228"/>
            <a:ext cx="2356794" cy="521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dirty="0" err="1"/>
              <a:t>addin_background</a:t>
            </a:r>
            <a:endParaRPr lang="nb-NO" dirty="0"/>
          </a:p>
        </p:txBody>
      </p:sp>
      <p:sp>
        <p:nvSpPr>
          <p:cNvPr id="40" name="Title 1">
            <a:extLst>
              <a:ext uri="{FF2B5EF4-FFF2-40B4-BE49-F238E27FC236}">
                <a16:creationId xmlns:a16="http://schemas.microsoft.com/office/drawing/2014/main" id="{A459DA60-25AC-4B9F-9907-8F39820B66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044" y="360045"/>
            <a:ext cx="11471910" cy="542658"/>
          </a:xfrm>
        </p:spPr>
        <p:txBody>
          <a:bodyPr/>
          <a:lstStyle>
            <a:lvl1pPr>
              <a:defRPr sz="3500"/>
            </a:lvl1pPr>
          </a:lstStyle>
          <a:p>
            <a:r>
              <a:rPr lang="en-US" noProof="0"/>
              <a:t>Click to edit Master title style</a:t>
            </a:r>
            <a:endParaRPr lang="nb-NO" noProof="0" dirty="0"/>
          </a:p>
        </p:txBody>
      </p:sp>
      <p:sp>
        <p:nvSpPr>
          <p:cNvPr id="34" name="Text Placeholder 21">
            <a:extLst>
              <a:ext uri="{FF2B5EF4-FFF2-40B4-BE49-F238E27FC236}">
                <a16:creationId xmlns:a16="http://schemas.microsoft.com/office/drawing/2014/main" id="{3DD13DAB-6AD9-4B6F-A8DC-1ACB28B9995B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>
          <a:xfrm>
            <a:off x="360043" y="1081462"/>
            <a:ext cx="3541314" cy="494749"/>
          </a:xfrm>
        </p:spPr>
        <p:txBody>
          <a:bodyPr anchor="t"/>
          <a:lstStyle>
            <a:lvl1pPr>
              <a:buNone/>
              <a:defRPr lang="en-US" sz="18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5" name="Text Placeholder 7">
            <a:extLst>
              <a:ext uri="{FF2B5EF4-FFF2-40B4-BE49-F238E27FC236}">
                <a16:creationId xmlns:a16="http://schemas.microsoft.com/office/drawing/2014/main" id="{611BF262-7351-49AE-A83E-641151EDDA2F}"/>
              </a:ext>
            </a:extLst>
          </p:cNvPr>
          <p:cNvSpPr>
            <a:spLocks noGrp="1"/>
          </p:cNvSpPr>
          <p:nvPr>
            <p:ph type="body" sz="quarter" idx="29"/>
          </p:nvPr>
        </p:nvSpPr>
        <p:spPr>
          <a:xfrm>
            <a:off x="360043" y="1754970"/>
            <a:ext cx="3541314" cy="815353"/>
          </a:xfrm>
          <a:prstGeom prst="rect">
            <a:avLst/>
          </a:prstGeom>
        </p:spPr>
        <p:txBody>
          <a:bodyPr lIns="0" tIns="0" rIns="0" bIns="0"/>
          <a:lstStyle>
            <a:lvl1pPr marL="125438" indent="-125438" algn="l">
              <a:lnSpc>
                <a:spcPct val="100000"/>
              </a:lnSpc>
              <a:spcBef>
                <a:spcPts val="1150"/>
              </a:spcBef>
              <a:spcAft>
                <a:spcPts val="0"/>
              </a:spcAft>
              <a:buClrTx/>
              <a:buFont typeface="Arial" panose="020B0604020202020204" pitchFamily="34" charset="0"/>
              <a:buChar char="•"/>
              <a:defRPr sz="1800" b="0" i="0" u="none" cap="none">
                <a:solidFill>
                  <a:srgbClr val="000000"/>
                </a:solidFill>
                <a:latin typeface="+mn-lt"/>
              </a:defRPr>
            </a:lvl1pPr>
            <a:lvl2pPr marL="685834" indent="-228611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Font typeface="Arial" panose="020B0604020202020204" pitchFamily="34" charset="0"/>
              <a:buChar char="•"/>
              <a:defRPr sz="1800" b="0" i="0" u="none" cap="none">
                <a:solidFill>
                  <a:srgbClr val="000000"/>
                </a:solidFill>
                <a:latin typeface="+mn-lt"/>
              </a:defRPr>
            </a:lvl2pPr>
            <a:lvl3pPr marL="1143057" indent="-228611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Font typeface="Arial" panose="020B0604020202020204" pitchFamily="34" charset="0"/>
              <a:buChar char="•"/>
              <a:defRPr sz="1800" b="0" i="0" u="none" cap="none">
                <a:solidFill>
                  <a:srgbClr val="000000"/>
                </a:solidFill>
                <a:latin typeface="+mn-lt"/>
              </a:defRPr>
            </a:lvl3pPr>
            <a:lvl4pPr marL="1600280" indent="-228611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Font typeface="Arial" panose="020B0604020202020204" pitchFamily="34" charset="0"/>
              <a:buChar char="•"/>
              <a:defRPr sz="1800" b="0" i="0" u="none" cap="none">
                <a:solidFill>
                  <a:srgbClr val="000000"/>
                </a:solidFill>
                <a:latin typeface="+mn-lt"/>
              </a:defRPr>
            </a:lvl4pPr>
            <a:lvl5pPr marL="2057503" indent="-228611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Font typeface="Arial" panose="020B0604020202020204" pitchFamily="34" charset="0"/>
              <a:buChar char="•"/>
              <a:defRPr sz="1800" b="0" i="0" u="none" cap="none">
                <a:solidFill>
                  <a:srgbClr val="000000"/>
                </a:solidFill>
                <a:latin typeface="+mn-l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1" name="Content Placeholder 1">
            <a:extLst>
              <a:ext uri="{FF2B5EF4-FFF2-40B4-BE49-F238E27FC236}">
                <a16:creationId xmlns:a16="http://schemas.microsoft.com/office/drawing/2014/main" id="{09E50BAE-F00A-4BCB-85AA-3D786FF0CCC3}"/>
              </a:ext>
            </a:extLst>
          </p:cNvPr>
          <p:cNvSpPr>
            <a:spLocks noGrp="1"/>
          </p:cNvSpPr>
          <p:nvPr>
            <p:ph sz="quarter" idx="38"/>
          </p:nvPr>
        </p:nvSpPr>
        <p:spPr>
          <a:xfrm>
            <a:off x="360043" y="2756383"/>
            <a:ext cx="3541314" cy="2875433"/>
          </a:xfrm>
          <a:prstGeom prst="rect">
            <a:avLst/>
          </a:prstGeom>
          <a:effectLst>
            <a:outerShdw blurRad="50800" dist="50800" dir="5400000" algn="ctr" rotWithShape="0">
              <a:srgbClr val="010000">
                <a:alpha val="0"/>
              </a:srgbClr>
            </a:outerShdw>
          </a:effectLst>
        </p:spPr>
        <p:txBody>
          <a:bodyPr lIns="0" tIns="0" rIns="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36" name="Text Placeholder 21">
            <a:extLst>
              <a:ext uri="{FF2B5EF4-FFF2-40B4-BE49-F238E27FC236}">
                <a16:creationId xmlns:a16="http://schemas.microsoft.com/office/drawing/2014/main" id="{5AEA75ED-F545-4088-BCA2-805D7040EE37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4333839" y="1081462"/>
            <a:ext cx="3541314" cy="494749"/>
          </a:xfrm>
        </p:spPr>
        <p:txBody>
          <a:bodyPr anchor="t"/>
          <a:lstStyle>
            <a:lvl1pPr>
              <a:buNone/>
              <a:defRPr lang="en-US" sz="18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7" name="Text Placeholder 10">
            <a:extLst>
              <a:ext uri="{FF2B5EF4-FFF2-40B4-BE49-F238E27FC236}">
                <a16:creationId xmlns:a16="http://schemas.microsoft.com/office/drawing/2014/main" id="{858F7701-C11C-4D9A-9E67-24E9EED80D1F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>
          <a:xfrm>
            <a:off x="4333840" y="1754970"/>
            <a:ext cx="3541314" cy="815353"/>
          </a:xfrm>
          <a:prstGeom prst="rect">
            <a:avLst/>
          </a:prstGeom>
        </p:spPr>
        <p:txBody>
          <a:bodyPr lIns="0" tIns="0" rIns="0" bIns="0"/>
          <a:lstStyle>
            <a:lvl1pPr marL="125438" indent="-125438" algn="l">
              <a:lnSpc>
                <a:spcPct val="100000"/>
              </a:lnSpc>
              <a:spcBef>
                <a:spcPts val="1150"/>
              </a:spcBef>
              <a:spcAft>
                <a:spcPts val="0"/>
              </a:spcAft>
              <a:buClrTx/>
              <a:buFont typeface="Arial" panose="020B0604020202020204" pitchFamily="34" charset="0"/>
              <a:buChar char="•"/>
              <a:defRPr sz="1800" b="0" i="0" u="none" cap="none">
                <a:solidFill>
                  <a:srgbClr val="000000"/>
                </a:solidFill>
                <a:latin typeface="+mn-lt"/>
              </a:defRPr>
            </a:lvl1pPr>
            <a:lvl2pPr marL="685834" indent="-228611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Font typeface="Arial" panose="020B0604020202020204" pitchFamily="34" charset="0"/>
              <a:buChar char="•"/>
              <a:defRPr sz="1800" b="0" i="0" u="none" cap="none">
                <a:solidFill>
                  <a:srgbClr val="000000"/>
                </a:solidFill>
                <a:latin typeface="+mn-lt"/>
              </a:defRPr>
            </a:lvl2pPr>
            <a:lvl3pPr marL="1143057" indent="-228611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Font typeface="Arial" panose="020B0604020202020204" pitchFamily="34" charset="0"/>
              <a:buChar char="•"/>
              <a:defRPr sz="1800" b="0" i="0" u="none" cap="none">
                <a:solidFill>
                  <a:srgbClr val="000000"/>
                </a:solidFill>
                <a:latin typeface="+mn-lt"/>
              </a:defRPr>
            </a:lvl3pPr>
            <a:lvl4pPr marL="1600280" indent="-228611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Font typeface="Arial" panose="020B0604020202020204" pitchFamily="34" charset="0"/>
              <a:buChar char="•"/>
              <a:defRPr sz="1800" b="0" i="0" u="none" cap="none">
                <a:solidFill>
                  <a:srgbClr val="000000"/>
                </a:solidFill>
                <a:latin typeface="+mn-lt"/>
              </a:defRPr>
            </a:lvl4pPr>
            <a:lvl5pPr marL="2057503" indent="-228611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Font typeface="Arial" panose="020B0604020202020204" pitchFamily="34" charset="0"/>
              <a:buChar char="•"/>
              <a:defRPr sz="1800" b="0" i="0" u="none" cap="none">
                <a:solidFill>
                  <a:srgbClr val="000000"/>
                </a:solidFill>
                <a:latin typeface="+mn-l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2" name="Content Placeholder 2">
            <a:extLst>
              <a:ext uri="{FF2B5EF4-FFF2-40B4-BE49-F238E27FC236}">
                <a16:creationId xmlns:a16="http://schemas.microsoft.com/office/drawing/2014/main" id="{BBBE916C-1538-4BB4-BBB6-32721527176C}"/>
              </a:ext>
            </a:extLst>
          </p:cNvPr>
          <p:cNvSpPr>
            <a:spLocks noGrp="1"/>
          </p:cNvSpPr>
          <p:nvPr>
            <p:ph sz="quarter" idx="41"/>
          </p:nvPr>
        </p:nvSpPr>
        <p:spPr>
          <a:xfrm>
            <a:off x="4333839" y="2756383"/>
            <a:ext cx="3541314" cy="2875433"/>
          </a:xfrm>
          <a:prstGeom prst="rect">
            <a:avLst/>
          </a:prstGeom>
          <a:effectLst>
            <a:outerShdw blurRad="50800" dist="50800" dir="5400000" algn="ctr" rotWithShape="0">
              <a:srgbClr val="010000">
                <a:alpha val="0"/>
              </a:srgbClr>
            </a:outerShdw>
          </a:effectLst>
        </p:spPr>
        <p:txBody>
          <a:bodyPr lIns="0" tIns="0" rIns="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38" name="Text Placeholder 21">
            <a:extLst>
              <a:ext uri="{FF2B5EF4-FFF2-40B4-BE49-F238E27FC236}">
                <a16:creationId xmlns:a16="http://schemas.microsoft.com/office/drawing/2014/main" id="{4B4FECD9-5E4C-41DF-BF95-E9AEA8165DA5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8287512" y="1081462"/>
            <a:ext cx="3541314" cy="494749"/>
          </a:xfrm>
        </p:spPr>
        <p:txBody>
          <a:bodyPr anchor="t"/>
          <a:lstStyle>
            <a:lvl1pPr>
              <a:buNone/>
              <a:defRPr lang="en-US" sz="18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9" name="Text Placeholder 11">
            <a:extLst>
              <a:ext uri="{FF2B5EF4-FFF2-40B4-BE49-F238E27FC236}">
                <a16:creationId xmlns:a16="http://schemas.microsoft.com/office/drawing/2014/main" id="{FC23A3F8-5F5B-4FEE-9D3E-DD23605A7601}"/>
              </a:ext>
            </a:extLst>
          </p:cNvPr>
          <p:cNvSpPr>
            <a:spLocks noGrp="1"/>
          </p:cNvSpPr>
          <p:nvPr>
            <p:ph type="body" sz="quarter" idx="33"/>
          </p:nvPr>
        </p:nvSpPr>
        <p:spPr>
          <a:xfrm>
            <a:off x="8287512" y="1754970"/>
            <a:ext cx="3541314" cy="815353"/>
          </a:xfrm>
          <a:prstGeom prst="rect">
            <a:avLst/>
          </a:prstGeom>
        </p:spPr>
        <p:txBody>
          <a:bodyPr lIns="0" tIns="0" rIns="0" bIns="0"/>
          <a:lstStyle>
            <a:lvl1pPr marL="125438" indent="-125438" algn="l">
              <a:lnSpc>
                <a:spcPct val="100000"/>
              </a:lnSpc>
              <a:spcBef>
                <a:spcPts val="1150"/>
              </a:spcBef>
              <a:spcAft>
                <a:spcPts val="0"/>
              </a:spcAft>
              <a:buClrTx/>
              <a:buFont typeface="Arial" panose="020B0604020202020204" pitchFamily="34" charset="0"/>
              <a:buChar char="•"/>
              <a:defRPr sz="1800" b="0" i="0" u="none" cap="none">
                <a:solidFill>
                  <a:srgbClr val="000000"/>
                </a:solidFill>
                <a:latin typeface="+mn-lt"/>
              </a:defRPr>
            </a:lvl1pPr>
            <a:lvl2pPr marL="685834" indent="-228611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Font typeface="Arial" panose="020B0604020202020204" pitchFamily="34" charset="0"/>
              <a:buChar char="•"/>
              <a:defRPr sz="1800" b="0" i="0" u="none" cap="none">
                <a:solidFill>
                  <a:srgbClr val="000000"/>
                </a:solidFill>
                <a:latin typeface="+mn-lt"/>
              </a:defRPr>
            </a:lvl2pPr>
            <a:lvl3pPr marL="1143057" indent="-228611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Font typeface="Arial" panose="020B0604020202020204" pitchFamily="34" charset="0"/>
              <a:buChar char="•"/>
              <a:defRPr sz="1800" b="0" i="0" u="none" cap="none">
                <a:solidFill>
                  <a:srgbClr val="000000"/>
                </a:solidFill>
                <a:latin typeface="+mn-lt"/>
              </a:defRPr>
            </a:lvl3pPr>
            <a:lvl4pPr marL="1600280" indent="-228611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Font typeface="Arial" panose="020B0604020202020204" pitchFamily="34" charset="0"/>
              <a:buChar char="•"/>
              <a:defRPr sz="1800" b="0" i="0" u="none" cap="none">
                <a:solidFill>
                  <a:srgbClr val="000000"/>
                </a:solidFill>
                <a:latin typeface="+mn-lt"/>
              </a:defRPr>
            </a:lvl4pPr>
            <a:lvl5pPr marL="2057503" indent="-228611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Font typeface="Arial" panose="020B0604020202020204" pitchFamily="34" charset="0"/>
              <a:buChar char="•"/>
              <a:defRPr sz="1800" b="0" i="0" u="none" cap="none">
                <a:solidFill>
                  <a:srgbClr val="000000"/>
                </a:solidFill>
                <a:latin typeface="+mn-l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3" name="Content Placeholder 3">
            <a:extLst>
              <a:ext uri="{FF2B5EF4-FFF2-40B4-BE49-F238E27FC236}">
                <a16:creationId xmlns:a16="http://schemas.microsoft.com/office/drawing/2014/main" id="{48DE5AEB-CFBE-4C32-B1AF-59BE54C49A22}"/>
              </a:ext>
            </a:extLst>
          </p:cNvPr>
          <p:cNvSpPr>
            <a:spLocks noGrp="1"/>
          </p:cNvSpPr>
          <p:nvPr>
            <p:ph sz="quarter" idx="42"/>
          </p:nvPr>
        </p:nvSpPr>
        <p:spPr>
          <a:xfrm>
            <a:off x="8284384" y="2756383"/>
            <a:ext cx="3541314" cy="2875433"/>
          </a:xfrm>
          <a:prstGeom prst="rect">
            <a:avLst/>
          </a:prstGeom>
          <a:effectLst>
            <a:outerShdw blurRad="50800" dist="50800" dir="5400000" algn="ctr" rotWithShape="0">
              <a:srgbClr val="010000">
                <a:alpha val="0"/>
              </a:srgbClr>
            </a:outerShdw>
          </a:effectLst>
        </p:spPr>
        <p:txBody>
          <a:bodyPr lIns="0" tIns="0" rIns="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7071523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pictures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713F8EC-435C-4B71-B75E-816E331B7403}"/>
              </a:ext>
            </a:extLst>
          </p:cNvPr>
          <p:cNvSpPr>
            <a:spLocks noGrp="1"/>
          </p:cNvSpPr>
          <p:nvPr>
            <p:ph type="ftr" sz="quarter" idx="32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3CC78E7-5B5A-4EE3-B029-42635C54C96B}"/>
              </a:ext>
            </a:extLst>
          </p:cNvPr>
          <p:cNvSpPr>
            <a:spLocks noGrp="1"/>
          </p:cNvSpPr>
          <p:nvPr>
            <p:ph type="sldNum" sz="quarter" idx="33"/>
          </p:nvPr>
        </p:nvSpPr>
        <p:spPr/>
        <p:txBody>
          <a:bodyPr/>
          <a:lstStyle/>
          <a:p>
            <a:r>
              <a:rPr lang="en-US"/>
              <a:t>Page </a:t>
            </a:r>
            <a:fld id="{5251F420-7306-4E7C-A79E-F31A38F7D39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addin_colorlist" hidden="1">
            <a:extLst>
              <a:ext uri="{FF2B5EF4-FFF2-40B4-BE49-F238E27FC236}">
                <a16:creationId xmlns:a16="http://schemas.microsoft.com/office/drawing/2014/main" id="{43064328-310D-4B60-A376-3CC76BEA476B}"/>
              </a:ext>
            </a:extLst>
          </p:cNvPr>
          <p:cNvSpPr/>
          <p:nvPr userDrawn="1"/>
        </p:nvSpPr>
        <p:spPr>
          <a:xfrm>
            <a:off x="0" y="-1466578"/>
            <a:ext cx="2356794" cy="521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dirty="0" err="1"/>
              <a:t>kapforHvit</a:t>
            </a:r>
            <a:r>
              <a:rPr lang="nb-NO" dirty="0"/>
              <a:t>, </a:t>
            </a:r>
            <a:r>
              <a:rPr lang="nb-NO" dirty="0" err="1"/>
              <a:t>gronn</a:t>
            </a:r>
            <a:r>
              <a:rPr lang="nb-NO" dirty="0"/>
              <a:t>, halv1, halv2, halv5, halv7</a:t>
            </a:r>
          </a:p>
        </p:txBody>
      </p:sp>
      <p:sp>
        <p:nvSpPr>
          <p:cNvPr id="15" name="addin_colorbox" hidden="1">
            <a:extLst>
              <a:ext uri="{FF2B5EF4-FFF2-40B4-BE49-F238E27FC236}">
                <a16:creationId xmlns:a16="http://schemas.microsoft.com/office/drawing/2014/main" id="{BBE53A34-85F8-4E64-8AED-55FF99769A14}"/>
              </a:ext>
            </a:extLst>
          </p:cNvPr>
          <p:cNvSpPr/>
          <p:nvPr userDrawn="1"/>
        </p:nvSpPr>
        <p:spPr>
          <a:xfrm>
            <a:off x="4861870" y="-1512609"/>
            <a:ext cx="2356794" cy="521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dirty="0" err="1"/>
              <a:t>addin_colorbox</a:t>
            </a:r>
            <a:endParaRPr lang="nb-NO" dirty="0"/>
          </a:p>
        </p:txBody>
      </p:sp>
      <p:sp>
        <p:nvSpPr>
          <p:cNvPr id="16" name="addin_title" hidden="1">
            <a:extLst>
              <a:ext uri="{FF2B5EF4-FFF2-40B4-BE49-F238E27FC236}">
                <a16:creationId xmlns:a16="http://schemas.microsoft.com/office/drawing/2014/main" id="{C39B4D58-EABC-4B56-92BC-EE42B94D2B30}"/>
              </a:ext>
            </a:extLst>
          </p:cNvPr>
          <p:cNvSpPr/>
          <p:nvPr userDrawn="1"/>
        </p:nvSpPr>
        <p:spPr>
          <a:xfrm>
            <a:off x="9723740" y="-1512609"/>
            <a:ext cx="2356794" cy="521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dirty="0" err="1"/>
              <a:t>addin_title</a:t>
            </a:r>
            <a:endParaRPr lang="nb-NO" dirty="0"/>
          </a:p>
        </p:txBody>
      </p:sp>
      <p:sp>
        <p:nvSpPr>
          <p:cNvPr id="17" name="addin_text" hidden="1">
            <a:extLst>
              <a:ext uri="{FF2B5EF4-FFF2-40B4-BE49-F238E27FC236}">
                <a16:creationId xmlns:a16="http://schemas.microsoft.com/office/drawing/2014/main" id="{DE6A2B87-5071-42B4-A792-74A28AE96A4D}"/>
              </a:ext>
            </a:extLst>
          </p:cNvPr>
          <p:cNvSpPr/>
          <p:nvPr userDrawn="1"/>
        </p:nvSpPr>
        <p:spPr>
          <a:xfrm>
            <a:off x="0" y="-861100"/>
            <a:ext cx="2356794" cy="521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dirty="0" err="1"/>
              <a:t>addin_text</a:t>
            </a:r>
            <a:endParaRPr lang="nb-NO" dirty="0"/>
          </a:p>
        </p:txBody>
      </p:sp>
      <p:sp>
        <p:nvSpPr>
          <p:cNvPr id="18" name="addin_image" hidden="1">
            <a:extLst>
              <a:ext uri="{FF2B5EF4-FFF2-40B4-BE49-F238E27FC236}">
                <a16:creationId xmlns:a16="http://schemas.microsoft.com/office/drawing/2014/main" id="{DAB1A706-6027-4218-BA99-DB2D6263ACD7}"/>
              </a:ext>
            </a:extLst>
          </p:cNvPr>
          <p:cNvSpPr/>
          <p:nvPr userDrawn="1"/>
        </p:nvSpPr>
        <p:spPr>
          <a:xfrm>
            <a:off x="2505076" y="-861100"/>
            <a:ext cx="2356794" cy="521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dirty="0" err="1"/>
              <a:t>addin_image</a:t>
            </a:r>
            <a:endParaRPr lang="nb-NO" dirty="0"/>
          </a:p>
        </p:txBody>
      </p:sp>
      <p:sp>
        <p:nvSpPr>
          <p:cNvPr id="19" name="addin_grouplist" hidden="1">
            <a:extLst>
              <a:ext uri="{FF2B5EF4-FFF2-40B4-BE49-F238E27FC236}">
                <a16:creationId xmlns:a16="http://schemas.microsoft.com/office/drawing/2014/main" id="{D24B1BBC-09BF-4EDD-819E-BABBAEB46F44}"/>
              </a:ext>
            </a:extLst>
          </p:cNvPr>
          <p:cNvSpPr/>
          <p:nvPr userDrawn="1"/>
        </p:nvSpPr>
        <p:spPr>
          <a:xfrm>
            <a:off x="4973338" y="-861100"/>
            <a:ext cx="2356794" cy="521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sz="900" kern="1200" dirty="0" err="1">
                <a:solidFill>
                  <a:schemeClr val="lt1"/>
                </a:solidFill>
                <a:latin typeface="+mn-lt"/>
                <a:ea typeface="+mn-ea"/>
                <a:cs typeface="+mn-cs"/>
              </a:rPr>
              <a:t>SkiftBakgrunnGroup</a:t>
            </a:r>
            <a:endParaRPr lang="nb-NO" dirty="0"/>
          </a:p>
        </p:txBody>
      </p:sp>
      <p:sp>
        <p:nvSpPr>
          <p:cNvPr id="20" name="addin_logo" hidden="1">
            <a:extLst>
              <a:ext uri="{FF2B5EF4-FFF2-40B4-BE49-F238E27FC236}">
                <a16:creationId xmlns:a16="http://schemas.microsoft.com/office/drawing/2014/main" id="{2ACA01BE-C7CC-48BF-ABB4-0C92C5144BCC}"/>
              </a:ext>
            </a:extLst>
          </p:cNvPr>
          <p:cNvSpPr/>
          <p:nvPr userDrawn="1"/>
        </p:nvSpPr>
        <p:spPr>
          <a:xfrm>
            <a:off x="7441600" y="-861100"/>
            <a:ext cx="2356794" cy="521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dirty="0" err="1"/>
              <a:t>addin_logo</a:t>
            </a:r>
            <a:endParaRPr lang="nb-NO" dirty="0"/>
          </a:p>
        </p:txBody>
      </p:sp>
      <p:sp>
        <p:nvSpPr>
          <p:cNvPr id="21" name="addin_fillplaceholders" hidden="1">
            <a:extLst>
              <a:ext uri="{FF2B5EF4-FFF2-40B4-BE49-F238E27FC236}">
                <a16:creationId xmlns:a16="http://schemas.microsoft.com/office/drawing/2014/main" id="{60A92121-FB1E-456F-B9C5-BACA09F076F7}"/>
              </a:ext>
            </a:extLst>
          </p:cNvPr>
          <p:cNvSpPr/>
          <p:nvPr userDrawn="1"/>
        </p:nvSpPr>
        <p:spPr>
          <a:xfrm>
            <a:off x="10049671" y="-867733"/>
            <a:ext cx="2356794" cy="521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dirty="0" err="1"/>
              <a:t>addin_fillplaceholders</a:t>
            </a:r>
            <a:endParaRPr lang="nb-NO" dirty="0"/>
          </a:p>
        </p:txBody>
      </p:sp>
      <p:sp>
        <p:nvSpPr>
          <p:cNvPr id="22" name="addin_background" hidden="1">
            <a:extLst>
              <a:ext uri="{FF2B5EF4-FFF2-40B4-BE49-F238E27FC236}">
                <a16:creationId xmlns:a16="http://schemas.microsoft.com/office/drawing/2014/main" id="{18C4AD3C-8DAE-4C36-A451-B0DC0DDE638A}"/>
              </a:ext>
            </a:extLst>
          </p:cNvPr>
          <p:cNvSpPr/>
          <p:nvPr userDrawn="1"/>
        </p:nvSpPr>
        <p:spPr>
          <a:xfrm>
            <a:off x="9723740" y="-837228"/>
            <a:ext cx="2356794" cy="521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dirty="0" err="1"/>
              <a:t>addin_background</a:t>
            </a:r>
            <a:endParaRPr lang="nb-NO" dirty="0"/>
          </a:p>
        </p:txBody>
      </p:sp>
      <p:sp>
        <p:nvSpPr>
          <p:cNvPr id="43" name="Title 1">
            <a:extLst>
              <a:ext uri="{FF2B5EF4-FFF2-40B4-BE49-F238E27FC236}">
                <a16:creationId xmlns:a16="http://schemas.microsoft.com/office/drawing/2014/main" id="{DE51AD55-8E29-4CA8-9662-66FF628F59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044" y="360045"/>
            <a:ext cx="11471910" cy="542658"/>
          </a:xfrm>
        </p:spPr>
        <p:txBody>
          <a:bodyPr/>
          <a:lstStyle>
            <a:lvl1pPr>
              <a:defRPr sz="3500"/>
            </a:lvl1pPr>
          </a:lstStyle>
          <a:p>
            <a:r>
              <a:rPr lang="en-US" noProof="0"/>
              <a:t>Click to edit Master title style</a:t>
            </a:r>
            <a:endParaRPr lang="nb-NO" noProof="0" dirty="0"/>
          </a:p>
        </p:txBody>
      </p:sp>
      <p:sp>
        <p:nvSpPr>
          <p:cNvPr id="28" name="Picture Placeholder 4">
            <a:extLst>
              <a:ext uri="{FF2B5EF4-FFF2-40B4-BE49-F238E27FC236}">
                <a16:creationId xmlns:a16="http://schemas.microsoft.com/office/drawing/2014/main" id="{2F3BBBE9-00FB-4EB4-BA4B-4AEAFADE296A}"/>
              </a:ext>
            </a:extLst>
          </p:cNvPr>
          <p:cNvSpPr>
            <a:spLocks noGrp="1"/>
          </p:cNvSpPr>
          <p:nvPr>
            <p:ph type="pic" sz="quarter" idx="30"/>
          </p:nvPr>
        </p:nvSpPr>
        <p:spPr>
          <a:xfrm>
            <a:off x="360044" y="1085197"/>
            <a:ext cx="3576295" cy="1523583"/>
          </a:xfrm>
          <a:noFill/>
        </p:spPr>
        <p:txBody>
          <a:bodyPr/>
          <a:lstStyle>
            <a:lvl1pPr>
              <a:buNone/>
              <a:defRPr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9" name="Text Placeholder 21">
            <a:extLst>
              <a:ext uri="{FF2B5EF4-FFF2-40B4-BE49-F238E27FC236}">
                <a16:creationId xmlns:a16="http://schemas.microsoft.com/office/drawing/2014/main" id="{F0147C48-CE7C-4ADC-B303-FF71AF51F417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>
          <a:xfrm>
            <a:off x="360044" y="2791274"/>
            <a:ext cx="3576295" cy="494749"/>
          </a:xfrm>
        </p:spPr>
        <p:txBody>
          <a:bodyPr anchor="t"/>
          <a:lstStyle>
            <a:lvl1pPr>
              <a:buNone/>
              <a:defRPr lang="en-US" sz="18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64CA119-676E-4CC0-B327-FD645BCE7FB5}"/>
              </a:ext>
            </a:extLst>
          </p:cNvPr>
          <p:cNvSpPr>
            <a:spLocks noGrp="1"/>
          </p:cNvSpPr>
          <p:nvPr>
            <p:ph sz="quarter" idx="34"/>
          </p:nvPr>
        </p:nvSpPr>
        <p:spPr>
          <a:xfrm>
            <a:off x="360045" y="3466046"/>
            <a:ext cx="3576295" cy="2202913"/>
          </a:xfrm>
          <a:prstGeom prst="rect">
            <a:avLst/>
          </a:prstGeom>
          <a:effectLst>
            <a:outerShdw blurRad="50800" dist="50800" dir="5400000" algn="ctr" rotWithShape="0">
              <a:srgbClr val="010000">
                <a:alpha val="0"/>
              </a:srgbClr>
            </a:outerShdw>
          </a:effectLst>
        </p:spPr>
        <p:txBody>
          <a:bodyPr lIns="0" tIns="0" rIns="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31" name="Picture Placeholder 4">
            <a:extLst>
              <a:ext uri="{FF2B5EF4-FFF2-40B4-BE49-F238E27FC236}">
                <a16:creationId xmlns:a16="http://schemas.microsoft.com/office/drawing/2014/main" id="{8BF1C4B3-671D-4B0B-9DC8-D7DF19163D42}"/>
              </a:ext>
            </a:extLst>
          </p:cNvPr>
          <p:cNvSpPr>
            <a:spLocks noGrp="1"/>
          </p:cNvSpPr>
          <p:nvPr>
            <p:ph type="pic" sz="quarter" idx="27"/>
          </p:nvPr>
        </p:nvSpPr>
        <p:spPr>
          <a:xfrm>
            <a:off x="4319317" y="1085197"/>
            <a:ext cx="3576295" cy="1523583"/>
          </a:xfrm>
          <a:noFill/>
        </p:spPr>
        <p:txBody>
          <a:bodyPr/>
          <a:lstStyle>
            <a:lvl1pPr>
              <a:buNone/>
              <a:defRPr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38" name="Text Placeholder 21">
            <a:extLst>
              <a:ext uri="{FF2B5EF4-FFF2-40B4-BE49-F238E27FC236}">
                <a16:creationId xmlns:a16="http://schemas.microsoft.com/office/drawing/2014/main" id="{4DC95209-B9BF-4995-AB5C-F9DD50E9C57D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4319317" y="2791274"/>
            <a:ext cx="3576295" cy="494749"/>
          </a:xfrm>
        </p:spPr>
        <p:txBody>
          <a:bodyPr anchor="t"/>
          <a:lstStyle>
            <a:lvl1pPr>
              <a:buNone/>
              <a:defRPr lang="en-US" sz="18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C832CA4-30E1-4D48-8F75-1F661A371381}"/>
              </a:ext>
            </a:extLst>
          </p:cNvPr>
          <p:cNvSpPr>
            <a:spLocks noGrp="1"/>
          </p:cNvSpPr>
          <p:nvPr>
            <p:ph sz="quarter" idx="35"/>
          </p:nvPr>
        </p:nvSpPr>
        <p:spPr>
          <a:xfrm>
            <a:off x="4319319" y="3466047"/>
            <a:ext cx="3576295" cy="2202913"/>
          </a:xfrm>
          <a:prstGeom prst="rect">
            <a:avLst/>
          </a:prstGeom>
          <a:effectLst>
            <a:outerShdw blurRad="50800" dist="50800" dir="5400000" algn="ctr" rotWithShape="0">
              <a:srgbClr val="010000">
                <a:alpha val="0"/>
              </a:srgbClr>
            </a:outerShdw>
          </a:effectLst>
        </p:spPr>
        <p:txBody>
          <a:bodyPr lIns="0" tIns="0" rIns="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0" name="Picture Placeholder 4">
            <a:extLst>
              <a:ext uri="{FF2B5EF4-FFF2-40B4-BE49-F238E27FC236}">
                <a16:creationId xmlns:a16="http://schemas.microsoft.com/office/drawing/2014/main" id="{85CD4D0C-600A-44FB-B5E2-D61C2E19C7F0}"/>
              </a:ext>
            </a:extLst>
          </p:cNvPr>
          <p:cNvSpPr>
            <a:spLocks noGrp="1"/>
          </p:cNvSpPr>
          <p:nvPr>
            <p:ph type="pic" sz="quarter" idx="24"/>
          </p:nvPr>
        </p:nvSpPr>
        <p:spPr>
          <a:xfrm>
            <a:off x="8255658" y="1085197"/>
            <a:ext cx="3576295" cy="1523583"/>
          </a:xfrm>
          <a:noFill/>
        </p:spPr>
        <p:txBody>
          <a:bodyPr/>
          <a:lstStyle>
            <a:lvl1pPr>
              <a:buNone/>
              <a:defRPr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1" name="Text Placeholder 21">
            <a:extLst>
              <a:ext uri="{FF2B5EF4-FFF2-40B4-BE49-F238E27FC236}">
                <a16:creationId xmlns:a16="http://schemas.microsoft.com/office/drawing/2014/main" id="{F7AD52F7-DF98-4872-9B20-339BCFCA63BF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8255658" y="2791274"/>
            <a:ext cx="3576295" cy="494749"/>
          </a:xfrm>
        </p:spPr>
        <p:txBody>
          <a:bodyPr anchor="t"/>
          <a:lstStyle>
            <a:lvl1pPr>
              <a:buNone/>
              <a:defRPr lang="en-US" sz="18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0F57475-031F-4C3C-8037-D9E91900C86D}"/>
              </a:ext>
            </a:extLst>
          </p:cNvPr>
          <p:cNvSpPr>
            <a:spLocks noGrp="1"/>
          </p:cNvSpPr>
          <p:nvPr>
            <p:ph sz="quarter" idx="36"/>
          </p:nvPr>
        </p:nvSpPr>
        <p:spPr>
          <a:xfrm>
            <a:off x="8255660" y="3466047"/>
            <a:ext cx="3576295" cy="2202913"/>
          </a:xfrm>
          <a:prstGeom prst="rect">
            <a:avLst/>
          </a:prstGeom>
          <a:effectLst>
            <a:outerShdw blurRad="50800" dist="50800" dir="5400000" algn="ctr" rotWithShape="0">
              <a:srgbClr val="010000">
                <a:alpha val="0"/>
              </a:srgbClr>
            </a:outerShdw>
          </a:effectLst>
        </p:spPr>
        <p:txBody>
          <a:bodyPr lIns="0" tIns="0" rIns="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1845996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ur text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D42304F-BB43-4D12-B83D-02C5FD8197FE}"/>
              </a:ext>
            </a:extLst>
          </p:cNvPr>
          <p:cNvSpPr>
            <a:spLocks noGrp="1"/>
          </p:cNvSpPr>
          <p:nvPr>
            <p:ph type="ftr" sz="quarter" idx="32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7E62047-812A-4356-A8E0-D0CA23D39A48}"/>
              </a:ext>
            </a:extLst>
          </p:cNvPr>
          <p:cNvSpPr>
            <a:spLocks noGrp="1"/>
          </p:cNvSpPr>
          <p:nvPr>
            <p:ph type="sldNum" sz="quarter" idx="33"/>
          </p:nvPr>
        </p:nvSpPr>
        <p:spPr/>
        <p:txBody>
          <a:bodyPr/>
          <a:lstStyle/>
          <a:p>
            <a:r>
              <a:rPr lang="en-US"/>
              <a:t>Page </a:t>
            </a:r>
            <a:fld id="{5251F420-7306-4E7C-A79E-F31A38F7D39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addin_colorlist" hidden="1">
            <a:extLst>
              <a:ext uri="{FF2B5EF4-FFF2-40B4-BE49-F238E27FC236}">
                <a16:creationId xmlns:a16="http://schemas.microsoft.com/office/drawing/2014/main" id="{4E9A2930-F5F3-416C-9EC0-FD52769E1D10}"/>
              </a:ext>
            </a:extLst>
          </p:cNvPr>
          <p:cNvSpPr/>
          <p:nvPr userDrawn="1"/>
        </p:nvSpPr>
        <p:spPr>
          <a:xfrm>
            <a:off x="0" y="-1466578"/>
            <a:ext cx="2356794" cy="521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dirty="0" err="1"/>
              <a:t>kapforHvit</a:t>
            </a:r>
            <a:r>
              <a:rPr lang="nb-NO" dirty="0"/>
              <a:t>, </a:t>
            </a:r>
            <a:r>
              <a:rPr lang="nb-NO" dirty="0" err="1"/>
              <a:t>gronn</a:t>
            </a:r>
            <a:r>
              <a:rPr lang="nb-NO" dirty="0"/>
              <a:t>, halv1, halv2, halv5, halv7</a:t>
            </a:r>
          </a:p>
        </p:txBody>
      </p:sp>
      <p:sp>
        <p:nvSpPr>
          <p:cNvPr id="17" name="addin_colorbox" hidden="1">
            <a:extLst>
              <a:ext uri="{FF2B5EF4-FFF2-40B4-BE49-F238E27FC236}">
                <a16:creationId xmlns:a16="http://schemas.microsoft.com/office/drawing/2014/main" id="{A1E8602A-8D5C-48AA-AA18-68AFE330C382}"/>
              </a:ext>
            </a:extLst>
          </p:cNvPr>
          <p:cNvSpPr/>
          <p:nvPr userDrawn="1"/>
        </p:nvSpPr>
        <p:spPr>
          <a:xfrm>
            <a:off x="4861870" y="-1512609"/>
            <a:ext cx="2356794" cy="521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dirty="0" err="1"/>
              <a:t>addin_colorbox</a:t>
            </a:r>
            <a:endParaRPr lang="nb-NO" dirty="0"/>
          </a:p>
        </p:txBody>
      </p:sp>
      <p:sp>
        <p:nvSpPr>
          <p:cNvPr id="25" name="addin_title" hidden="1">
            <a:extLst>
              <a:ext uri="{FF2B5EF4-FFF2-40B4-BE49-F238E27FC236}">
                <a16:creationId xmlns:a16="http://schemas.microsoft.com/office/drawing/2014/main" id="{E226E046-A302-48B4-B28C-9CD7E32BBC00}"/>
              </a:ext>
            </a:extLst>
          </p:cNvPr>
          <p:cNvSpPr/>
          <p:nvPr userDrawn="1"/>
        </p:nvSpPr>
        <p:spPr>
          <a:xfrm>
            <a:off x="9723740" y="-1512609"/>
            <a:ext cx="2356794" cy="521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dirty="0" err="1"/>
              <a:t>addin_title</a:t>
            </a:r>
            <a:endParaRPr lang="nb-NO" dirty="0"/>
          </a:p>
        </p:txBody>
      </p:sp>
      <p:sp>
        <p:nvSpPr>
          <p:cNvPr id="27" name="addin_text" hidden="1">
            <a:extLst>
              <a:ext uri="{FF2B5EF4-FFF2-40B4-BE49-F238E27FC236}">
                <a16:creationId xmlns:a16="http://schemas.microsoft.com/office/drawing/2014/main" id="{B54B55EC-2D73-44B1-A1DB-E2EBBC5BAF4C}"/>
              </a:ext>
            </a:extLst>
          </p:cNvPr>
          <p:cNvSpPr/>
          <p:nvPr userDrawn="1"/>
        </p:nvSpPr>
        <p:spPr>
          <a:xfrm>
            <a:off x="0" y="-861100"/>
            <a:ext cx="2356794" cy="521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dirty="0" err="1"/>
              <a:t>addin_text</a:t>
            </a:r>
            <a:endParaRPr lang="nb-NO" dirty="0"/>
          </a:p>
        </p:txBody>
      </p:sp>
      <p:sp>
        <p:nvSpPr>
          <p:cNvPr id="28" name="addin_image" hidden="1">
            <a:extLst>
              <a:ext uri="{FF2B5EF4-FFF2-40B4-BE49-F238E27FC236}">
                <a16:creationId xmlns:a16="http://schemas.microsoft.com/office/drawing/2014/main" id="{6A3A5B56-7A3C-4AFA-AAF9-E1AC8EF30928}"/>
              </a:ext>
            </a:extLst>
          </p:cNvPr>
          <p:cNvSpPr/>
          <p:nvPr userDrawn="1"/>
        </p:nvSpPr>
        <p:spPr>
          <a:xfrm>
            <a:off x="2505076" y="-861100"/>
            <a:ext cx="2356794" cy="521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dirty="0" err="1"/>
              <a:t>addin_image</a:t>
            </a:r>
            <a:endParaRPr lang="nb-NO" dirty="0"/>
          </a:p>
        </p:txBody>
      </p:sp>
      <p:sp>
        <p:nvSpPr>
          <p:cNvPr id="29" name="addin_grouplist" hidden="1">
            <a:extLst>
              <a:ext uri="{FF2B5EF4-FFF2-40B4-BE49-F238E27FC236}">
                <a16:creationId xmlns:a16="http://schemas.microsoft.com/office/drawing/2014/main" id="{EE57E959-417E-44F7-AFC1-2F2F190A0E39}"/>
              </a:ext>
            </a:extLst>
          </p:cNvPr>
          <p:cNvSpPr/>
          <p:nvPr userDrawn="1"/>
        </p:nvSpPr>
        <p:spPr>
          <a:xfrm>
            <a:off x="4973338" y="-861100"/>
            <a:ext cx="2356794" cy="521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sz="900" kern="1200" dirty="0" err="1">
                <a:solidFill>
                  <a:schemeClr val="lt1"/>
                </a:solidFill>
                <a:latin typeface="+mn-lt"/>
                <a:ea typeface="+mn-ea"/>
                <a:cs typeface="+mn-cs"/>
              </a:rPr>
              <a:t>SkiftBakgrunnGroup</a:t>
            </a:r>
            <a:endParaRPr lang="nb-NO" dirty="0"/>
          </a:p>
        </p:txBody>
      </p:sp>
      <p:sp>
        <p:nvSpPr>
          <p:cNvPr id="30" name="addin_logo" hidden="1">
            <a:extLst>
              <a:ext uri="{FF2B5EF4-FFF2-40B4-BE49-F238E27FC236}">
                <a16:creationId xmlns:a16="http://schemas.microsoft.com/office/drawing/2014/main" id="{C76EE1D2-EA46-47F9-B6F4-D148F8E8C5FD}"/>
              </a:ext>
            </a:extLst>
          </p:cNvPr>
          <p:cNvSpPr/>
          <p:nvPr userDrawn="1"/>
        </p:nvSpPr>
        <p:spPr>
          <a:xfrm>
            <a:off x="7441600" y="-861100"/>
            <a:ext cx="2356794" cy="521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dirty="0" err="1"/>
              <a:t>addin_logo</a:t>
            </a:r>
            <a:endParaRPr lang="nb-NO" dirty="0"/>
          </a:p>
        </p:txBody>
      </p:sp>
      <p:sp>
        <p:nvSpPr>
          <p:cNvPr id="31" name="addin_fillplaceholders" hidden="1">
            <a:extLst>
              <a:ext uri="{FF2B5EF4-FFF2-40B4-BE49-F238E27FC236}">
                <a16:creationId xmlns:a16="http://schemas.microsoft.com/office/drawing/2014/main" id="{806A214F-E939-4F0F-B574-1E61FA6B2181}"/>
              </a:ext>
            </a:extLst>
          </p:cNvPr>
          <p:cNvSpPr/>
          <p:nvPr userDrawn="1"/>
        </p:nvSpPr>
        <p:spPr>
          <a:xfrm>
            <a:off x="10049671" y="-867733"/>
            <a:ext cx="2356794" cy="521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dirty="0" err="1"/>
              <a:t>addin_fillplaceholders</a:t>
            </a:r>
            <a:endParaRPr lang="nb-NO" dirty="0"/>
          </a:p>
        </p:txBody>
      </p:sp>
      <p:sp>
        <p:nvSpPr>
          <p:cNvPr id="32" name="addin_background" hidden="1">
            <a:extLst>
              <a:ext uri="{FF2B5EF4-FFF2-40B4-BE49-F238E27FC236}">
                <a16:creationId xmlns:a16="http://schemas.microsoft.com/office/drawing/2014/main" id="{7732CAD8-F361-4B4D-8E20-B548127CBB2B}"/>
              </a:ext>
            </a:extLst>
          </p:cNvPr>
          <p:cNvSpPr/>
          <p:nvPr userDrawn="1"/>
        </p:nvSpPr>
        <p:spPr>
          <a:xfrm>
            <a:off x="9723740" y="-837228"/>
            <a:ext cx="2356794" cy="521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dirty="0" err="1"/>
              <a:t>addin_background</a:t>
            </a:r>
            <a:endParaRPr lang="nb-NO" dirty="0"/>
          </a:p>
        </p:txBody>
      </p:sp>
      <p:sp>
        <p:nvSpPr>
          <p:cNvPr id="24" name="Title 1">
            <a:extLst>
              <a:ext uri="{FF2B5EF4-FFF2-40B4-BE49-F238E27FC236}">
                <a16:creationId xmlns:a16="http://schemas.microsoft.com/office/drawing/2014/main" id="{3CCF55CC-547D-4387-8DEA-0224CA9558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044" y="360045"/>
            <a:ext cx="11471910" cy="542658"/>
          </a:xfrm>
        </p:spPr>
        <p:txBody>
          <a:bodyPr/>
          <a:lstStyle>
            <a:lvl1pPr>
              <a:defRPr sz="3500"/>
            </a:lvl1pPr>
          </a:lstStyle>
          <a:p>
            <a:r>
              <a:rPr lang="en-US" noProof="0"/>
              <a:t>Click to edit Master title style</a:t>
            </a:r>
            <a:endParaRPr lang="nb-NO" noProof="0" dirty="0"/>
          </a:p>
        </p:txBody>
      </p:sp>
      <p:sp>
        <p:nvSpPr>
          <p:cNvPr id="26" name="Subtitle 2">
            <a:extLst>
              <a:ext uri="{FF2B5EF4-FFF2-40B4-BE49-F238E27FC236}">
                <a16:creationId xmlns:a16="http://schemas.microsoft.com/office/drawing/2014/main" id="{D80A3C0F-1FF6-4AA9-9D13-8BC50F7AEB0C}"/>
              </a:ext>
            </a:extLst>
          </p:cNvPr>
          <p:cNvSpPr>
            <a:spLocks noGrp="1"/>
          </p:cNvSpPr>
          <p:nvPr>
            <p:ph type="subTitle" idx="13"/>
          </p:nvPr>
        </p:nvSpPr>
        <p:spPr>
          <a:xfrm>
            <a:off x="360044" y="1082726"/>
            <a:ext cx="11471910" cy="494749"/>
          </a:xfrm>
        </p:spPr>
        <p:txBody>
          <a:bodyPr anchor="t"/>
          <a:lstStyle>
            <a:lvl1pPr marL="0" indent="0" algn="l">
              <a:buNone/>
              <a:defRPr sz="1800"/>
            </a:lvl1pPr>
            <a:lvl2pPr marL="457223" indent="0" algn="ctr">
              <a:buNone/>
              <a:defRPr sz="2000"/>
            </a:lvl2pPr>
            <a:lvl3pPr marL="914446" indent="0" algn="ctr">
              <a:buNone/>
              <a:defRPr sz="1800"/>
            </a:lvl3pPr>
            <a:lvl4pPr marL="1371669" indent="0" algn="ctr">
              <a:buNone/>
              <a:defRPr sz="1600"/>
            </a:lvl4pPr>
            <a:lvl5pPr marL="1828891" indent="0" algn="ctr">
              <a:buNone/>
              <a:defRPr sz="1600"/>
            </a:lvl5pPr>
            <a:lvl6pPr marL="2286114" indent="0" algn="ctr">
              <a:buNone/>
              <a:defRPr sz="1600"/>
            </a:lvl6pPr>
            <a:lvl7pPr marL="2743337" indent="0" algn="ctr">
              <a:buNone/>
              <a:defRPr sz="1600"/>
            </a:lvl7pPr>
            <a:lvl8pPr marL="3200560" indent="0" algn="ctr">
              <a:buNone/>
              <a:defRPr sz="1600"/>
            </a:lvl8pPr>
            <a:lvl9pPr marL="3657783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15" name="Text Placeholder 21">
            <a:extLst>
              <a:ext uri="{FF2B5EF4-FFF2-40B4-BE49-F238E27FC236}">
                <a16:creationId xmlns:a16="http://schemas.microsoft.com/office/drawing/2014/main" id="{80EA39FA-C4EF-4D9F-9F5D-6ED462DC6CBB}"/>
              </a:ext>
            </a:extLst>
          </p:cNvPr>
          <p:cNvSpPr>
            <a:spLocks noGrp="1"/>
          </p:cNvSpPr>
          <p:nvPr>
            <p:ph type="body" sz="quarter" idx="30"/>
          </p:nvPr>
        </p:nvSpPr>
        <p:spPr>
          <a:xfrm>
            <a:off x="360043" y="1757498"/>
            <a:ext cx="2723836" cy="494749"/>
          </a:xfrm>
        </p:spPr>
        <p:txBody>
          <a:bodyPr anchor="ctr"/>
          <a:lstStyle>
            <a:lvl1pPr>
              <a:buNone/>
              <a:defRPr lang="en-US" sz="15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Content Placeholder 3">
            <a:extLst>
              <a:ext uri="{FF2B5EF4-FFF2-40B4-BE49-F238E27FC236}">
                <a16:creationId xmlns:a16="http://schemas.microsoft.com/office/drawing/2014/main" id="{F7DD4DF5-C61D-4B1A-A800-6A909C0139E3}"/>
              </a:ext>
            </a:extLst>
          </p:cNvPr>
          <p:cNvSpPr>
            <a:spLocks noGrp="1"/>
          </p:cNvSpPr>
          <p:nvPr>
            <p:ph sz="half" idx="29"/>
          </p:nvPr>
        </p:nvSpPr>
        <p:spPr>
          <a:xfrm>
            <a:off x="360043" y="2432270"/>
            <a:ext cx="2723836" cy="3236688"/>
          </a:xfrm>
          <a:effectLst>
            <a:outerShdw blurRad="50800" dist="50800" dir="5400000" algn="ctr" rotWithShape="0">
              <a:srgbClr val="010000">
                <a:alpha val="0"/>
              </a:srgbClr>
            </a:outerShdw>
          </a:effectLst>
        </p:spPr>
        <p:txBody>
          <a:bodyPr/>
          <a:lstStyle>
            <a:lvl1pPr>
              <a:defRPr sz="1200"/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nb-NO" noProof="0" dirty="0"/>
          </a:p>
        </p:txBody>
      </p:sp>
      <p:sp>
        <p:nvSpPr>
          <p:cNvPr id="18" name="Text Placeholder 21">
            <a:extLst>
              <a:ext uri="{FF2B5EF4-FFF2-40B4-BE49-F238E27FC236}">
                <a16:creationId xmlns:a16="http://schemas.microsoft.com/office/drawing/2014/main" id="{F80DA054-9B3F-47C7-B4F8-B9556EED1205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>
          <a:xfrm>
            <a:off x="3303805" y="1757498"/>
            <a:ext cx="2723836" cy="494749"/>
          </a:xfrm>
        </p:spPr>
        <p:txBody>
          <a:bodyPr anchor="ctr"/>
          <a:lstStyle>
            <a:lvl1pPr>
              <a:buNone/>
              <a:defRPr lang="en-US" sz="15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Content Placeholder 3">
            <a:extLst>
              <a:ext uri="{FF2B5EF4-FFF2-40B4-BE49-F238E27FC236}">
                <a16:creationId xmlns:a16="http://schemas.microsoft.com/office/drawing/2014/main" id="{8C22F697-45AB-4216-91D4-AA7398A489B6}"/>
              </a:ext>
            </a:extLst>
          </p:cNvPr>
          <p:cNvSpPr>
            <a:spLocks noGrp="1"/>
          </p:cNvSpPr>
          <p:nvPr>
            <p:ph sz="half" idx="27"/>
          </p:nvPr>
        </p:nvSpPr>
        <p:spPr>
          <a:xfrm>
            <a:off x="3303805" y="2432270"/>
            <a:ext cx="2723836" cy="3236688"/>
          </a:xfrm>
          <a:effectLst>
            <a:outerShdw blurRad="50800" dist="50800" dir="5400000" algn="ctr" rotWithShape="0">
              <a:srgbClr val="010000">
                <a:alpha val="0"/>
              </a:srgbClr>
            </a:outerShdw>
          </a:effectLst>
        </p:spPr>
        <p:txBody>
          <a:bodyPr/>
          <a:lstStyle>
            <a:lvl1pPr>
              <a:defRPr sz="1200"/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nb-NO" noProof="0" dirty="0"/>
          </a:p>
        </p:txBody>
      </p:sp>
      <p:sp>
        <p:nvSpPr>
          <p:cNvPr id="20" name="Text Placeholder 21">
            <a:extLst>
              <a:ext uri="{FF2B5EF4-FFF2-40B4-BE49-F238E27FC236}">
                <a16:creationId xmlns:a16="http://schemas.microsoft.com/office/drawing/2014/main" id="{E268EC8F-07B4-46BD-919B-7D31E2120CD6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6205961" y="1757498"/>
            <a:ext cx="2723836" cy="494749"/>
          </a:xfrm>
        </p:spPr>
        <p:txBody>
          <a:bodyPr anchor="ctr"/>
          <a:lstStyle>
            <a:lvl1pPr>
              <a:buNone/>
              <a:defRPr lang="en-US" sz="15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1" name="Content Placeholder 3">
            <a:extLst>
              <a:ext uri="{FF2B5EF4-FFF2-40B4-BE49-F238E27FC236}">
                <a16:creationId xmlns:a16="http://schemas.microsoft.com/office/drawing/2014/main" id="{95091368-E7A0-4333-8802-809A3D440785}"/>
              </a:ext>
            </a:extLst>
          </p:cNvPr>
          <p:cNvSpPr>
            <a:spLocks noGrp="1"/>
          </p:cNvSpPr>
          <p:nvPr>
            <p:ph sz="half" idx="25"/>
          </p:nvPr>
        </p:nvSpPr>
        <p:spPr>
          <a:xfrm>
            <a:off x="6205961" y="2432270"/>
            <a:ext cx="2723836" cy="3236688"/>
          </a:xfrm>
          <a:effectLst>
            <a:outerShdw blurRad="50800" dist="50800" dir="5400000" algn="ctr" rotWithShape="0">
              <a:srgbClr val="010000">
                <a:alpha val="0"/>
              </a:srgbClr>
            </a:outerShdw>
          </a:effectLst>
        </p:spPr>
        <p:txBody>
          <a:bodyPr/>
          <a:lstStyle>
            <a:lvl1pPr>
              <a:defRPr sz="1200"/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nb-NO" noProof="0" dirty="0"/>
          </a:p>
        </p:txBody>
      </p:sp>
      <p:sp>
        <p:nvSpPr>
          <p:cNvPr id="22" name="Text Placeholder 21">
            <a:extLst>
              <a:ext uri="{FF2B5EF4-FFF2-40B4-BE49-F238E27FC236}">
                <a16:creationId xmlns:a16="http://schemas.microsoft.com/office/drawing/2014/main" id="{4A0263E7-08FD-4560-BD3B-C5D1C739A944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9108118" y="1757498"/>
            <a:ext cx="2723836" cy="494749"/>
          </a:xfrm>
        </p:spPr>
        <p:txBody>
          <a:bodyPr anchor="ctr"/>
          <a:lstStyle>
            <a:lvl1pPr>
              <a:buNone/>
              <a:defRPr lang="en-US" sz="15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3" name="Content Placeholder 3">
            <a:extLst>
              <a:ext uri="{FF2B5EF4-FFF2-40B4-BE49-F238E27FC236}">
                <a16:creationId xmlns:a16="http://schemas.microsoft.com/office/drawing/2014/main" id="{A2AB67B8-76C6-48BA-9D05-277FF29D0BEB}"/>
              </a:ext>
            </a:extLst>
          </p:cNvPr>
          <p:cNvSpPr>
            <a:spLocks noGrp="1"/>
          </p:cNvSpPr>
          <p:nvPr>
            <p:ph sz="half" idx="21"/>
          </p:nvPr>
        </p:nvSpPr>
        <p:spPr>
          <a:xfrm>
            <a:off x="9108117" y="2432270"/>
            <a:ext cx="2723836" cy="3236688"/>
          </a:xfrm>
          <a:effectLst>
            <a:outerShdw blurRad="50800" dist="50800" dir="5400000" algn="ctr" rotWithShape="0">
              <a:srgbClr val="010000">
                <a:alpha val="0"/>
              </a:srgbClr>
            </a:outerShdw>
          </a:effectLst>
        </p:spPr>
        <p:txBody>
          <a:bodyPr/>
          <a:lstStyle>
            <a:lvl1pPr>
              <a:defRPr sz="1200"/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nb-NO" noProof="0" dirty="0"/>
          </a:p>
        </p:txBody>
      </p:sp>
    </p:spTree>
    <p:extLst>
      <p:ext uri="{BB962C8B-B14F-4D97-AF65-F5344CB8AC3E}">
        <p14:creationId xmlns:p14="http://schemas.microsoft.com/office/powerpoint/2010/main" val="158911089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ur pictures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6080474-3338-40C3-87FC-F73889A04CD0}"/>
              </a:ext>
            </a:extLst>
          </p:cNvPr>
          <p:cNvSpPr>
            <a:spLocks noGrp="1"/>
          </p:cNvSpPr>
          <p:nvPr>
            <p:ph type="ftr" sz="quarter" idx="32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2511102-D50C-4D40-87C3-107C3022CF1E}"/>
              </a:ext>
            </a:extLst>
          </p:cNvPr>
          <p:cNvSpPr>
            <a:spLocks noGrp="1"/>
          </p:cNvSpPr>
          <p:nvPr>
            <p:ph type="sldNum" sz="quarter" idx="33"/>
          </p:nvPr>
        </p:nvSpPr>
        <p:spPr/>
        <p:txBody>
          <a:bodyPr/>
          <a:lstStyle/>
          <a:p>
            <a:r>
              <a:rPr lang="en-US"/>
              <a:t>Page </a:t>
            </a:r>
            <a:fld id="{5251F420-7306-4E7C-A79E-F31A38F7D39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7" name="addin_colorlist" hidden="1">
            <a:extLst>
              <a:ext uri="{FF2B5EF4-FFF2-40B4-BE49-F238E27FC236}">
                <a16:creationId xmlns:a16="http://schemas.microsoft.com/office/drawing/2014/main" id="{A4C5798D-61DD-49BE-B726-2DBA0927DC28}"/>
              </a:ext>
            </a:extLst>
          </p:cNvPr>
          <p:cNvSpPr/>
          <p:nvPr userDrawn="1"/>
        </p:nvSpPr>
        <p:spPr>
          <a:xfrm>
            <a:off x="0" y="-1466578"/>
            <a:ext cx="2356794" cy="521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dirty="0" err="1"/>
              <a:t>kapforHvit</a:t>
            </a:r>
            <a:r>
              <a:rPr lang="nb-NO" dirty="0"/>
              <a:t>, </a:t>
            </a:r>
            <a:r>
              <a:rPr lang="nb-NO" dirty="0" err="1"/>
              <a:t>gronn</a:t>
            </a:r>
            <a:r>
              <a:rPr lang="nb-NO" dirty="0"/>
              <a:t>, halv1, halv2, halv5, halv7</a:t>
            </a:r>
          </a:p>
        </p:txBody>
      </p:sp>
      <p:sp>
        <p:nvSpPr>
          <p:cNvPr id="18" name="addin_colorbox" hidden="1">
            <a:extLst>
              <a:ext uri="{FF2B5EF4-FFF2-40B4-BE49-F238E27FC236}">
                <a16:creationId xmlns:a16="http://schemas.microsoft.com/office/drawing/2014/main" id="{9E076A75-E078-4AEB-B115-BB2D26D7443E}"/>
              </a:ext>
            </a:extLst>
          </p:cNvPr>
          <p:cNvSpPr/>
          <p:nvPr userDrawn="1"/>
        </p:nvSpPr>
        <p:spPr>
          <a:xfrm>
            <a:off x="4861870" y="-1512609"/>
            <a:ext cx="2356794" cy="521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dirty="0" err="1"/>
              <a:t>addin_colorbox</a:t>
            </a:r>
            <a:endParaRPr lang="nb-NO" dirty="0"/>
          </a:p>
        </p:txBody>
      </p:sp>
      <p:sp>
        <p:nvSpPr>
          <p:cNvPr id="20" name="addin_title" hidden="1">
            <a:extLst>
              <a:ext uri="{FF2B5EF4-FFF2-40B4-BE49-F238E27FC236}">
                <a16:creationId xmlns:a16="http://schemas.microsoft.com/office/drawing/2014/main" id="{55AD33A6-E3EC-428F-959C-EF0BF557FC82}"/>
              </a:ext>
            </a:extLst>
          </p:cNvPr>
          <p:cNvSpPr/>
          <p:nvPr userDrawn="1"/>
        </p:nvSpPr>
        <p:spPr>
          <a:xfrm>
            <a:off x="9723740" y="-1512609"/>
            <a:ext cx="2356794" cy="521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dirty="0" err="1"/>
              <a:t>addin_title</a:t>
            </a:r>
            <a:endParaRPr lang="nb-NO" dirty="0"/>
          </a:p>
        </p:txBody>
      </p:sp>
      <p:sp>
        <p:nvSpPr>
          <p:cNvPr id="21" name="addin_text" hidden="1">
            <a:extLst>
              <a:ext uri="{FF2B5EF4-FFF2-40B4-BE49-F238E27FC236}">
                <a16:creationId xmlns:a16="http://schemas.microsoft.com/office/drawing/2014/main" id="{A1A3D91E-F2F2-4F6A-A44B-01BBB12A5BB9}"/>
              </a:ext>
            </a:extLst>
          </p:cNvPr>
          <p:cNvSpPr/>
          <p:nvPr userDrawn="1"/>
        </p:nvSpPr>
        <p:spPr>
          <a:xfrm>
            <a:off x="0" y="-861100"/>
            <a:ext cx="2356794" cy="521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dirty="0" err="1"/>
              <a:t>addin_text</a:t>
            </a:r>
            <a:endParaRPr lang="nb-NO" dirty="0"/>
          </a:p>
        </p:txBody>
      </p:sp>
      <p:sp>
        <p:nvSpPr>
          <p:cNvPr id="22" name="addin_image" hidden="1">
            <a:extLst>
              <a:ext uri="{FF2B5EF4-FFF2-40B4-BE49-F238E27FC236}">
                <a16:creationId xmlns:a16="http://schemas.microsoft.com/office/drawing/2014/main" id="{8BCF0FF1-759F-4CAE-BF12-A505B67B4C3B}"/>
              </a:ext>
            </a:extLst>
          </p:cNvPr>
          <p:cNvSpPr/>
          <p:nvPr userDrawn="1"/>
        </p:nvSpPr>
        <p:spPr>
          <a:xfrm>
            <a:off x="2505076" y="-861100"/>
            <a:ext cx="2356794" cy="521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dirty="0" err="1"/>
              <a:t>addin_image</a:t>
            </a:r>
            <a:endParaRPr lang="nb-NO" dirty="0"/>
          </a:p>
        </p:txBody>
      </p:sp>
      <p:sp>
        <p:nvSpPr>
          <p:cNvPr id="25" name="addin_grouplist" hidden="1">
            <a:extLst>
              <a:ext uri="{FF2B5EF4-FFF2-40B4-BE49-F238E27FC236}">
                <a16:creationId xmlns:a16="http://schemas.microsoft.com/office/drawing/2014/main" id="{045DAFFC-A617-42D3-803F-9873671E7FCB}"/>
              </a:ext>
            </a:extLst>
          </p:cNvPr>
          <p:cNvSpPr/>
          <p:nvPr userDrawn="1"/>
        </p:nvSpPr>
        <p:spPr>
          <a:xfrm>
            <a:off x="4973338" y="-861100"/>
            <a:ext cx="2356794" cy="521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sz="900" kern="1200" dirty="0" err="1">
                <a:solidFill>
                  <a:schemeClr val="lt1"/>
                </a:solidFill>
                <a:latin typeface="+mn-lt"/>
                <a:ea typeface="+mn-ea"/>
                <a:cs typeface="+mn-cs"/>
              </a:rPr>
              <a:t>SkiftBakgrunnGroup</a:t>
            </a:r>
            <a:endParaRPr lang="nb-NO" dirty="0"/>
          </a:p>
        </p:txBody>
      </p:sp>
      <p:sp>
        <p:nvSpPr>
          <p:cNvPr id="26" name="addin_logo" hidden="1">
            <a:extLst>
              <a:ext uri="{FF2B5EF4-FFF2-40B4-BE49-F238E27FC236}">
                <a16:creationId xmlns:a16="http://schemas.microsoft.com/office/drawing/2014/main" id="{4F1C7AB2-FEE3-4AF0-A47C-C7FCC3023B94}"/>
              </a:ext>
            </a:extLst>
          </p:cNvPr>
          <p:cNvSpPr/>
          <p:nvPr userDrawn="1"/>
        </p:nvSpPr>
        <p:spPr>
          <a:xfrm>
            <a:off x="7441600" y="-861100"/>
            <a:ext cx="2356794" cy="521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dirty="0" err="1"/>
              <a:t>addin_logo</a:t>
            </a:r>
            <a:endParaRPr lang="nb-NO" dirty="0"/>
          </a:p>
        </p:txBody>
      </p:sp>
      <p:sp>
        <p:nvSpPr>
          <p:cNvPr id="27" name="addin_fillplaceholders" hidden="1">
            <a:extLst>
              <a:ext uri="{FF2B5EF4-FFF2-40B4-BE49-F238E27FC236}">
                <a16:creationId xmlns:a16="http://schemas.microsoft.com/office/drawing/2014/main" id="{F3DB4D7B-A021-45CF-8785-009D2691C359}"/>
              </a:ext>
            </a:extLst>
          </p:cNvPr>
          <p:cNvSpPr/>
          <p:nvPr userDrawn="1"/>
        </p:nvSpPr>
        <p:spPr>
          <a:xfrm>
            <a:off x="10049671" y="-867733"/>
            <a:ext cx="2356794" cy="521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dirty="0" err="1"/>
              <a:t>addin_fillplaceholders</a:t>
            </a:r>
            <a:endParaRPr lang="nb-NO" dirty="0"/>
          </a:p>
        </p:txBody>
      </p:sp>
      <p:sp>
        <p:nvSpPr>
          <p:cNvPr id="28" name="addin_background" hidden="1">
            <a:extLst>
              <a:ext uri="{FF2B5EF4-FFF2-40B4-BE49-F238E27FC236}">
                <a16:creationId xmlns:a16="http://schemas.microsoft.com/office/drawing/2014/main" id="{EB8E98F1-16E5-40E7-86DF-2FC4C5A6770A}"/>
              </a:ext>
            </a:extLst>
          </p:cNvPr>
          <p:cNvSpPr/>
          <p:nvPr userDrawn="1"/>
        </p:nvSpPr>
        <p:spPr>
          <a:xfrm>
            <a:off x="9723740" y="-837228"/>
            <a:ext cx="2356794" cy="521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dirty="0" err="1"/>
              <a:t>addin_background</a:t>
            </a:r>
            <a:endParaRPr lang="nb-NO" dirty="0"/>
          </a:p>
        </p:txBody>
      </p:sp>
      <p:sp>
        <p:nvSpPr>
          <p:cNvPr id="40" name="Title 1">
            <a:extLst>
              <a:ext uri="{FF2B5EF4-FFF2-40B4-BE49-F238E27FC236}">
                <a16:creationId xmlns:a16="http://schemas.microsoft.com/office/drawing/2014/main" id="{1D3436F9-D3EE-48BA-8DF3-69C2FF9C4D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044" y="360045"/>
            <a:ext cx="11471910" cy="542658"/>
          </a:xfrm>
        </p:spPr>
        <p:txBody>
          <a:bodyPr/>
          <a:lstStyle>
            <a:lvl1pPr>
              <a:defRPr sz="3500"/>
            </a:lvl1pPr>
          </a:lstStyle>
          <a:p>
            <a:r>
              <a:rPr lang="en-US" noProof="0"/>
              <a:t>Click to edit Master title style</a:t>
            </a:r>
            <a:endParaRPr lang="nb-NO" noProof="0" dirty="0"/>
          </a:p>
        </p:txBody>
      </p:sp>
      <p:sp>
        <p:nvSpPr>
          <p:cNvPr id="19" name="Picture Placeholder 4">
            <a:extLst>
              <a:ext uri="{FF2B5EF4-FFF2-40B4-BE49-F238E27FC236}">
                <a16:creationId xmlns:a16="http://schemas.microsoft.com/office/drawing/2014/main" id="{0FD8CF49-0AA3-4291-B6C2-1870C9FD9BB5}"/>
              </a:ext>
            </a:extLst>
          </p:cNvPr>
          <p:cNvSpPr>
            <a:spLocks noGrp="1"/>
          </p:cNvSpPr>
          <p:nvPr>
            <p:ph type="pic" sz="quarter" idx="23"/>
          </p:nvPr>
        </p:nvSpPr>
        <p:spPr>
          <a:xfrm>
            <a:off x="360043" y="1081366"/>
            <a:ext cx="2736980" cy="1523583"/>
          </a:xfrm>
          <a:noFill/>
        </p:spPr>
        <p:txBody>
          <a:bodyPr/>
          <a:lstStyle>
            <a:lvl1pPr>
              <a:buNone/>
              <a:defRPr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3" name="Subtitle 2">
            <a:extLst>
              <a:ext uri="{FF2B5EF4-FFF2-40B4-BE49-F238E27FC236}">
                <a16:creationId xmlns:a16="http://schemas.microsoft.com/office/drawing/2014/main" id="{CC02D407-5621-40EF-92C8-0B18E559BA3C}"/>
              </a:ext>
            </a:extLst>
          </p:cNvPr>
          <p:cNvSpPr>
            <a:spLocks noGrp="1"/>
          </p:cNvSpPr>
          <p:nvPr>
            <p:ph type="subTitle" idx="13"/>
          </p:nvPr>
        </p:nvSpPr>
        <p:spPr>
          <a:xfrm>
            <a:off x="360043" y="2790811"/>
            <a:ext cx="2736980" cy="318644"/>
          </a:xfrm>
        </p:spPr>
        <p:txBody>
          <a:bodyPr anchor="t"/>
          <a:lstStyle>
            <a:lvl1pPr marL="0" indent="0" algn="l">
              <a:buNone/>
              <a:defRPr sz="1500"/>
            </a:lvl1pPr>
            <a:lvl2pPr marL="457223" indent="0" algn="ctr">
              <a:buNone/>
              <a:defRPr sz="2000"/>
            </a:lvl2pPr>
            <a:lvl3pPr marL="914446" indent="0" algn="ctr">
              <a:buNone/>
              <a:defRPr sz="1800"/>
            </a:lvl3pPr>
            <a:lvl4pPr marL="1371669" indent="0" algn="ctr">
              <a:buNone/>
              <a:defRPr sz="1600"/>
            </a:lvl4pPr>
            <a:lvl5pPr marL="1828891" indent="0" algn="ctr">
              <a:buNone/>
              <a:defRPr sz="1600"/>
            </a:lvl5pPr>
            <a:lvl6pPr marL="2286114" indent="0" algn="ctr">
              <a:buNone/>
              <a:defRPr sz="1600"/>
            </a:lvl6pPr>
            <a:lvl7pPr marL="2743337" indent="0" algn="ctr">
              <a:buNone/>
              <a:defRPr sz="1600"/>
            </a:lvl7pPr>
            <a:lvl8pPr marL="3200560" indent="0" algn="ctr">
              <a:buNone/>
              <a:defRPr sz="1600"/>
            </a:lvl8pPr>
            <a:lvl9pPr marL="3657783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24" name="Content Placeholder 3">
            <a:extLst>
              <a:ext uri="{FF2B5EF4-FFF2-40B4-BE49-F238E27FC236}">
                <a16:creationId xmlns:a16="http://schemas.microsoft.com/office/drawing/2014/main" id="{4C3E651D-DB87-4F87-BD30-F61551131089}"/>
              </a:ext>
            </a:extLst>
          </p:cNvPr>
          <p:cNvSpPr>
            <a:spLocks noGrp="1"/>
          </p:cNvSpPr>
          <p:nvPr>
            <p:ph sz="half" idx="30"/>
          </p:nvPr>
        </p:nvSpPr>
        <p:spPr>
          <a:xfrm>
            <a:off x="360043" y="3292760"/>
            <a:ext cx="2736980" cy="2376198"/>
          </a:xfrm>
          <a:effectLst>
            <a:outerShdw blurRad="50800" dist="50800" dir="5400000" algn="ctr" rotWithShape="0">
              <a:srgbClr val="010000">
                <a:alpha val="0"/>
              </a:srgbClr>
            </a:outerShdw>
          </a:effectLst>
        </p:spPr>
        <p:txBody>
          <a:bodyPr/>
          <a:lstStyle>
            <a:lvl1pPr>
              <a:defRPr sz="1200"/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nb-NO" noProof="0" dirty="0"/>
          </a:p>
        </p:txBody>
      </p:sp>
      <p:sp>
        <p:nvSpPr>
          <p:cNvPr id="31" name="Picture Placeholder 4">
            <a:extLst>
              <a:ext uri="{FF2B5EF4-FFF2-40B4-BE49-F238E27FC236}">
                <a16:creationId xmlns:a16="http://schemas.microsoft.com/office/drawing/2014/main" id="{69951CE8-6BE0-46B7-A197-CE746DC07800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>
          <a:xfrm>
            <a:off x="3286576" y="1081366"/>
            <a:ext cx="2736980" cy="1523583"/>
          </a:xfrm>
          <a:noFill/>
        </p:spPr>
        <p:txBody>
          <a:bodyPr/>
          <a:lstStyle>
            <a:lvl1pPr>
              <a:buNone/>
              <a:defRPr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32" name="Text Placeholder 21">
            <a:extLst>
              <a:ext uri="{FF2B5EF4-FFF2-40B4-BE49-F238E27FC236}">
                <a16:creationId xmlns:a16="http://schemas.microsoft.com/office/drawing/2014/main" id="{924DDBEE-7F9A-4AB6-B190-AE8C11BC5706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3286576" y="2790811"/>
            <a:ext cx="2736980" cy="318644"/>
          </a:xfrm>
        </p:spPr>
        <p:txBody>
          <a:bodyPr anchor="t"/>
          <a:lstStyle>
            <a:lvl1pPr>
              <a:buNone/>
              <a:defRPr lang="en-US" sz="15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3" name="Content Placeholder 3">
            <a:extLst>
              <a:ext uri="{FF2B5EF4-FFF2-40B4-BE49-F238E27FC236}">
                <a16:creationId xmlns:a16="http://schemas.microsoft.com/office/drawing/2014/main" id="{3D3071F5-7810-4E1A-8C97-32551E36FE1C}"/>
              </a:ext>
            </a:extLst>
          </p:cNvPr>
          <p:cNvSpPr>
            <a:spLocks noGrp="1"/>
          </p:cNvSpPr>
          <p:nvPr>
            <p:ph sz="half" idx="29"/>
          </p:nvPr>
        </p:nvSpPr>
        <p:spPr>
          <a:xfrm>
            <a:off x="3286576" y="3292761"/>
            <a:ext cx="2736980" cy="2376198"/>
          </a:xfrm>
          <a:effectLst>
            <a:outerShdw blurRad="50800" dist="50800" dir="5400000" algn="ctr" rotWithShape="0">
              <a:srgbClr val="010000">
                <a:alpha val="0"/>
              </a:srgbClr>
            </a:outerShdw>
          </a:effectLst>
        </p:spPr>
        <p:txBody>
          <a:bodyPr/>
          <a:lstStyle>
            <a:lvl1pPr>
              <a:defRPr sz="1200"/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nb-NO" noProof="0" dirty="0"/>
          </a:p>
        </p:txBody>
      </p:sp>
      <p:sp>
        <p:nvSpPr>
          <p:cNvPr id="34" name="Picture Placeholder 4">
            <a:extLst>
              <a:ext uri="{FF2B5EF4-FFF2-40B4-BE49-F238E27FC236}">
                <a16:creationId xmlns:a16="http://schemas.microsoft.com/office/drawing/2014/main" id="{033332F7-AA1A-4861-973F-29492AA959A9}"/>
              </a:ext>
            </a:extLst>
          </p:cNvPr>
          <p:cNvSpPr>
            <a:spLocks noGrp="1"/>
          </p:cNvSpPr>
          <p:nvPr>
            <p:ph type="pic" sz="quarter" idx="25"/>
          </p:nvPr>
        </p:nvSpPr>
        <p:spPr>
          <a:xfrm>
            <a:off x="6192987" y="1081366"/>
            <a:ext cx="2736980" cy="1523583"/>
          </a:xfrm>
          <a:noFill/>
        </p:spPr>
        <p:txBody>
          <a:bodyPr/>
          <a:lstStyle>
            <a:lvl1pPr>
              <a:buNone/>
              <a:defRPr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35" name="Text Placeholder 21">
            <a:extLst>
              <a:ext uri="{FF2B5EF4-FFF2-40B4-BE49-F238E27FC236}">
                <a16:creationId xmlns:a16="http://schemas.microsoft.com/office/drawing/2014/main" id="{7850785E-9E17-43E3-BEAC-4E4A79F7DEAF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6192987" y="2790811"/>
            <a:ext cx="2736980" cy="318644"/>
          </a:xfrm>
        </p:spPr>
        <p:txBody>
          <a:bodyPr anchor="t"/>
          <a:lstStyle>
            <a:lvl1pPr>
              <a:buNone/>
              <a:defRPr lang="en-US" sz="15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6" name="Content Placeholder 3">
            <a:extLst>
              <a:ext uri="{FF2B5EF4-FFF2-40B4-BE49-F238E27FC236}">
                <a16:creationId xmlns:a16="http://schemas.microsoft.com/office/drawing/2014/main" id="{131B474A-19AA-4CC8-8BE0-C96DFB2CF19D}"/>
              </a:ext>
            </a:extLst>
          </p:cNvPr>
          <p:cNvSpPr>
            <a:spLocks noGrp="1"/>
          </p:cNvSpPr>
          <p:nvPr>
            <p:ph sz="half" idx="28"/>
          </p:nvPr>
        </p:nvSpPr>
        <p:spPr>
          <a:xfrm>
            <a:off x="6192987" y="3292761"/>
            <a:ext cx="2736980" cy="2376198"/>
          </a:xfrm>
          <a:effectLst>
            <a:outerShdw blurRad="50800" dist="50800" dir="5400000" algn="ctr" rotWithShape="0">
              <a:srgbClr val="010000">
                <a:alpha val="0"/>
              </a:srgbClr>
            </a:outerShdw>
          </a:effectLst>
        </p:spPr>
        <p:txBody>
          <a:bodyPr/>
          <a:lstStyle>
            <a:lvl1pPr>
              <a:defRPr sz="1200"/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nb-NO" noProof="0" dirty="0"/>
          </a:p>
        </p:txBody>
      </p:sp>
      <p:sp>
        <p:nvSpPr>
          <p:cNvPr id="37" name="Picture Placeholder 4">
            <a:extLst>
              <a:ext uri="{FF2B5EF4-FFF2-40B4-BE49-F238E27FC236}">
                <a16:creationId xmlns:a16="http://schemas.microsoft.com/office/drawing/2014/main" id="{A7C980ED-5FB3-4496-A760-8F04D14B7B32}"/>
              </a:ext>
            </a:extLst>
          </p:cNvPr>
          <p:cNvSpPr>
            <a:spLocks noGrp="1"/>
          </p:cNvSpPr>
          <p:nvPr>
            <p:ph type="pic" sz="quarter" idx="27"/>
          </p:nvPr>
        </p:nvSpPr>
        <p:spPr>
          <a:xfrm>
            <a:off x="9094974" y="1081366"/>
            <a:ext cx="2736980" cy="1523583"/>
          </a:xfrm>
          <a:noFill/>
        </p:spPr>
        <p:txBody>
          <a:bodyPr/>
          <a:lstStyle>
            <a:lvl1pPr>
              <a:buNone/>
              <a:defRPr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38" name="Text Placeholder 21">
            <a:extLst>
              <a:ext uri="{FF2B5EF4-FFF2-40B4-BE49-F238E27FC236}">
                <a16:creationId xmlns:a16="http://schemas.microsoft.com/office/drawing/2014/main" id="{92485FC4-776F-4842-9B1B-54EF34BD59FD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9094974" y="2790811"/>
            <a:ext cx="2716858" cy="318644"/>
          </a:xfrm>
        </p:spPr>
        <p:txBody>
          <a:bodyPr anchor="t"/>
          <a:lstStyle>
            <a:lvl1pPr>
              <a:buNone/>
              <a:defRPr lang="en-US" sz="15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9" name="Content Placeholder 3">
            <a:extLst>
              <a:ext uri="{FF2B5EF4-FFF2-40B4-BE49-F238E27FC236}">
                <a16:creationId xmlns:a16="http://schemas.microsoft.com/office/drawing/2014/main" id="{BF9C007C-1EF8-4322-ACF8-6B3FFD3566B0}"/>
              </a:ext>
            </a:extLst>
          </p:cNvPr>
          <p:cNvSpPr>
            <a:spLocks noGrp="1"/>
          </p:cNvSpPr>
          <p:nvPr>
            <p:ph sz="half" idx="21"/>
          </p:nvPr>
        </p:nvSpPr>
        <p:spPr>
          <a:xfrm>
            <a:off x="9094974" y="3292761"/>
            <a:ext cx="2736980" cy="2376197"/>
          </a:xfrm>
          <a:effectLst>
            <a:outerShdw blurRad="50800" dist="50800" dir="5400000" algn="ctr" rotWithShape="0">
              <a:srgbClr val="010000">
                <a:alpha val="0"/>
              </a:srgbClr>
            </a:outerShdw>
          </a:effectLst>
        </p:spPr>
        <p:txBody>
          <a:bodyPr/>
          <a:lstStyle>
            <a:lvl1pPr>
              <a:defRPr sz="1200"/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nb-NO" noProof="0" dirty="0"/>
          </a:p>
        </p:txBody>
      </p:sp>
    </p:spTree>
    <p:extLst>
      <p:ext uri="{BB962C8B-B14F-4D97-AF65-F5344CB8AC3E}">
        <p14:creationId xmlns:p14="http://schemas.microsoft.com/office/powerpoint/2010/main" val="102899497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772DED8-733B-4015-A7CA-A05638F7AA32}"/>
              </a:ext>
            </a:extLst>
          </p:cNvPr>
          <p:cNvSpPr>
            <a:spLocks noGrp="1"/>
          </p:cNvSpPr>
          <p:nvPr>
            <p:ph type="ftr" sz="quarter" idx="23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5B8E388-3742-4614-842F-C221FF66F72A}"/>
              </a:ext>
            </a:extLst>
          </p:cNvPr>
          <p:cNvSpPr>
            <a:spLocks noGrp="1"/>
          </p:cNvSpPr>
          <p:nvPr>
            <p:ph type="sldNum" sz="quarter" idx="24"/>
          </p:nvPr>
        </p:nvSpPr>
        <p:spPr/>
        <p:txBody>
          <a:bodyPr/>
          <a:lstStyle/>
          <a:p>
            <a:r>
              <a:rPr lang="en-US"/>
              <a:t>Page </a:t>
            </a:r>
            <a:fld id="{5251F420-7306-4E7C-A79E-F31A38F7D39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Title 1">
            <a:extLst>
              <a:ext uri="{FF2B5EF4-FFF2-40B4-BE49-F238E27FC236}">
                <a16:creationId xmlns:a16="http://schemas.microsoft.com/office/drawing/2014/main" id="{7ADB0A71-ABBE-4212-8203-0B0EA60374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044" y="360045"/>
            <a:ext cx="11471910" cy="542658"/>
          </a:xfrm>
        </p:spPr>
        <p:txBody>
          <a:bodyPr/>
          <a:lstStyle>
            <a:lvl1pPr>
              <a:defRPr sz="3500"/>
            </a:lvl1pPr>
          </a:lstStyle>
          <a:p>
            <a:r>
              <a:rPr lang="en-US" noProof="0"/>
              <a:t>Click to edit Master title style</a:t>
            </a:r>
            <a:endParaRPr lang="nb-NO" noProof="0" dirty="0"/>
          </a:p>
        </p:txBody>
      </p:sp>
      <p:sp>
        <p:nvSpPr>
          <p:cNvPr id="17" name="Subtitle 2">
            <a:extLst>
              <a:ext uri="{FF2B5EF4-FFF2-40B4-BE49-F238E27FC236}">
                <a16:creationId xmlns:a16="http://schemas.microsoft.com/office/drawing/2014/main" id="{74737768-15D0-4A86-BF76-1E9CC0CBDC31}"/>
              </a:ext>
            </a:extLst>
          </p:cNvPr>
          <p:cNvSpPr>
            <a:spLocks noGrp="1"/>
          </p:cNvSpPr>
          <p:nvPr>
            <p:ph type="subTitle" idx="13"/>
          </p:nvPr>
        </p:nvSpPr>
        <p:spPr>
          <a:xfrm>
            <a:off x="360044" y="1082726"/>
            <a:ext cx="11471910" cy="494749"/>
          </a:xfrm>
        </p:spPr>
        <p:txBody>
          <a:bodyPr anchor="t"/>
          <a:lstStyle>
            <a:lvl1pPr marL="0" indent="0" algn="l">
              <a:buNone/>
              <a:defRPr sz="1800"/>
            </a:lvl1pPr>
            <a:lvl2pPr marL="457223" indent="0" algn="ctr">
              <a:buNone/>
              <a:defRPr sz="2000"/>
            </a:lvl2pPr>
            <a:lvl3pPr marL="914446" indent="0" algn="ctr">
              <a:buNone/>
              <a:defRPr sz="1800"/>
            </a:lvl3pPr>
            <a:lvl4pPr marL="1371669" indent="0" algn="ctr">
              <a:buNone/>
              <a:defRPr sz="1600"/>
            </a:lvl4pPr>
            <a:lvl5pPr marL="1828891" indent="0" algn="ctr">
              <a:buNone/>
              <a:defRPr sz="1600"/>
            </a:lvl5pPr>
            <a:lvl6pPr marL="2286114" indent="0" algn="ctr">
              <a:buNone/>
              <a:defRPr sz="1600"/>
            </a:lvl6pPr>
            <a:lvl7pPr marL="2743337" indent="0" algn="ctr">
              <a:buNone/>
              <a:defRPr sz="1600"/>
            </a:lvl7pPr>
            <a:lvl8pPr marL="3200560" indent="0" algn="ctr">
              <a:buNone/>
              <a:defRPr sz="1600"/>
            </a:lvl8pPr>
            <a:lvl9pPr marL="3657783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10" name="Picture Placeholder 1">
            <a:extLst>
              <a:ext uri="{FF2B5EF4-FFF2-40B4-BE49-F238E27FC236}">
                <a16:creationId xmlns:a16="http://schemas.microsoft.com/office/drawing/2014/main" id="{E4A8320A-E0D5-4F63-AC6D-204A0CC807FD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360044" y="1757497"/>
            <a:ext cx="5611759" cy="3920059"/>
          </a:xfrm>
          <a:prstGeom prst="rect">
            <a:avLst/>
          </a:prstGeom>
          <a:noFill/>
        </p:spPr>
        <p:txBody>
          <a:bodyPr lIns="0" tIns="0" rIns="0" bIns="0"/>
          <a:lstStyle>
            <a:lvl1pPr>
              <a:buNone/>
              <a:defRPr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1" name="Text Placeholder 12">
            <a:extLst>
              <a:ext uri="{FF2B5EF4-FFF2-40B4-BE49-F238E27FC236}">
                <a16:creationId xmlns:a16="http://schemas.microsoft.com/office/drawing/2014/main" id="{A9D9C903-9404-41AF-92C3-86557E0BE922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360045" y="5875993"/>
            <a:ext cx="5611759" cy="182608"/>
          </a:xfrm>
        </p:spPr>
        <p:txBody>
          <a:bodyPr/>
          <a:lstStyle>
            <a:lvl1pPr marL="0" indent="0" algn="r">
              <a:buNone/>
              <a:defRPr sz="750">
                <a:solidFill>
                  <a:srgbClr val="524B48"/>
                </a:solidFill>
              </a:defRPr>
            </a:lvl1pPr>
          </a:lstStyle>
          <a:p>
            <a:pPr marL="0" marR="0" lvl="0" indent="0" algn="r" defTabSz="914446" rtl="0" eaLnBrk="1" fontAlgn="auto" latinLnBrk="0" hangingPunct="1">
              <a:lnSpc>
                <a:spcPct val="100000"/>
              </a:lnSpc>
              <a:spcBef>
                <a:spcPts val="11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nb-NO" dirty="0"/>
              <a:t>Photo </a:t>
            </a:r>
            <a:r>
              <a:rPr lang="nb-NO" dirty="0" err="1"/>
              <a:t>credit</a:t>
            </a:r>
            <a:r>
              <a:rPr lang="nb-NO" dirty="0"/>
              <a:t> / </a:t>
            </a:r>
            <a:r>
              <a:rPr lang="nb-NO" dirty="0" err="1"/>
              <a:t>Caption</a:t>
            </a:r>
            <a:endParaRPr lang="en-US" dirty="0"/>
          </a:p>
        </p:txBody>
      </p:sp>
      <p:sp>
        <p:nvSpPr>
          <p:cNvPr id="12" name="Picture Placeholder 2">
            <a:extLst>
              <a:ext uri="{FF2B5EF4-FFF2-40B4-BE49-F238E27FC236}">
                <a16:creationId xmlns:a16="http://schemas.microsoft.com/office/drawing/2014/main" id="{A2A4B3A1-7BE8-4922-989D-1E1D844535FA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>
          <a:xfrm>
            <a:off x="6220199" y="1757497"/>
            <a:ext cx="5611759" cy="3920059"/>
          </a:xfrm>
          <a:prstGeom prst="rect">
            <a:avLst/>
          </a:prstGeom>
          <a:noFill/>
        </p:spPr>
        <p:txBody>
          <a:bodyPr lIns="0" tIns="0" rIns="0" bIns="0"/>
          <a:lstStyle>
            <a:lvl1pPr>
              <a:buNone/>
              <a:defRPr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5" name="Text Placeholder 12">
            <a:extLst>
              <a:ext uri="{FF2B5EF4-FFF2-40B4-BE49-F238E27FC236}">
                <a16:creationId xmlns:a16="http://schemas.microsoft.com/office/drawing/2014/main" id="{154D52BE-21A6-4970-B805-9214FE851910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6220199" y="5875993"/>
            <a:ext cx="5611759" cy="182608"/>
          </a:xfrm>
        </p:spPr>
        <p:txBody>
          <a:bodyPr/>
          <a:lstStyle>
            <a:lvl1pPr marL="0" indent="0" algn="r">
              <a:buNone/>
              <a:defRPr sz="750">
                <a:solidFill>
                  <a:srgbClr val="524B48"/>
                </a:solidFill>
              </a:defRPr>
            </a:lvl1pPr>
          </a:lstStyle>
          <a:p>
            <a:pPr marL="0" marR="0" lvl="0" indent="0" algn="r" defTabSz="914446" rtl="0" eaLnBrk="1" fontAlgn="auto" latinLnBrk="0" hangingPunct="1">
              <a:lnSpc>
                <a:spcPct val="100000"/>
              </a:lnSpc>
              <a:spcBef>
                <a:spcPts val="11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nb-NO" dirty="0"/>
              <a:t>Photo </a:t>
            </a:r>
            <a:r>
              <a:rPr lang="nb-NO" dirty="0" err="1"/>
              <a:t>credit</a:t>
            </a:r>
            <a:r>
              <a:rPr lang="nb-NO" dirty="0"/>
              <a:t> / </a:t>
            </a:r>
            <a:r>
              <a:rPr lang="nb-NO" dirty="0" err="1"/>
              <a:t>Caption</a:t>
            </a:r>
            <a:endParaRPr lang="en-US" dirty="0"/>
          </a:p>
        </p:txBody>
      </p:sp>
      <p:sp>
        <p:nvSpPr>
          <p:cNvPr id="13" name="addin_colorlist" hidden="1">
            <a:extLst>
              <a:ext uri="{FF2B5EF4-FFF2-40B4-BE49-F238E27FC236}">
                <a16:creationId xmlns:a16="http://schemas.microsoft.com/office/drawing/2014/main" id="{047E2F4C-17D1-4893-96FE-B54EA6D17734}"/>
              </a:ext>
            </a:extLst>
          </p:cNvPr>
          <p:cNvSpPr/>
          <p:nvPr userDrawn="1"/>
        </p:nvSpPr>
        <p:spPr>
          <a:xfrm>
            <a:off x="0" y="-1466578"/>
            <a:ext cx="2356794" cy="521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dirty="0" err="1"/>
              <a:t>kapforHvit</a:t>
            </a:r>
            <a:r>
              <a:rPr lang="nb-NO" dirty="0"/>
              <a:t>, </a:t>
            </a:r>
            <a:r>
              <a:rPr lang="nb-NO" dirty="0" err="1"/>
              <a:t>gronn</a:t>
            </a:r>
            <a:endParaRPr lang="nb-NO" dirty="0"/>
          </a:p>
        </p:txBody>
      </p:sp>
      <p:sp>
        <p:nvSpPr>
          <p:cNvPr id="14" name="addin_background" hidden="1">
            <a:extLst>
              <a:ext uri="{FF2B5EF4-FFF2-40B4-BE49-F238E27FC236}">
                <a16:creationId xmlns:a16="http://schemas.microsoft.com/office/drawing/2014/main" id="{7B8E7794-EE6A-4458-9940-E2D4F2803F41}"/>
              </a:ext>
            </a:extLst>
          </p:cNvPr>
          <p:cNvSpPr/>
          <p:nvPr userDrawn="1"/>
        </p:nvSpPr>
        <p:spPr>
          <a:xfrm>
            <a:off x="9723740" y="-837228"/>
            <a:ext cx="2356794" cy="521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dirty="0" err="1"/>
              <a:t>addin_background</a:t>
            </a:r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191390369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5A5FD81-8099-440B-91E9-2813AE814045}"/>
              </a:ext>
            </a:extLst>
          </p:cNvPr>
          <p:cNvSpPr>
            <a:spLocks noGrp="1"/>
          </p:cNvSpPr>
          <p:nvPr>
            <p:ph type="ftr" sz="quarter" idx="30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9632972-1288-4890-888F-5A648DC46ABE}"/>
              </a:ext>
            </a:extLst>
          </p:cNvPr>
          <p:cNvSpPr>
            <a:spLocks noGrp="1"/>
          </p:cNvSpPr>
          <p:nvPr>
            <p:ph type="sldNum" sz="quarter" idx="31"/>
          </p:nvPr>
        </p:nvSpPr>
        <p:spPr/>
        <p:txBody>
          <a:bodyPr/>
          <a:lstStyle/>
          <a:p>
            <a:r>
              <a:rPr lang="en-US"/>
              <a:t>Page </a:t>
            </a:r>
            <a:fld id="{5251F420-7306-4E7C-A79E-F31A38F7D39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8" name="addin_colorlist" hidden="1">
            <a:extLst>
              <a:ext uri="{FF2B5EF4-FFF2-40B4-BE49-F238E27FC236}">
                <a16:creationId xmlns:a16="http://schemas.microsoft.com/office/drawing/2014/main" id="{44053FB2-BAC4-4472-A1A8-426A1DAADF30}"/>
              </a:ext>
            </a:extLst>
          </p:cNvPr>
          <p:cNvSpPr/>
          <p:nvPr userDrawn="1"/>
        </p:nvSpPr>
        <p:spPr>
          <a:xfrm>
            <a:off x="0" y="-1466578"/>
            <a:ext cx="2356794" cy="521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dirty="0" err="1"/>
              <a:t>kapforHvit</a:t>
            </a:r>
            <a:r>
              <a:rPr lang="nb-NO" dirty="0"/>
              <a:t>, </a:t>
            </a:r>
            <a:r>
              <a:rPr lang="nb-NO" dirty="0" err="1"/>
              <a:t>gronn</a:t>
            </a:r>
            <a:endParaRPr lang="nb-NO" dirty="0"/>
          </a:p>
        </p:txBody>
      </p:sp>
      <p:sp>
        <p:nvSpPr>
          <p:cNvPr id="19" name="addin_background" hidden="1">
            <a:extLst>
              <a:ext uri="{FF2B5EF4-FFF2-40B4-BE49-F238E27FC236}">
                <a16:creationId xmlns:a16="http://schemas.microsoft.com/office/drawing/2014/main" id="{BC2A0472-EAC0-4C16-BD58-9BDF1BD9D275}"/>
              </a:ext>
            </a:extLst>
          </p:cNvPr>
          <p:cNvSpPr/>
          <p:nvPr userDrawn="1"/>
        </p:nvSpPr>
        <p:spPr>
          <a:xfrm>
            <a:off x="9723740" y="-837228"/>
            <a:ext cx="2356794" cy="521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dirty="0" err="1"/>
              <a:t>addin_background</a:t>
            </a:r>
            <a:endParaRPr lang="nb-NO" dirty="0"/>
          </a:p>
        </p:txBody>
      </p:sp>
      <p:sp>
        <p:nvSpPr>
          <p:cNvPr id="17" name="Title 1">
            <a:extLst>
              <a:ext uri="{FF2B5EF4-FFF2-40B4-BE49-F238E27FC236}">
                <a16:creationId xmlns:a16="http://schemas.microsoft.com/office/drawing/2014/main" id="{D3A44EB5-FE74-45E2-ADDB-62AC6A3982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044" y="360045"/>
            <a:ext cx="11471910" cy="542658"/>
          </a:xfrm>
        </p:spPr>
        <p:txBody>
          <a:bodyPr/>
          <a:lstStyle>
            <a:lvl1pPr>
              <a:defRPr sz="3500"/>
            </a:lvl1pPr>
          </a:lstStyle>
          <a:p>
            <a:r>
              <a:rPr lang="en-US" noProof="0"/>
              <a:t>Click to edit Master title style</a:t>
            </a:r>
            <a:endParaRPr lang="nb-NO" noProof="0" dirty="0"/>
          </a:p>
        </p:txBody>
      </p:sp>
      <p:sp>
        <p:nvSpPr>
          <p:cNvPr id="14" name="Text Placeholder 21">
            <a:extLst>
              <a:ext uri="{FF2B5EF4-FFF2-40B4-BE49-F238E27FC236}">
                <a16:creationId xmlns:a16="http://schemas.microsoft.com/office/drawing/2014/main" id="{39FF8439-61D0-476B-B464-B7C77500F34E}"/>
              </a:ext>
            </a:extLst>
          </p:cNvPr>
          <p:cNvSpPr>
            <a:spLocks noGrp="1"/>
          </p:cNvSpPr>
          <p:nvPr>
            <p:ph type="body" sz="quarter" idx="29"/>
          </p:nvPr>
        </p:nvSpPr>
        <p:spPr>
          <a:xfrm>
            <a:off x="360043" y="1081462"/>
            <a:ext cx="3541314" cy="494749"/>
          </a:xfrm>
        </p:spPr>
        <p:txBody>
          <a:bodyPr anchor="t"/>
          <a:lstStyle>
            <a:lvl1pPr>
              <a:buNone/>
              <a:defRPr lang="en-US" sz="18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7">
            <a:extLst>
              <a:ext uri="{FF2B5EF4-FFF2-40B4-BE49-F238E27FC236}">
                <a16:creationId xmlns:a16="http://schemas.microsoft.com/office/drawing/2014/main" id="{A611D51E-61D6-4739-81A1-ABD06097336B}"/>
              </a:ext>
            </a:extLst>
          </p:cNvPr>
          <p:cNvSpPr>
            <a:spLocks noGrp="1"/>
          </p:cNvSpPr>
          <p:nvPr>
            <p:ph type="pic" sz="quarter" idx="26"/>
          </p:nvPr>
        </p:nvSpPr>
        <p:spPr>
          <a:xfrm>
            <a:off x="360043" y="1754970"/>
            <a:ext cx="3541314" cy="3913988"/>
          </a:xfrm>
          <a:prstGeom prst="rect">
            <a:avLst/>
          </a:prstGeom>
          <a:noFill/>
        </p:spPr>
        <p:txBody>
          <a:bodyPr lIns="0" tIns="0" rIns="0" bIns="0"/>
          <a:lstStyle/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5" name="Text Placeholder 21">
            <a:extLst>
              <a:ext uri="{FF2B5EF4-FFF2-40B4-BE49-F238E27FC236}">
                <a16:creationId xmlns:a16="http://schemas.microsoft.com/office/drawing/2014/main" id="{159A782C-C3AD-46DF-8016-2F6CABBEE626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4333839" y="1081462"/>
            <a:ext cx="3541314" cy="494749"/>
          </a:xfrm>
        </p:spPr>
        <p:txBody>
          <a:bodyPr anchor="t"/>
          <a:lstStyle>
            <a:lvl1pPr>
              <a:buNone/>
              <a:defRPr lang="en-US" sz="18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8">
            <a:extLst>
              <a:ext uri="{FF2B5EF4-FFF2-40B4-BE49-F238E27FC236}">
                <a16:creationId xmlns:a16="http://schemas.microsoft.com/office/drawing/2014/main" id="{4CEFF368-F3D3-4208-93C5-E76ED06BFE63}"/>
              </a:ext>
            </a:extLst>
          </p:cNvPr>
          <p:cNvSpPr>
            <a:spLocks noGrp="1"/>
          </p:cNvSpPr>
          <p:nvPr>
            <p:ph type="pic" sz="quarter" idx="27"/>
          </p:nvPr>
        </p:nvSpPr>
        <p:spPr>
          <a:xfrm>
            <a:off x="4333839" y="1754970"/>
            <a:ext cx="3541314" cy="3913988"/>
          </a:xfrm>
          <a:prstGeom prst="rect">
            <a:avLst/>
          </a:prstGeom>
          <a:noFill/>
        </p:spPr>
        <p:txBody>
          <a:bodyPr lIns="0" tIns="0" rIns="0" bIns="0"/>
          <a:lstStyle/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6" name="Text Placeholder 21">
            <a:extLst>
              <a:ext uri="{FF2B5EF4-FFF2-40B4-BE49-F238E27FC236}">
                <a16:creationId xmlns:a16="http://schemas.microsoft.com/office/drawing/2014/main" id="{F85C0E5A-BD14-477B-BD8D-DC0021607051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8287512" y="1081462"/>
            <a:ext cx="3541314" cy="494749"/>
          </a:xfrm>
        </p:spPr>
        <p:txBody>
          <a:bodyPr anchor="t"/>
          <a:lstStyle>
            <a:lvl1pPr>
              <a:buNone/>
              <a:defRPr lang="en-US" sz="18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3" name="Picture Placeholder 9">
            <a:extLst>
              <a:ext uri="{FF2B5EF4-FFF2-40B4-BE49-F238E27FC236}">
                <a16:creationId xmlns:a16="http://schemas.microsoft.com/office/drawing/2014/main" id="{576D9D91-30ED-442E-AA61-3F5065C0A6B1}"/>
              </a:ext>
            </a:extLst>
          </p:cNvPr>
          <p:cNvSpPr>
            <a:spLocks noGrp="1"/>
          </p:cNvSpPr>
          <p:nvPr>
            <p:ph type="pic" sz="quarter" idx="28"/>
          </p:nvPr>
        </p:nvSpPr>
        <p:spPr>
          <a:xfrm>
            <a:off x="8287512" y="1754970"/>
            <a:ext cx="3541314" cy="3913988"/>
          </a:xfrm>
          <a:prstGeom prst="rect">
            <a:avLst/>
          </a:prstGeom>
          <a:noFill/>
        </p:spPr>
        <p:txBody>
          <a:bodyPr lIns="0" tIns="0" rIns="0" bIns="0"/>
          <a:lstStyle/>
          <a:p>
            <a:r>
              <a:rPr lang="en-US"/>
              <a:t>Click icon to add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921212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arge picture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addin_colorlist" hidden="1">
            <a:extLst>
              <a:ext uri="{FF2B5EF4-FFF2-40B4-BE49-F238E27FC236}">
                <a16:creationId xmlns:a16="http://schemas.microsoft.com/office/drawing/2014/main" id="{4C54C5EF-FA46-4C08-B3D9-B43A5483B345}"/>
              </a:ext>
            </a:extLst>
          </p:cNvPr>
          <p:cNvSpPr/>
          <p:nvPr userDrawn="1"/>
        </p:nvSpPr>
        <p:spPr>
          <a:xfrm>
            <a:off x="0" y="-1466578"/>
            <a:ext cx="2356794" cy="521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dirty="0" err="1"/>
              <a:t>kapforHvit</a:t>
            </a:r>
            <a:r>
              <a:rPr lang="nb-NO" dirty="0"/>
              <a:t>, </a:t>
            </a:r>
            <a:r>
              <a:rPr lang="nb-NO" dirty="0" err="1"/>
              <a:t>gronn</a:t>
            </a:r>
            <a:endParaRPr lang="nb-NO" dirty="0"/>
          </a:p>
        </p:txBody>
      </p:sp>
      <p:sp>
        <p:nvSpPr>
          <p:cNvPr id="8" name="addin_background" hidden="1">
            <a:extLst>
              <a:ext uri="{FF2B5EF4-FFF2-40B4-BE49-F238E27FC236}">
                <a16:creationId xmlns:a16="http://schemas.microsoft.com/office/drawing/2014/main" id="{3E1D8884-C1B5-4005-BC18-B67DAD119092}"/>
              </a:ext>
            </a:extLst>
          </p:cNvPr>
          <p:cNvSpPr/>
          <p:nvPr userDrawn="1"/>
        </p:nvSpPr>
        <p:spPr>
          <a:xfrm>
            <a:off x="9723740" y="-837228"/>
            <a:ext cx="2356794" cy="521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dirty="0" err="1"/>
              <a:t>addin_background</a:t>
            </a:r>
            <a:endParaRPr lang="nb-NO" dirty="0"/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E11890ED-EDFF-4F97-A73E-852CAB10C6FA}"/>
              </a:ext>
            </a:extLst>
          </p:cNvPr>
          <p:cNvSpPr>
            <a:spLocks noGrp="1"/>
          </p:cNvSpPr>
          <p:nvPr>
            <p:ph type="pic" sz="quarter" idx="27"/>
          </p:nvPr>
        </p:nvSpPr>
        <p:spPr>
          <a:xfrm>
            <a:off x="0" y="1262748"/>
            <a:ext cx="12192000" cy="5595252"/>
          </a:xfrm>
          <a:noFill/>
        </p:spPr>
        <p:txBody>
          <a:bodyPr/>
          <a:lstStyle>
            <a:lvl1pPr>
              <a:buNone/>
              <a:defRPr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3" name="Text Placeholder 2" descr="Logo university of oslo">
            <a:extLst>
              <a:ext uri="{FF2B5EF4-FFF2-40B4-BE49-F238E27FC236}">
                <a16:creationId xmlns:a16="http://schemas.microsoft.com/office/drawing/2014/main" id="{0F362B01-572E-40F1-A00C-F460165626C5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381001" y="6280142"/>
            <a:ext cx="767518" cy="202980"/>
          </a:xfr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nb-NO" dirty="0"/>
              <a:t> </a:t>
            </a:r>
            <a:endParaRPr lang="en-US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313CD586-6E66-4AC8-B5DE-964E9FAFFF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044" y="360045"/>
            <a:ext cx="11471910" cy="542658"/>
          </a:xfrm>
        </p:spPr>
        <p:txBody>
          <a:bodyPr/>
          <a:lstStyle>
            <a:lvl1pPr>
              <a:defRPr sz="3500"/>
            </a:lvl1pPr>
          </a:lstStyle>
          <a:p>
            <a:r>
              <a:rPr lang="en-US" noProof="0"/>
              <a:t>Click to edit Master title style</a:t>
            </a:r>
            <a:endParaRPr lang="nb-NO" noProof="0" dirty="0"/>
          </a:p>
        </p:txBody>
      </p:sp>
    </p:spTree>
    <p:extLst>
      <p:ext uri="{BB962C8B-B14F-4D97-AF65-F5344CB8AC3E}">
        <p14:creationId xmlns:p14="http://schemas.microsoft.com/office/powerpoint/2010/main" val="37055543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9D3EEEF-D5D4-41E6-81E7-1D9E527B77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C6F4316-7482-4098-A234-A83B220FD6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Page </a:t>
            </a:r>
            <a:fld id="{5251F420-7306-4E7C-A79E-F31A38F7D39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addin_colorlist" hidden="1">
            <a:extLst>
              <a:ext uri="{FF2B5EF4-FFF2-40B4-BE49-F238E27FC236}">
                <a16:creationId xmlns:a16="http://schemas.microsoft.com/office/drawing/2014/main" id="{576E5AEC-489F-4AAC-9D27-09C4600603CD}"/>
              </a:ext>
            </a:extLst>
          </p:cNvPr>
          <p:cNvSpPr/>
          <p:nvPr userDrawn="1"/>
        </p:nvSpPr>
        <p:spPr>
          <a:xfrm>
            <a:off x="0" y="-1466578"/>
            <a:ext cx="2356794" cy="521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dirty="0" err="1"/>
              <a:t>kapforHvit</a:t>
            </a:r>
            <a:r>
              <a:rPr lang="nb-NO" dirty="0"/>
              <a:t>, </a:t>
            </a:r>
            <a:r>
              <a:rPr lang="nb-NO" dirty="0" err="1"/>
              <a:t>gronn</a:t>
            </a:r>
            <a:endParaRPr lang="nb-NO" dirty="0"/>
          </a:p>
        </p:txBody>
      </p:sp>
      <p:sp>
        <p:nvSpPr>
          <p:cNvPr id="7" name="addin_background" hidden="1">
            <a:extLst>
              <a:ext uri="{FF2B5EF4-FFF2-40B4-BE49-F238E27FC236}">
                <a16:creationId xmlns:a16="http://schemas.microsoft.com/office/drawing/2014/main" id="{52F5D15A-B48F-4597-B76A-3B8EB8C1A5A4}"/>
              </a:ext>
            </a:extLst>
          </p:cNvPr>
          <p:cNvSpPr/>
          <p:nvPr userDrawn="1"/>
        </p:nvSpPr>
        <p:spPr>
          <a:xfrm>
            <a:off x="9723740" y="-837228"/>
            <a:ext cx="2356794" cy="521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dirty="0" err="1"/>
              <a:t>addin_background</a:t>
            </a:r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137511213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ront page half UiO picture">
    <p:bg>
      <p:bgPr>
        <a:solidFill>
          <a:schemeClr val="l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0E962FF3-951D-4441-9C7D-501471E5888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209880" y="0"/>
            <a:ext cx="5982120" cy="6858000"/>
          </a:xfrm>
          <a:prstGeom prst="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txBody>
          <a:bodyPr lIns="0" tIns="0" rIns="0" bIns="0"/>
          <a:lstStyle/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3" name="Rectangle 12" descr="Bakgrunn">
            <a:extLst>
              <a:ext uri="{FF2B5EF4-FFF2-40B4-BE49-F238E27FC236}">
                <a16:creationId xmlns:a16="http://schemas.microsoft.com/office/drawing/2014/main" id="{CDC2DD76-E94A-435B-BDB4-D10EA8D453D9}"/>
              </a:ext>
            </a:extLst>
          </p:cNvPr>
          <p:cNvSpPr/>
          <p:nvPr userDrawn="1"/>
        </p:nvSpPr>
        <p:spPr>
          <a:xfrm>
            <a:off x="0" y="0"/>
            <a:ext cx="620988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50"/>
          </a:p>
        </p:txBody>
      </p:sp>
      <p:sp>
        <p:nvSpPr>
          <p:cNvPr id="27" name="Text Placeholder 10" descr="Logo university of oslo">
            <a:extLst>
              <a:ext uri="{FF2B5EF4-FFF2-40B4-BE49-F238E27FC236}">
                <a16:creationId xmlns:a16="http://schemas.microsoft.com/office/drawing/2014/main" id="{D507B65A-1446-438E-8EA0-9FE60E124E9F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0" y="0"/>
            <a:ext cx="4831492" cy="1742304"/>
          </a:xfrm>
          <a:blipFill>
            <a:blip/>
            <a:stretch>
              <a:fillRect l="-35120" t="-97139" r="-37750" b="-104461"/>
            </a:stretch>
          </a:blipFill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nb-NO" dirty="0"/>
              <a:t> </a:t>
            </a:r>
            <a:endParaRPr lang="en-US" dirty="0"/>
          </a:p>
        </p:txBody>
      </p:sp>
      <p:sp>
        <p:nvSpPr>
          <p:cNvPr id="21" name="Text Placeholder 4" descr="UiO segl">
            <a:extLst>
              <a:ext uri="{FF2B5EF4-FFF2-40B4-BE49-F238E27FC236}">
                <a16:creationId xmlns:a16="http://schemas.microsoft.com/office/drawing/2014/main" id="{D397E638-588F-47C4-8318-DB30D79BCF62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0785613" y="5457092"/>
            <a:ext cx="1025436" cy="1025421"/>
          </a:xfrm>
          <a:blipFill>
            <a:blip/>
            <a:stretch>
              <a:fillRect/>
            </a:stretch>
          </a:blipFill>
        </p:spPr>
        <p:txBody>
          <a:bodyPr/>
          <a:lstStyle>
            <a:lvl1pPr>
              <a:buNone/>
              <a:defRPr sz="100"/>
            </a:lvl1pPr>
          </a:lstStyle>
          <a:p>
            <a:pPr lvl="0"/>
            <a:r>
              <a:rPr lang="nb-NO" dirty="0"/>
              <a:t> </a:t>
            </a:r>
            <a:endParaRPr lang="en-US" dirty="0"/>
          </a:p>
        </p:txBody>
      </p:sp>
      <p:sp>
        <p:nvSpPr>
          <p:cNvPr id="14" name="addin_colorbox" hidden="1">
            <a:extLst>
              <a:ext uri="{FF2B5EF4-FFF2-40B4-BE49-F238E27FC236}">
                <a16:creationId xmlns:a16="http://schemas.microsoft.com/office/drawing/2014/main" id="{B34046E2-E0A0-4315-9411-04EBA19D54DA}"/>
              </a:ext>
            </a:extLst>
          </p:cNvPr>
          <p:cNvSpPr/>
          <p:nvPr userDrawn="1"/>
        </p:nvSpPr>
        <p:spPr>
          <a:xfrm>
            <a:off x="4861870" y="-1512609"/>
            <a:ext cx="2356794" cy="521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dirty="0" err="1"/>
              <a:t>addin_colorbox</a:t>
            </a:r>
            <a:endParaRPr lang="nb-NO" dirty="0"/>
          </a:p>
        </p:txBody>
      </p:sp>
      <p:sp>
        <p:nvSpPr>
          <p:cNvPr id="16" name="addin_title" hidden="1">
            <a:extLst>
              <a:ext uri="{FF2B5EF4-FFF2-40B4-BE49-F238E27FC236}">
                <a16:creationId xmlns:a16="http://schemas.microsoft.com/office/drawing/2014/main" id="{EB9E8B29-78FF-422D-B648-7D4F0D403082}"/>
              </a:ext>
            </a:extLst>
          </p:cNvPr>
          <p:cNvSpPr/>
          <p:nvPr userDrawn="1"/>
        </p:nvSpPr>
        <p:spPr>
          <a:xfrm>
            <a:off x="9723740" y="-1512609"/>
            <a:ext cx="2356794" cy="521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dirty="0" err="1"/>
              <a:t>addin_title</a:t>
            </a:r>
            <a:endParaRPr lang="nb-NO" dirty="0"/>
          </a:p>
        </p:txBody>
      </p:sp>
      <p:sp>
        <p:nvSpPr>
          <p:cNvPr id="17" name="addin_text" hidden="1">
            <a:extLst>
              <a:ext uri="{FF2B5EF4-FFF2-40B4-BE49-F238E27FC236}">
                <a16:creationId xmlns:a16="http://schemas.microsoft.com/office/drawing/2014/main" id="{918F58FB-9B03-413E-989C-AE087C74A791}"/>
              </a:ext>
            </a:extLst>
          </p:cNvPr>
          <p:cNvSpPr/>
          <p:nvPr userDrawn="1"/>
        </p:nvSpPr>
        <p:spPr>
          <a:xfrm>
            <a:off x="0" y="-861100"/>
            <a:ext cx="2356794" cy="521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dirty="0" err="1"/>
              <a:t>addin_text</a:t>
            </a:r>
            <a:endParaRPr lang="nb-NO" dirty="0"/>
          </a:p>
        </p:txBody>
      </p:sp>
      <p:sp>
        <p:nvSpPr>
          <p:cNvPr id="18" name="addin_image" hidden="1">
            <a:extLst>
              <a:ext uri="{FF2B5EF4-FFF2-40B4-BE49-F238E27FC236}">
                <a16:creationId xmlns:a16="http://schemas.microsoft.com/office/drawing/2014/main" id="{916BC30A-E2A3-4BB3-8175-D14FBA97BB4A}"/>
              </a:ext>
            </a:extLst>
          </p:cNvPr>
          <p:cNvSpPr/>
          <p:nvPr userDrawn="1"/>
        </p:nvSpPr>
        <p:spPr>
          <a:xfrm>
            <a:off x="2505076" y="-861100"/>
            <a:ext cx="2356794" cy="521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dirty="0" err="1"/>
              <a:t>addin_image</a:t>
            </a:r>
            <a:endParaRPr lang="nb-NO" dirty="0"/>
          </a:p>
        </p:txBody>
      </p:sp>
      <p:sp>
        <p:nvSpPr>
          <p:cNvPr id="19" name="addin_grouplist" hidden="1">
            <a:extLst>
              <a:ext uri="{FF2B5EF4-FFF2-40B4-BE49-F238E27FC236}">
                <a16:creationId xmlns:a16="http://schemas.microsoft.com/office/drawing/2014/main" id="{189797EA-4203-48ED-9B9C-9481B1311A52}"/>
              </a:ext>
            </a:extLst>
          </p:cNvPr>
          <p:cNvSpPr/>
          <p:nvPr userDrawn="1"/>
        </p:nvSpPr>
        <p:spPr>
          <a:xfrm>
            <a:off x="4973338" y="-861100"/>
            <a:ext cx="2356794" cy="521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sz="900" kern="1200" dirty="0" err="1">
                <a:solidFill>
                  <a:schemeClr val="lt1"/>
                </a:solidFill>
                <a:latin typeface="+mn-lt"/>
                <a:ea typeface="+mn-ea"/>
                <a:cs typeface="+mn-cs"/>
              </a:rPr>
              <a:t>SkiftBakgrunnGroup</a:t>
            </a:r>
            <a:endParaRPr lang="nb-NO" dirty="0"/>
          </a:p>
        </p:txBody>
      </p:sp>
      <p:sp>
        <p:nvSpPr>
          <p:cNvPr id="20" name="addin_logo" hidden="1">
            <a:extLst>
              <a:ext uri="{FF2B5EF4-FFF2-40B4-BE49-F238E27FC236}">
                <a16:creationId xmlns:a16="http://schemas.microsoft.com/office/drawing/2014/main" id="{D3C84601-A4D0-4B48-876F-9DC17367A2A1}"/>
              </a:ext>
            </a:extLst>
          </p:cNvPr>
          <p:cNvSpPr/>
          <p:nvPr userDrawn="1"/>
        </p:nvSpPr>
        <p:spPr>
          <a:xfrm>
            <a:off x="7441600" y="-861100"/>
            <a:ext cx="2356794" cy="521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dirty="0" err="1"/>
              <a:t>addin_logo</a:t>
            </a:r>
            <a:endParaRPr lang="nb-NO" dirty="0"/>
          </a:p>
        </p:txBody>
      </p:sp>
      <p:pic>
        <p:nvPicPr>
          <p:cNvPr id="22" name="logo_hvit" descr="UiO segl" hidden="1">
            <a:extLst>
              <a:ext uri="{FF2B5EF4-FFF2-40B4-BE49-F238E27FC236}">
                <a16:creationId xmlns:a16="http://schemas.microsoft.com/office/drawing/2014/main" id="{9312E79A-63CD-41D4-8EA6-B9BD7EBEEAD2}"/>
              </a:ext>
            </a:extLst>
          </p:cNvPr>
          <p:cNvPicPr>
            <a:picLocks noChangeAspect="1"/>
          </p:cNvPicPr>
          <p:nvPr userDrawn="1"/>
        </p:nvPicPr>
        <p:blipFill>
          <a:blip/>
          <a:stretch>
            <a:fillRect/>
          </a:stretch>
        </p:blipFill>
        <p:spPr>
          <a:xfrm>
            <a:off x="10785613" y="5457092"/>
            <a:ext cx="1025436" cy="1025436"/>
          </a:xfrm>
          <a:prstGeom prst="rect">
            <a:avLst/>
          </a:prstGeom>
        </p:spPr>
      </p:pic>
      <p:pic>
        <p:nvPicPr>
          <p:cNvPr id="23" name="logo_sort" descr="UiO segl" hidden="1">
            <a:extLst>
              <a:ext uri="{FF2B5EF4-FFF2-40B4-BE49-F238E27FC236}">
                <a16:creationId xmlns:a16="http://schemas.microsoft.com/office/drawing/2014/main" id="{CCD2A0AF-6987-472B-AB0A-FE4E51B298B4}"/>
              </a:ext>
            </a:extLst>
          </p:cNvPr>
          <p:cNvPicPr>
            <a:picLocks noChangeAspect="1"/>
          </p:cNvPicPr>
          <p:nvPr userDrawn="1"/>
        </p:nvPicPr>
        <p:blipFill>
          <a:blip/>
          <a:stretch>
            <a:fillRect/>
          </a:stretch>
        </p:blipFill>
        <p:spPr>
          <a:xfrm>
            <a:off x="10785614" y="5457093"/>
            <a:ext cx="1025421" cy="1025421"/>
          </a:xfrm>
          <a:prstGeom prst="rect">
            <a:avLst/>
          </a:prstGeom>
        </p:spPr>
      </p:pic>
      <p:sp>
        <p:nvSpPr>
          <p:cNvPr id="35" name="addin_colorlist" hidden="1">
            <a:extLst>
              <a:ext uri="{FF2B5EF4-FFF2-40B4-BE49-F238E27FC236}">
                <a16:creationId xmlns:a16="http://schemas.microsoft.com/office/drawing/2014/main" id="{3621EE98-3D9F-48D9-A72D-25CA5E335EFE}"/>
              </a:ext>
            </a:extLst>
          </p:cNvPr>
          <p:cNvSpPr/>
          <p:nvPr userDrawn="1"/>
        </p:nvSpPr>
        <p:spPr>
          <a:xfrm>
            <a:off x="152400" y="-1314178"/>
            <a:ext cx="2356794" cy="521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dirty="0" err="1"/>
              <a:t>kapforHvit</a:t>
            </a:r>
            <a:r>
              <a:rPr lang="nb-NO" dirty="0"/>
              <a:t>, halv1, halv2, halv3, halv4, halv5, halv6, halv7, halv8</a:t>
            </a:r>
          </a:p>
        </p:txBody>
      </p:sp>
      <p:sp>
        <p:nvSpPr>
          <p:cNvPr id="25" name="Title 1">
            <a:extLst>
              <a:ext uri="{FF2B5EF4-FFF2-40B4-BE49-F238E27FC236}">
                <a16:creationId xmlns:a16="http://schemas.microsoft.com/office/drawing/2014/main" id="{888B6312-D749-4A49-87B5-7BB5E4DE4E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9038" y="2235878"/>
            <a:ext cx="5716962" cy="1796624"/>
          </a:xfrm>
        </p:spPr>
        <p:txBody>
          <a:bodyPr/>
          <a:lstStyle>
            <a:lvl1pPr>
              <a:lnSpc>
                <a:spcPct val="100000"/>
              </a:lnSpc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8" name="Text Placeholder 3">
            <a:extLst>
              <a:ext uri="{FF2B5EF4-FFF2-40B4-BE49-F238E27FC236}">
                <a16:creationId xmlns:a16="http://schemas.microsoft.com/office/drawing/2014/main" id="{B1A70A77-97DE-4AAA-9196-3611C85DFB75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379038" y="4237730"/>
            <a:ext cx="5716962" cy="757238"/>
          </a:xfrm>
        </p:spPr>
        <p:txBody>
          <a:bodyPr/>
          <a:lstStyle>
            <a:lvl1pPr marL="0" indent="0">
              <a:spcBef>
                <a:spcPts val="0"/>
              </a:spcBef>
              <a:buNone/>
              <a:defRPr/>
            </a:lvl1pPr>
          </a:lstStyle>
          <a:p>
            <a:pPr lvl="0"/>
            <a:r>
              <a:rPr lang="en-US" dirty="0"/>
              <a:t>Subtitle</a:t>
            </a:r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E288C350-F124-4154-A973-DDEFBC6E46B5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383800" y="5199013"/>
            <a:ext cx="5716962" cy="258079"/>
          </a:xfrm>
        </p:spPr>
        <p:txBody>
          <a:bodyPr/>
          <a:lstStyle>
            <a:lvl1pPr marL="0" indent="0" algn="l">
              <a:spcBef>
                <a:spcPts val="0"/>
              </a:spcBef>
              <a:buNone/>
              <a:defRPr sz="1750"/>
            </a:lvl1pPr>
            <a:lvl2pPr marL="457223" indent="0" algn="ctr">
              <a:buNone/>
              <a:defRPr sz="2000"/>
            </a:lvl2pPr>
            <a:lvl3pPr marL="914446" indent="0" algn="ctr">
              <a:buNone/>
              <a:defRPr sz="1800"/>
            </a:lvl3pPr>
            <a:lvl4pPr marL="1371669" indent="0" algn="ctr">
              <a:buNone/>
              <a:defRPr sz="1600"/>
            </a:lvl4pPr>
            <a:lvl5pPr marL="1828891" indent="0" algn="ctr">
              <a:buNone/>
              <a:defRPr sz="1600"/>
            </a:lvl5pPr>
            <a:lvl6pPr marL="2286114" indent="0" algn="ctr">
              <a:buNone/>
              <a:defRPr sz="1600"/>
            </a:lvl6pPr>
            <a:lvl7pPr marL="2743337" indent="0" algn="ctr">
              <a:buNone/>
              <a:defRPr sz="1600"/>
            </a:lvl7pPr>
            <a:lvl8pPr marL="3200560" indent="0" algn="ctr">
              <a:buNone/>
              <a:defRPr sz="1600"/>
            </a:lvl8pPr>
            <a:lvl9pPr marL="3657783" indent="0" algn="ctr">
              <a:buNone/>
              <a:defRPr sz="1600"/>
            </a:lvl9pPr>
          </a:lstStyle>
          <a:p>
            <a:r>
              <a:rPr lang="nb-NO" noProof="0" dirty="0" err="1"/>
              <a:t>Name</a:t>
            </a:r>
            <a:r>
              <a:rPr lang="nb-NO" noProof="0" dirty="0"/>
              <a:t> </a:t>
            </a:r>
            <a:r>
              <a:rPr lang="nb-NO" noProof="0" dirty="0" err="1"/>
              <a:t>Surname</a:t>
            </a:r>
            <a:endParaRPr lang="nb-NO" noProof="0" dirty="0"/>
          </a:p>
        </p:txBody>
      </p:sp>
      <p:sp>
        <p:nvSpPr>
          <p:cNvPr id="8" name="Text Placeholder 8">
            <a:extLst>
              <a:ext uri="{FF2B5EF4-FFF2-40B4-BE49-F238E27FC236}">
                <a16:creationId xmlns:a16="http://schemas.microsoft.com/office/drawing/2014/main" id="{B149F7A2-35A5-48A0-ADD9-71827D046022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83800" y="5456305"/>
            <a:ext cx="5716962" cy="226283"/>
          </a:xfrm>
        </p:spPr>
        <p:txBody>
          <a:bodyPr/>
          <a:lstStyle>
            <a:lvl1pPr marL="0" indent="0">
              <a:buNone/>
              <a:defRPr sz="1750"/>
            </a:lvl1pPr>
          </a:lstStyle>
          <a:p>
            <a:pPr lvl="0"/>
            <a:r>
              <a:rPr lang="nb-NO" dirty="0" err="1"/>
              <a:t>Title</a:t>
            </a:r>
            <a:endParaRPr lang="en-US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6F7A7B3C-D68C-4449-B852-7B677FBDD458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383800" y="5723036"/>
            <a:ext cx="5716962" cy="226283"/>
          </a:xfrm>
        </p:spPr>
        <p:txBody>
          <a:bodyPr/>
          <a:lstStyle>
            <a:lvl1pPr marL="0" indent="0">
              <a:buNone/>
              <a:defRPr sz="1750"/>
            </a:lvl1pPr>
          </a:lstStyle>
          <a:p>
            <a:pPr lvl="0"/>
            <a:r>
              <a:rPr lang="nb-NO" dirty="0" err="1"/>
              <a:t>University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79038" y="6216634"/>
            <a:ext cx="5716962" cy="365125"/>
          </a:xfrm>
        </p:spPr>
        <p:txBody>
          <a:bodyPr lIns="0" tIns="0" rIns="0" bIns="0"/>
          <a:lstStyle>
            <a:lvl1pPr>
              <a:defRPr sz="1750">
                <a:solidFill>
                  <a:schemeClr val="tx1"/>
                </a:solidFill>
              </a:defRPr>
            </a:lvl1pPr>
          </a:lstStyle>
          <a:p>
            <a:fld id="{E5D7B706-59CD-4604-9233-03B29C23E2B0}" type="datetime1">
              <a:rPr lang="en-US" smtClean="0"/>
              <a:t>9/13/2023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48060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ront page half Ui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Text Placeholder 2" descr="Bakgrunn">
            <a:extLst>
              <a:ext uri="{FF2B5EF4-FFF2-40B4-BE49-F238E27FC236}">
                <a16:creationId xmlns:a16="http://schemas.microsoft.com/office/drawing/2014/main" id="{80CF6147-1B60-436B-ABD0-E426D3DDF3EE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214641" y="0"/>
            <a:ext cx="5973955" cy="6858000"/>
          </a:xfrm>
          <a:solidFill>
            <a:schemeClr val="accent1"/>
          </a:solidFill>
        </p:spPr>
        <p:txBody>
          <a:bodyPr/>
          <a:lstStyle>
            <a:lvl1pPr marL="0" indent="0">
              <a:buNone/>
              <a:defRPr sz="200">
                <a:solidFill>
                  <a:srgbClr val="010000"/>
                </a:solidFill>
              </a:defRPr>
            </a:lvl1pPr>
          </a:lstStyle>
          <a:p>
            <a:pPr lvl="0"/>
            <a:r>
              <a:rPr lang="en-US" dirty="0"/>
              <a:t> </a:t>
            </a:r>
          </a:p>
        </p:txBody>
      </p:sp>
      <p:sp>
        <p:nvSpPr>
          <p:cNvPr id="14" name="Content Placeholder 17">
            <a:extLst>
              <a:ext uri="{FF2B5EF4-FFF2-40B4-BE49-F238E27FC236}">
                <a16:creationId xmlns:a16="http://schemas.microsoft.com/office/drawing/2014/main" id="{F839063B-4438-46C0-A11A-618196F76696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6209880" y="0"/>
            <a:ext cx="5982120" cy="6858000"/>
          </a:xfrm>
          <a:prstGeom prst="rect">
            <a:avLst/>
          </a:prstGeom>
          <a:noFill/>
        </p:spPr>
        <p:txBody>
          <a:bodyPr lIns="0" tIns="0" rIns="0" bIns="0"/>
          <a:lstStyle>
            <a:lvl1pPr>
              <a:buNone/>
              <a:defRPr/>
            </a:lvl1pPr>
          </a:lstStyle>
          <a:p>
            <a:pPr lvl="0"/>
            <a:r>
              <a:rPr lang="nb-NO" dirty="0"/>
              <a:t> </a:t>
            </a:r>
            <a:endParaRPr lang="en-US" dirty="0"/>
          </a:p>
        </p:txBody>
      </p:sp>
      <p:sp>
        <p:nvSpPr>
          <p:cNvPr id="11" name="Text Placeholder 10" descr="Logo university of oslo">
            <a:extLst>
              <a:ext uri="{FF2B5EF4-FFF2-40B4-BE49-F238E27FC236}">
                <a16:creationId xmlns:a16="http://schemas.microsoft.com/office/drawing/2014/main" id="{96999028-C41F-4383-938C-0AEE48CAEA40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0" y="0"/>
            <a:ext cx="4831492" cy="1742304"/>
          </a:xfrm>
          <a:blipFill>
            <a:blip/>
            <a:stretch>
              <a:fillRect l="-35120" t="-97139" r="-37750" b="-104461"/>
            </a:stretch>
          </a:blipFill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nb-NO" dirty="0"/>
              <a:t> </a:t>
            </a:r>
            <a:endParaRPr lang="en-US" dirty="0"/>
          </a:p>
        </p:txBody>
      </p:sp>
      <p:sp>
        <p:nvSpPr>
          <p:cNvPr id="35" name="Text Placeholder 4" descr="UiO segl">
            <a:extLst>
              <a:ext uri="{FF2B5EF4-FFF2-40B4-BE49-F238E27FC236}">
                <a16:creationId xmlns:a16="http://schemas.microsoft.com/office/drawing/2014/main" id="{F9A19FD8-51AB-4838-9B3F-0C4ED0CDF7B7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0785613" y="5457092"/>
            <a:ext cx="1025436" cy="1025421"/>
          </a:xfrm>
          <a:blipFill>
            <a:blip/>
            <a:stretch>
              <a:fillRect/>
            </a:stretch>
          </a:blipFill>
        </p:spPr>
        <p:txBody>
          <a:bodyPr/>
          <a:lstStyle>
            <a:lvl1pPr>
              <a:buNone/>
              <a:defRPr sz="100"/>
            </a:lvl1pPr>
          </a:lstStyle>
          <a:p>
            <a:pPr lvl="0"/>
            <a:r>
              <a:rPr lang="nb-NO" dirty="0"/>
              <a:t> </a:t>
            </a:r>
            <a:endParaRPr lang="en-US" dirty="0"/>
          </a:p>
        </p:txBody>
      </p:sp>
      <p:sp>
        <p:nvSpPr>
          <p:cNvPr id="27" name="addin_colorbox" hidden="1">
            <a:extLst>
              <a:ext uri="{FF2B5EF4-FFF2-40B4-BE49-F238E27FC236}">
                <a16:creationId xmlns:a16="http://schemas.microsoft.com/office/drawing/2014/main" id="{2CC73354-08EE-44A2-AB48-A462E1508E46}"/>
              </a:ext>
            </a:extLst>
          </p:cNvPr>
          <p:cNvSpPr/>
          <p:nvPr userDrawn="1"/>
        </p:nvSpPr>
        <p:spPr>
          <a:xfrm>
            <a:off x="4861870" y="-1512609"/>
            <a:ext cx="2356794" cy="521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dirty="0" err="1"/>
              <a:t>addin_colorbox</a:t>
            </a:r>
            <a:endParaRPr lang="nb-NO" dirty="0"/>
          </a:p>
        </p:txBody>
      </p:sp>
      <p:sp>
        <p:nvSpPr>
          <p:cNvPr id="28" name="addin_title" hidden="1">
            <a:extLst>
              <a:ext uri="{FF2B5EF4-FFF2-40B4-BE49-F238E27FC236}">
                <a16:creationId xmlns:a16="http://schemas.microsoft.com/office/drawing/2014/main" id="{26C6DF9C-269B-4A64-898A-65E2DB4E1958}"/>
              </a:ext>
            </a:extLst>
          </p:cNvPr>
          <p:cNvSpPr/>
          <p:nvPr userDrawn="1"/>
        </p:nvSpPr>
        <p:spPr>
          <a:xfrm>
            <a:off x="9723740" y="-1512609"/>
            <a:ext cx="2356794" cy="521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dirty="0" err="1"/>
              <a:t>addin_title</a:t>
            </a:r>
            <a:endParaRPr lang="nb-NO" dirty="0"/>
          </a:p>
        </p:txBody>
      </p:sp>
      <p:sp>
        <p:nvSpPr>
          <p:cNvPr id="29" name="addin_text" hidden="1">
            <a:extLst>
              <a:ext uri="{FF2B5EF4-FFF2-40B4-BE49-F238E27FC236}">
                <a16:creationId xmlns:a16="http://schemas.microsoft.com/office/drawing/2014/main" id="{DEF32610-8099-45EC-A831-EA132BB98DEB}"/>
              </a:ext>
            </a:extLst>
          </p:cNvPr>
          <p:cNvSpPr/>
          <p:nvPr userDrawn="1"/>
        </p:nvSpPr>
        <p:spPr>
          <a:xfrm>
            <a:off x="0" y="-861100"/>
            <a:ext cx="2356794" cy="521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dirty="0" err="1"/>
              <a:t>addin_text</a:t>
            </a:r>
            <a:endParaRPr lang="nb-NO" dirty="0"/>
          </a:p>
        </p:txBody>
      </p:sp>
      <p:sp>
        <p:nvSpPr>
          <p:cNvPr id="30" name="addin_image" hidden="1">
            <a:extLst>
              <a:ext uri="{FF2B5EF4-FFF2-40B4-BE49-F238E27FC236}">
                <a16:creationId xmlns:a16="http://schemas.microsoft.com/office/drawing/2014/main" id="{FCBF301A-51A4-47F6-A13E-EA0C05B57077}"/>
              </a:ext>
            </a:extLst>
          </p:cNvPr>
          <p:cNvSpPr/>
          <p:nvPr userDrawn="1"/>
        </p:nvSpPr>
        <p:spPr>
          <a:xfrm>
            <a:off x="2505076" y="-861100"/>
            <a:ext cx="2356794" cy="521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dirty="0" err="1"/>
              <a:t>addin_image</a:t>
            </a:r>
            <a:endParaRPr lang="nb-NO" dirty="0"/>
          </a:p>
        </p:txBody>
      </p:sp>
      <p:sp>
        <p:nvSpPr>
          <p:cNvPr id="31" name="addin_grouplist" hidden="1">
            <a:extLst>
              <a:ext uri="{FF2B5EF4-FFF2-40B4-BE49-F238E27FC236}">
                <a16:creationId xmlns:a16="http://schemas.microsoft.com/office/drawing/2014/main" id="{31339D77-A008-41C5-8746-5E52634CF5F3}"/>
              </a:ext>
            </a:extLst>
          </p:cNvPr>
          <p:cNvSpPr/>
          <p:nvPr userDrawn="1"/>
        </p:nvSpPr>
        <p:spPr>
          <a:xfrm>
            <a:off x="4973338" y="-861100"/>
            <a:ext cx="2356794" cy="521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sz="900" kern="1200" dirty="0" err="1">
                <a:solidFill>
                  <a:schemeClr val="lt1"/>
                </a:solidFill>
                <a:latin typeface="+mn-lt"/>
                <a:ea typeface="+mn-ea"/>
                <a:cs typeface="+mn-cs"/>
              </a:rPr>
              <a:t>SkiftBakgrunnGroup</a:t>
            </a:r>
            <a:endParaRPr lang="nb-NO" dirty="0"/>
          </a:p>
        </p:txBody>
      </p:sp>
      <p:sp>
        <p:nvSpPr>
          <p:cNvPr id="32" name="addin_logo" hidden="1">
            <a:extLst>
              <a:ext uri="{FF2B5EF4-FFF2-40B4-BE49-F238E27FC236}">
                <a16:creationId xmlns:a16="http://schemas.microsoft.com/office/drawing/2014/main" id="{826D203C-01F5-46E6-8CA5-6E8C2BD43803}"/>
              </a:ext>
            </a:extLst>
          </p:cNvPr>
          <p:cNvSpPr/>
          <p:nvPr userDrawn="1"/>
        </p:nvSpPr>
        <p:spPr>
          <a:xfrm>
            <a:off x="7441600" y="-861100"/>
            <a:ext cx="2356794" cy="521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dirty="0" err="1"/>
              <a:t>addin_logo</a:t>
            </a:r>
            <a:endParaRPr lang="nb-NO" dirty="0"/>
          </a:p>
        </p:txBody>
      </p:sp>
      <p:pic>
        <p:nvPicPr>
          <p:cNvPr id="33" name="logo_hvit" descr="UiO segl" hidden="1">
            <a:extLst>
              <a:ext uri="{FF2B5EF4-FFF2-40B4-BE49-F238E27FC236}">
                <a16:creationId xmlns:a16="http://schemas.microsoft.com/office/drawing/2014/main" id="{D427F631-71AD-40A0-9DBF-5B89C6D6AF8F}"/>
              </a:ext>
            </a:extLst>
          </p:cNvPr>
          <p:cNvPicPr>
            <a:picLocks noChangeAspect="1"/>
          </p:cNvPicPr>
          <p:nvPr userDrawn="1"/>
        </p:nvPicPr>
        <p:blipFill>
          <a:blip/>
          <a:stretch>
            <a:fillRect/>
          </a:stretch>
        </p:blipFill>
        <p:spPr>
          <a:xfrm>
            <a:off x="10785613" y="5457092"/>
            <a:ext cx="1025436" cy="1025436"/>
          </a:xfrm>
          <a:prstGeom prst="rect">
            <a:avLst/>
          </a:prstGeom>
        </p:spPr>
      </p:pic>
      <p:pic>
        <p:nvPicPr>
          <p:cNvPr id="34" name="logo_sort" descr="UiO segl" hidden="1">
            <a:extLst>
              <a:ext uri="{FF2B5EF4-FFF2-40B4-BE49-F238E27FC236}">
                <a16:creationId xmlns:a16="http://schemas.microsoft.com/office/drawing/2014/main" id="{79A0A5BE-15A5-45D3-AAD4-DA46706180E2}"/>
              </a:ext>
            </a:extLst>
          </p:cNvPr>
          <p:cNvPicPr>
            <a:picLocks noChangeAspect="1"/>
          </p:cNvPicPr>
          <p:nvPr userDrawn="1"/>
        </p:nvPicPr>
        <p:blipFill>
          <a:blip/>
          <a:stretch>
            <a:fillRect/>
          </a:stretch>
        </p:blipFill>
        <p:spPr>
          <a:xfrm>
            <a:off x="10785614" y="5457093"/>
            <a:ext cx="1025421" cy="1025421"/>
          </a:xfrm>
          <a:prstGeom prst="rect">
            <a:avLst/>
          </a:prstGeom>
        </p:spPr>
      </p:pic>
      <p:sp>
        <p:nvSpPr>
          <p:cNvPr id="40" name="addin_colorlist" hidden="1">
            <a:extLst>
              <a:ext uri="{FF2B5EF4-FFF2-40B4-BE49-F238E27FC236}">
                <a16:creationId xmlns:a16="http://schemas.microsoft.com/office/drawing/2014/main" id="{0CB79622-130F-4A1A-8EC5-70CBAAC9E9D8}"/>
              </a:ext>
            </a:extLst>
          </p:cNvPr>
          <p:cNvSpPr/>
          <p:nvPr userDrawn="1"/>
        </p:nvSpPr>
        <p:spPr>
          <a:xfrm>
            <a:off x="152400" y="-1314178"/>
            <a:ext cx="2356794" cy="521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dirty="0" err="1"/>
              <a:t>kapforHvit</a:t>
            </a:r>
            <a:r>
              <a:rPr lang="nb-NO" dirty="0"/>
              <a:t>, halv1, halv2, halv3, halv4, halv5, halv6, halv7, halv8</a:t>
            </a:r>
          </a:p>
        </p:txBody>
      </p:sp>
      <p:sp>
        <p:nvSpPr>
          <p:cNvPr id="20" name="Title 1">
            <a:extLst>
              <a:ext uri="{FF2B5EF4-FFF2-40B4-BE49-F238E27FC236}">
                <a16:creationId xmlns:a16="http://schemas.microsoft.com/office/drawing/2014/main" id="{C451D2CD-35CD-4A7B-BC9F-BFE7A1DB7E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9038" y="2235878"/>
            <a:ext cx="5716962" cy="1796624"/>
          </a:xfrm>
        </p:spPr>
        <p:txBody>
          <a:bodyPr/>
          <a:lstStyle>
            <a:lvl1pPr>
              <a:lnSpc>
                <a:spcPct val="100000"/>
              </a:lnSpc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1" name="Text Placeholder 3">
            <a:extLst>
              <a:ext uri="{FF2B5EF4-FFF2-40B4-BE49-F238E27FC236}">
                <a16:creationId xmlns:a16="http://schemas.microsoft.com/office/drawing/2014/main" id="{CD5E4F3D-E45B-4F29-8FB6-9397C493EE0F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379038" y="4237773"/>
            <a:ext cx="5716962" cy="757238"/>
          </a:xfrm>
        </p:spPr>
        <p:txBody>
          <a:bodyPr/>
          <a:lstStyle>
            <a:lvl1pPr marL="0" indent="0">
              <a:spcBef>
                <a:spcPts val="0"/>
              </a:spcBef>
              <a:buNone/>
              <a:defRPr/>
            </a:lvl1pPr>
          </a:lstStyle>
          <a:p>
            <a:pPr lvl="0"/>
            <a:r>
              <a:rPr lang="en-US" dirty="0"/>
              <a:t>Subtitle</a:t>
            </a:r>
          </a:p>
        </p:txBody>
      </p:sp>
      <p:sp>
        <p:nvSpPr>
          <p:cNvPr id="12" name="Subtitle 2">
            <a:extLst>
              <a:ext uri="{FF2B5EF4-FFF2-40B4-BE49-F238E27FC236}">
                <a16:creationId xmlns:a16="http://schemas.microsoft.com/office/drawing/2014/main" id="{505C047C-D021-4993-8BCA-6B52BE3A402B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383800" y="5199013"/>
            <a:ext cx="5716962" cy="258079"/>
          </a:xfrm>
        </p:spPr>
        <p:txBody>
          <a:bodyPr/>
          <a:lstStyle>
            <a:lvl1pPr marL="0" indent="0" algn="l">
              <a:spcBef>
                <a:spcPts val="0"/>
              </a:spcBef>
              <a:buNone/>
              <a:defRPr sz="1750"/>
            </a:lvl1pPr>
            <a:lvl2pPr marL="457223" indent="0" algn="ctr">
              <a:buNone/>
              <a:defRPr sz="2000"/>
            </a:lvl2pPr>
            <a:lvl3pPr marL="914446" indent="0" algn="ctr">
              <a:buNone/>
              <a:defRPr sz="1800"/>
            </a:lvl3pPr>
            <a:lvl4pPr marL="1371669" indent="0" algn="ctr">
              <a:buNone/>
              <a:defRPr sz="1600"/>
            </a:lvl4pPr>
            <a:lvl5pPr marL="1828891" indent="0" algn="ctr">
              <a:buNone/>
              <a:defRPr sz="1600"/>
            </a:lvl5pPr>
            <a:lvl6pPr marL="2286114" indent="0" algn="ctr">
              <a:buNone/>
              <a:defRPr sz="1600"/>
            </a:lvl6pPr>
            <a:lvl7pPr marL="2743337" indent="0" algn="ctr">
              <a:buNone/>
              <a:defRPr sz="1600"/>
            </a:lvl7pPr>
            <a:lvl8pPr marL="3200560" indent="0" algn="ctr">
              <a:buNone/>
              <a:defRPr sz="1600"/>
            </a:lvl8pPr>
            <a:lvl9pPr marL="3657783" indent="0" algn="ctr">
              <a:buNone/>
              <a:defRPr sz="1600"/>
            </a:lvl9pPr>
          </a:lstStyle>
          <a:p>
            <a:r>
              <a:rPr lang="nb-NO" noProof="0" dirty="0" err="1"/>
              <a:t>Name</a:t>
            </a:r>
            <a:r>
              <a:rPr lang="nb-NO" noProof="0" dirty="0"/>
              <a:t> </a:t>
            </a:r>
            <a:r>
              <a:rPr lang="nb-NO" noProof="0" dirty="0" err="1"/>
              <a:t>Surname</a:t>
            </a:r>
            <a:endParaRPr lang="nb-NO" noProof="0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966D1AE6-D2B5-49B9-8C2A-EE3784123E04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83800" y="5456305"/>
            <a:ext cx="5716962" cy="226283"/>
          </a:xfrm>
        </p:spPr>
        <p:txBody>
          <a:bodyPr/>
          <a:lstStyle>
            <a:lvl1pPr marL="0" indent="0">
              <a:buNone/>
              <a:defRPr sz="1750"/>
            </a:lvl1pPr>
          </a:lstStyle>
          <a:p>
            <a:pPr lvl="0"/>
            <a:r>
              <a:rPr lang="nb-NO" dirty="0" err="1"/>
              <a:t>Title</a:t>
            </a:r>
            <a:endParaRPr lang="en-US" dirty="0"/>
          </a:p>
        </p:txBody>
      </p:sp>
      <p:sp>
        <p:nvSpPr>
          <p:cNvPr id="10" name="Text Placeholder 8">
            <a:extLst>
              <a:ext uri="{FF2B5EF4-FFF2-40B4-BE49-F238E27FC236}">
                <a16:creationId xmlns:a16="http://schemas.microsoft.com/office/drawing/2014/main" id="{D4C45229-2034-4A47-89E1-3DAB700E9655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383800" y="5723036"/>
            <a:ext cx="5716962" cy="226283"/>
          </a:xfrm>
        </p:spPr>
        <p:txBody>
          <a:bodyPr/>
          <a:lstStyle>
            <a:lvl1pPr marL="0" indent="0">
              <a:buNone/>
              <a:defRPr sz="1750"/>
            </a:lvl1pPr>
          </a:lstStyle>
          <a:p>
            <a:pPr lvl="0"/>
            <a:r>
              <a:rPr lang="nb-NO" dirty="0" err="1"/>
              <a:t>University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79038" y="6216634"/>
            <a:ext cx="5716962" cy="365125"/>
          </a:xfrm>
        </p:spPr>
        <p:txBody>
          <a:bodyPr lIns="0" tIns="0" rIns="0" bIns="0"/>
          <a:lstStyle>
            <a:lvl1pPr>
              <a:defRPr sz="1750">
                <a:solidFill>
                  <a:schemeClr val="tx1"/>
                </a:solidFill>
              </a:defRPr>
            </a:lvl1pPr>
          </a:lstStyle>
          <a:p>
            <a:fld id="{7C557EA1-97C5-4A61-A433-5F87F4234CEB}" type="datetime1">
              <a:rPr lang="en-US" smtClean="0"/>
              <a:t>9/13/2023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82939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ront page full width UiO Picture">
    <p:bg>
      <p:bgPr>
        <a:solidFill>
          <a:schemeClr val="l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Text Placeholder 2" descr="Bakgrunn">
            <a:extLst>
              <a:ext uri="{FF2B5EF4-FFF2-40B4-BE49-F238E27FC236}">
                <a16:creationId xmlns:a16="http://schemas.microsoft.com/office/drawing/2014/main" id="{659A8DBD-BD7A-4EDC-B67F-D66D4E02E6CF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1845483" y="12355"/>
            <a:ext cx="10343114" cy="6833287"/>
          </a:xfrm>
          <a:solidFill>
            <a:schemeClr val="bg1"/>
          </a:solidFill>
        </p:spPr>
        <p:txBody>
          <a:bodyPr/>
          <a:lstStyle>
            <a:lvl1pPr marL="0" indent="0">
              <a:buNone/>
              <a:defRPr sz="200">
                <a:solidFill>
                  <a:srgbClr val="010000"/>
                </a:solidFill>
              </a:defRPr>
            </a:lvl1pPr>
          </a:lstStyle>
          <a:p>
            <a:pPr lvl="0"/>
            <a:r>
              <a:rPr lang="en-US" dirty="0"/>
              <a:t> </a:t>
            </a:r>
          </a:p>
        </p:txBody>
      </p:sp>
      <p:sp>
        <p:nvSpPr>
          <p:cNvPr id="35" name="Picture Placeholder 2">
            <a:extLst>
              <a:ext uri="{FF2B5EF4-FFF2-40B4-BE49-F238E27FC236}">
                <a16:creationId xmlns:a16="http://schemas.microsoft.com/office/drawing/2014/main" id="{2CD0FF08-2E00-7EEE-60E0-42DE3FDFD0F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pic" sz="quarter" idx="22"/>
          </p:nvPr>
        </p:nvSpPr>
        <p:spPr>
          <a:xfrm>
            <a:off x="1846263" y="12356"/>
            <a:ext cx="10345737" cy="6832943"/>
          </a:xfr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txBody>
          <a:bodyPr/>
          <a:lstStyle/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CDC2DD76-E94A-435B-BDB4-D10EA8D453D9}"/>
              </a:ext>
            </a:extLst>
          </p:cNvPr>
          <p:cNvSpPr/>
          <p:nvPr userDrawn="1"/>
        </p:nvSpPr>
        <p:spPr>
          <a:xfrm>
            <a:off x="0" y="0"/>
            <a:ext cx="1848918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50"/>
          </a:p>
        </p:txBody>
      </p:sp>
      <p:sp>
        <p:nvSpPr>
          <p:cNvPr id="33" name="Text Placeholder 10" descr="Logo university of oslo">
            <a:extLst>
              <a:ext uri="{FF2B5EF4-FFF2-40B4-BE49-F238E27FC236}">
                <a16:creationId xmlns:a16="http://schemas.microsoft.com/office/drawing/2014/main" id="{855DB83D-7815-446A-9472-E7D6F3376D43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0" y="0"/>
            <a:ext cx="4831492" cy="1742304"/>
          </a:xfr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-35120" t="-97139" r="-37750" b="-104461"/>
            </a:stretch>
          </a:blipFill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nb-NO" dirty="0"/>
              <a:t> </a:t>
            </a:r>
            <a:endParaRPr lang="en-US" dirty="0"/>
          </a:p>
        </p:txBody>
      </p:sp>
      <p:sp>
        <p:nvSpPr>
          <p:cNvPr id="38" name="Text Placeholder 4">
            <a:extLst>
              <a:ext uri="{FF2B5EF4-FFF2-40B4-BE49-F238E27FC236}">
                <a16:creationId xmlns:a16="http://schemas.microsoft.com/office/drawing/2014/main" id="{17DA3A3C-41C9-4BB1-8AF6-64A31B42E67A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0785613" y="5457092"/>
            <a:ext cx="1025436" cy="1025421"/>
          </a:xfr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>
              <a:buNone/>
              <a:defRPr sz="100"/>
            </a:lvl1pPr>
          </a:lstStyle>
          <a:p>
            <a:pPr lvl="0"/>
            <a:r>
              <a:rPr lang="nb-NO" dirty="0"/>
              <a:t> </a:t>
            </a:r>
            <a:endParaRPr lang="en-US" dirty="0"/>
          </a:p>
        </p:txBody>
      </p:sp>
      <p:sp>
        <p:nvSpPr>
          <p:cNvPr id="15" name="addin_colorbox" hidden="1">
            <a:extLst>
              <a:ext uri="{FF2B5EF4-FFF2-40B4-BE49-F238E27FC236}">
                <a16:creationId xmlns:a16="http://schemas.microsoft.com/office/drawing/2014/main" id="{49401EE1-2446-4FF1-9952-199B1AD33AA8}"/>
              </a:ext>
            </a:extLst>
          </p:cNvPr>
          <p:cNvSpPr/>
          <p:nvPr userDrawn="1"/>
        </p:nvSpPr>
        <p:spPr>
          <a:xfrm>
            <a:off x="4861870" y="-1512609"/>
            <a:ext cx="2356794" cy="521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dirty="0" err="1"/>
              <a:t>addin_colorbox</a:t>
            </a:r>
            <a:endParaRPr lang="nb-NO" dirty="0"/>
          </a:p>
        </p:txBody>
      </p:sp>
      <p:sp>
        <p:nvSpPr>
          <p:cNvPr id="16" name="addin_title" hidden="1">
            <a:extLst>
              <a:ext uri="{FF2B5EF4-FFF2-40B4-BE49-F238E27FC236}">
                <a16:creationId xmlns:a16="http://schemas.microsoft.com/office/drawing/2014/main" id="{7838A1EF-4F8F-4E02-84A8-CBDE742A0167}"/>
              </a:ext>
            </a:extLst>
          </p:cNvPr>
          <p:cNvSpPr/>
          <p:nvPr userDrawn="1"/>
        </p:nvSpPr>
        <p:spPr>
          <a:xfrm>
            <a:off x="9723740" y="-1512609"/>
            <a:ext cx="2356794" cy="521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dirty="0" err="1"/>
              <a:t>addin_title</a:t>
            </a:r>
            <a:endParaRPr lang="nb-NO" dirty="0"/>
          </a:p>
        </p:txBody>
      </p:sp>
      <p:sp>
        <p:nvSpPr>
          <p:cNvPr id="17" name="addin_text" hidden="1">
            <a:extLst>
              <a:ext uri="{FF2B5EF4-FFF2-40B4-BE49-F238E27FC236}">
                <a16:creationId xmlns:a16="http://schemas.microsoft.com/office/drawing/2014/main" id="{1520438F-077B-4383-9B2E-BA087AF71C65}"/>
              </a:ext>
            </a:extLst>
          </p:cNvPr>
          <p:cNvSpPr/>
          <p:nvPr userDrawn="1"/>
        </p:nvSpPr>
        <p:spPr>
          <a:xfrm>
            <a:off x="0" y="-861100"/>
            <a:ext cx="2356794" cy="521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dirty="0" err="1"/>
              <a:t>addin_text</a:t>
            </a:r>
            <a:endParaRPr lang="nb-NO" dirty="0"/>
          </a:p>
        </p:txBody>
      </p:sp>
      <p:sp>
        <p:nvSpPr>
          <p:cNvPr id="18" name="addin_image" hidden="1">
            <a:extLst>
              <a:ext uri="{FF2B5EF4-FFF2-40B4-BE49-F238E27FC236}">
                <a16:creationId xmlns:a16="http://schemas.microsoft.com/office/drawing/2014/main" id="{9AA4849A-5DB1-449C-B5F9-8D23CAAC0678}"/>
              </a:ext>
            </a:extLst>
          </p:cNvPr>
          <p:cNvSpPr/>
          <p:nvPr userDrawn="1"/>
        </p:nvSpPr>
        <p:spPr>
          <a:xfrm>
            <a:off x="2505076" y="-861100"/>
            <a:ext cx="2356794" cy="521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dirty="0" err="1"/>
              <a:t>addin_image</a:t>
            </a:r>
            <a:endParaRPr lang="nb-NO" dirty="0"/>
          </a:p>
        </p:txBody>
      </p:sp>
      <p:sp>
        <p:nvSpPr>
          <p:cNvPr id="19" name="addin_grouplist" hidden="1">
            <a:extLst>
              <a:ext uri="{FF2B5EF4-FFF2-40B4-BE49-F238E27FC236}">
                <a16:creationId xmlns:a16="http://schemas.microsoft.com/office/drawing/2014/main" id="{6FF82BAB-E28F-4E02-86D8-FEDC0BED1A1D}"/>
              </a:ext>
            </a:extLst>
          </p:cNvPr>
          <p:cNvSpPr/>
          <p:nvPr userDrawn="1"/>
        </p:nvSpPr>
        <p:spPr>
          <a:xfrm>
            <a:off x="4973338" y="-861100"/>
            <a:ext cx="2356794" cy="521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sz="900" kern="1200" dirty="0" err="1">
                <a:solidFill>
                  <a:schemeClr val="lt1"/>
                </a:solidFill>
                <a:latin typeface="+mn-lt"/>
                <a:ea typeface="+mn-ea"/>
                <a:cs typeface="+mn-cs"/>
              </a:rPr>
              <a:t>SkiftBakgrunnGroup</a:t>
            </a:r>
            <a:endParaRPr lang="nb-NO" dirty="0"/>
          </a:p>
        </p:txBody>
      </p:sp>
      <p:sp>
        <p:nvSpPr>
          <p:cNvPr id="21" name="addin_logo" hidden="1">
            <a:extLst>
              <a:ext uri="{FF2B5EF4-FFF2-40B4-BE49-F238E27FC236}">
                <a16:creationId xmlns:a16="http://schemas.microsoft.com/office/drawing/2014/main" id="{EA3D402A-5E41-4E74-BCFE-6ECD172AE4E3}"/>
              </a:ext>
            </a:extLst>
          </p:cNvPr>
          <p:cNvSpPr/>
          <p:nvPr userDrawn="1"/>
        </p:nvSpPr>
        <p:spPr>
          <a:xfrm>
            <a:off x="7441600" y="-861100"/>
            <a:ext cx="2356794" cy="521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dirty="0" err="1"/>
              <a:t>addin_logo</a:t>
            </a:r>
            <a:endParaRPr lang="nb-NO" dirty="0"/>
          </a:p>
        </p:txBody>
      </p:sp>
      <p:sp>
        <p:nvSpPr>
          <p:cNvPr id="26" name="addin_colorbox" hidden="1">
            <a:extLst>
              <a:ext uri="{FF2B5EF4-FFF2-40B4-BE49-F238E27FC236}">
                <a16:creationId xmlns:a16="http://schemas.microsoft.com/office/drawing/2014/main" id="{B21C5878-1C16-4124-B18E-3FD702004B13}"/>
              </a:ext>
            </a:extLst>
          </p:cNvPr>
          <p:cNvSpPr/>
          <p:nvPr userDrawn="1"/>
        </p:nvSpPr>
        <p:spPr>
          <a:xfrm>
            <a:off x="5014270" y="-1360209"/>
            <a:ext cx="2356794" cy="521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dirty="0" err="1"/>
              <a:t>addin_colorbox</a:t>
            </a:r>
            <a:endParaRPr lang="nb-NO" dirty="0"/>
          </a:p>
        </p:txBody>
      </p:sp>
      <p:sp>
        <p:nvSpPr>
          <p:cNvPr id="27" name="addin_title" hidden="1">
            <a:extLst>
              <a:ext uri="{FF2B5EF4-FFF2-40B4-BE49-F238E27FC236}">
                <a16:creationId xmlns:a16="http://schemas.microsoft.com/office/drawing/2014/main" id="{25090456-9625-456B-9BF8-33469B9C80F5}"/>
              </a:ext>
            </a:extLst>
          </p:cNvPr>
          <p:cNvSpPr/>
          <p:nvPr userDrawn="1"/>
        </p:nvSpPr>
        <p:spPr>
          <a:xfrm>
            <a:off x="9876140" y="-1360209"/>
            <a:ext cx="2356794" cy="521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dirty="0" err="1"/>
              <a:t>addin_title</a:t>
            </a:r>
            <a:endParaRPr lang="nb-NO" dirty="0"/>
          </a:p>
        </p:txBody>
      </p:sp>
      <p:sp>
        <p:nvSpPr>
          <p:cNvPr id="28" name="addin_text" hidden="1">
            <a:extLst>
              <a:ext uri="{FF2B5EF4-FFF2-40B4-BE49-F238E27FC236}">
                <a16:creationId xmlns:a16="http://schemas.microsoft.com/office/drawing/2014/main" id="{335F99C5-F1AA-4F79-BB95-80F64E93637D}"/>
              </a:ext>
            </a:extLst>
          </p:cNvPr>
          <p:cNvSpPr/>
          <p:nvPr userDrawn="1"/>
        </p:nvSpPr>
        <p:spPr>
          <a:xfrm>
            <a:off x="152400" y="-708700"/>
            <a:ext cx="2356794" cy="521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dirty="0" err="1"/>
              <a:t>addin_text</a:t>
            </a:r>
            <a:endParaRPr lang="nb-NO" dirty="0"/>
          </a:p>
        </p:txBody>
      </p:sp>
      <p:sp>
        <p:nvSpPr>
          <p:cNvPr id="29" name="addin_image" hidden="1">
            <a:extLst>
              <a:ext uri="{FF2B5EF4-FFF2-40B4-BE49-F238E27FC236}">
                <a16:creationId xmlns:a16="http://schemas.microsoft.com/office/drawing/2014/main" id="{8F68B54B-8B5A-4C05-93DB-7F2DC877EF5E}"/>
              </a:ext>
            </a:extLst>
          </p:cNvPr>
          <p:cNvSpPr/>
          <p:nvPr userDrawn="1"/>
        </p:nvSpPr>
        <p:spPr>
          <a:xfrm>
            <a:off x="2657476" y="-708700"/>
            <a:ext cx="2356794" cy="521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dirty="0" err="1"/>
              <a:t>addin_image</a:t>
            </a:r>
            <a:endParaRPr lang="nb-NO" dirty="0"/>
          </a:p>
        </p:txBody>
      </p:sp>
      <p:sp>
        <p:nvSpPr>
          <p:cNvPr id="30" name="addin_grouplist" hidden="1">
            <a:extLst>
              <a:ext uri="{FF2B5EF4-FFF2-40B4-BE49-F238E27FC236}">
                <a16:creationId xmlns:a16="http://schemas.microsoft.com/office/drawing/2014/main" id="{F2089761-1A50-4072-9872-C62B5CA9E1F1}"/>
              </a:ext>
            </a:extLst>
          </p:cNvPr>
          <p:cNvSpPr/>
          <p:nvPr userDrawn="1"/>
        </p:nvSpPr>
        <p:spPr>
          <a:xfrm>
            <a:off x="5125738" y="-708700"/>
            <a:ext cx="2356794" cy="521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sz="900" kern="1200" dirty="0" err="1">
                <a:solidFill>
                  <a:schemeClr val="lt1"/>
                </a:solidFill>
                <a:latin typeface="+mn-lt"/>
                <a:ea typeface="+mn-ea"/>
                <a:cs typeface="+mn-cs"/>
              </a:rPr>
              <a:t>SkiftBakgrunnGroup</a:t>
            </a:r>
            <a:endParaRPr lang="nb-NO" dirty="0"/>
          </a:p>
        </p:txBody>
      </p:sp>
      <p:pic>
        <p:nvPicPr>
          <p:cNvPr id="31" name="logo_hvit" descr="UiO segl" hidden="1">
            <a:extLst>
              <a:ext uri="{FF2B5EF4-FFF2-40B4-BE49-F238E27FC236}">
                <a16:creationId xmlns:a16="http://schemas.microsoft.com/office/drawing/2014/main" id="{27B17C39-2B30-4789-8BEA-4AE4B2320B77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10785613" y="5458074"/>
            <a:ext cx="1025436" cy="1025436"/>
          </a:xfrm>
          <a:prstGeom prst="rect">
            <a:avLst/>
          </a:prstGeom>
        </p:spPr>
      </p:pic>
      <p:pic>
        <p:nvPicPr>
          <p:cNvPr id="32" name="logo_sort" descr="UiO segl" hidden="1">
            <a:extLst>
              <a:ext uri="{FF2B5EF4-FFF2-40B4-BE49-F238E27FC236}">
                <a16:creationId xmlns:a16="http://schemas.microsoft.com/office/drawing/2014/main" id="{46600C4D-987E-4F2B-917A-380F2324CB51}"/>
              </a:ext>
            </a:extLst>
          </p:cNvPr>
          <p:cNvPicPr>
            <a:picLocks noChangeAspect="1"/>
          </p:cNvPicPr>
          <p:nvPr userDrawn="1"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10785613" y="5456640"/>
            <a:ext cx="1025421" cy="1025421"/>
          </a:xfrm>
          <a:prstGeom prst="rect">
            <a:avLst/>
          </a:prstGeom>
        </p:spPr>
      </p:pic>
      <p:sp>
        <p:nvSpPr>
          <p:cNvPr id="34" name="addin_logo" hidden="1">
            <a:extLst>
              <a:ext uri="{FF2B5EF4-FFF2-40B4-BE49-F238E27FC236}">
                <a16:creationId xmlns:a16="http://schemas.microsoft.com/office/drawing/2014/main" id="{E5963F14-DFC9-40C0-BCD0-4A837E431DF5}"/>
              </a:ext>
            </a:extLst>
          </p:cNvPr>
          <p:cNvSpPr/>
          <p:nvPr userDrawn="1"/>
        </p:nvSpPr>
        <p:spPr>
          <a:xfrm>
            <a:off x="7594000" y="-708700"/>
            <a:ext cx="2356794" cy="521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dirty="0" err="1"/>
              <a:t>addin_logo</a:t>
            </a:r>
            <a:endParaRPr lang="nb-NO" dirty="0"/>
          </a:p>
        </p:txBody>
      </p:sp>
      <p:sp>
        <p:nvSpPr>
          <p:cNvPr id="47" name="addin_colorlist" hidden="1">
            <a:extLst>
              <a:ext uri="{FF2B5EF4-FFF2-40B4-BE49-F238E27FC236}">
                <a16:creationId xmlns:a16="http://schemas.microsoft.com/office/drawing/2014/main" id="{1FCA16A7-EA16-45D3-8A2E-0D6324945E72}"/>
              </a:ext>
            </a:extLst>
          </p:cNvPr>
          <p:cNvSpPr/>
          <p:nvPr userDrawn="1"/>
        </p:nvSpPr>
        <p:spPr>
          <a:xfrm>
            <a:off x="152400" y="-1314178"/>
            <a:ext cx="2356794" cy="521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dirty="0" err="1"/>
              <a:t>kapforHvit</a:t>
            </a:r>
            <a:r>
              <a:rPr lang="nb-NO" dirty="0"/>
              <a:t>, halv1, halv2, halv3, halv4, halv5, halv6, halv7, halv8</a:t>
            </a:r>
          </a:p>
        </p:txBody>
      </p:sp>
      <p:sp>
        <p:nvSpPr>
          <p:cNvPr id="39" name="Title 6">
            <a:extLst>
              <a:ext uri="{FF2B5EF4-FFF2-40B4-BE49-F238E27FC236}">
                <a16:creationId xmlns:a16="http://schemas.microsoft.com/office/drawing/2014/main" id="{5D15D34C-2B62-4A4C-AEE9-82137A8B1D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63594" y="2235879"/>
            <a:ext cx="5611203" cy="1797779"/>
          </a:xfrm>
        </p:spPr>
        <p:txBody>
          <a:bodyPr/>
          <a:lstStyle>
            <a:lvl1pPr>
              <a:lnSpc>
                <a:spcPct val="100000"/>
              </a:lnSpc>
              <a:defRPr sz="4500">
                <a:highlight>
                  <a:srgbClr val="FFFFFF"/>
                </a:highlight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2" name="Text Placeholder 3">
            <a:extLst>
              <a:ext uri="{FF2B5EF4-FFF2-40B4-BE49-F238E27FC236}">
                <a16:creationId xmlns:a16="http://schemas.microsoft.com/office/drawing/2014/main" id="{EF14B380-76DE-4173-B7D3-31E7A3665461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2463593" y="4237773"/>
            <a:ext cx="5716962" cy="757238"/>
          </a:xfrm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highlight>
                  <a:srgbClr val="FFFFFF"/>
                </a:highlight>
              </a:defRPr>
            </a:lvl1pPr>
          </a:lstStyle>
          <a:p>
            <a:pPr lvl="0"/>
            <a:r>
              <a:rPr lang="en-US" dirty="0"/>
              <a:t>Subtitle</a:t>
            </a:r>
          </a:p>
        </p:txBody>
      </p:sp>
      <p:sp>
        <p:nvSpPr>
          <p:cNvPr id="22" name="Subtitle 2">
            <a:extLst>
              <a:ext uri="{FF2B5EF4-FFF2-40B4-BE49-F238E27FC236}">
                <a16:creationId xmlns:a16="http://schemas.microsoft.com/office/drawing/2014/main" id="{0DB6EDC5-0DC0-49D7-8862-D897F60A38E8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2463595" y="5199013"/>
            <a:ext cx="1574149" cy="269304"/>
          </a:xfrm>
        </p:spPr>
        <p:txBody>
          <a:bodyPr wrap="none" lIns="0" tIns="0" rIns="0" bIns="0">
            <a:spAutoFit/>
          </a:bodyPr>
          <a:lstStyle>
            <a:lvl1pPr marL="0" indent="0" algn="l">
              <a:spcBef>
                <a:spcPts val="0"/>
              </a:spcBef>
              <a:buNone/>
              <a:defRPr sz="1750">
                <a:solidFill>
                  <a:schemeClr val="tx1"/>
                </a:solidFill>
                <a:highlight>
                  <a:srgbClr val="FFFFFF"/>
                </a:highlight>
              </a:defRPr>
            </a:lvl1pPr>
            <a:lvl2pPr marL="457223" indent="0" algn="ctr">
              <a:buNone/>
              <a:defRPr sz="2000"/>
            </a:lvl2pPr>
            <a:lvl3pPr marL="914446" indent="0" algn="ctr">
              <a:buNone/>
              <a:defRPr sz="1800"/>
            </a:lvl3pPr>
            <a:lvl4pPr marL="1371669" indent="0" algn="ctr">
              <a:buNone/>
              <a:defRPr sz="1600"/>
            </a:lvl4pPr>
            <a:lvl5pPr marL="1828891" indent="0" algn="ctr">
              <a:buNone/>
              <a:defRPr sz="1600"/>
            </a:lvl5pPr>
            <a:lvl6pPr marL="2286114" indent="0" algn="ctr">
              <a:buNone/>
              <a:defRPr sz="1600"/>
            </a:lvl6pPr>
            <a:lvl7pPr marL="2743337" indent="0" algn="ctr">
              <a:buNone/>
              <a:defRPr sz="1600"/>
            </a:lvl7pPr>
            <a:lvl8pPr marL="3200560" indent="0" algn="ctr">
              <a:buNone/>
              <a:defRPr sz="1600"/>
            </a:lvl8pPr>
            <a:lvl9pPr marL="3657783" indent="0" algn="ctr">
              <a:buNone/>
              <a:defRPr sz="1600"/>
            </a:lvl9pPr>
          </a:lstStyle>
          <a:p>
            <a:r>
              <a:rPr lang="nb-NO" noProof="0" dirty="0" err="1"/>
              <a:t>Name</a:t>
            </a:r>
            <a:r>
              <a:rPr lang="nb-NO" noProof="0" dirty="0"/>
              <a:t> </a:t>
            </a:r>
            <a:r>
              <a:rPr lang="nb-NO" noProof="0" dirty="0" err="1"/>
              <a:t>Surname</a:t>
            </a:r>
            <a:endParaRPr lang="nb-NO" noProof="0" dirty="0"/>
          </a:p>
        </p:txBody>
      </p:sp>
      <p:sp>
        <p:nvSpPr>
          <p:cNvPr id="24" name="Text Placeholder 8">
            <a:extLst>
              <a:ext uri="{FF2B5EF4-FFF2-40B4-BE49-F238E27FC236}">
                <a16:creationId xmlns:a16="http://schemas.microsoft.com/office/drawing/2014/main" id="{6E568436-D422-4A9F-A35E-6ECC932FCF72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2463594" y="5468760"/>
            <a:ext cx="416461" cy="269304"/>
          </a:xfrm>
        </p:spPr>
        <p:txBody>
          <a:bodyPr wrap="none" lIns="0" tIns="0" rIns="0" bIns="0">
            <a:spAutoFit/>
          </a:bodyPr>
          <a:lstStyle>
            <a:lvl1pPr marL="0" indent="0">
              <a:buNone/>
              <a:defRPr sz="1750">
                <a:highlight>
                  <a:srgbClr val="FFFFFF"/>
                </a:highlight>
              </a:defRPr>
            </a:lvl1pPr>
          </a:lstStyle>
          <a:p>
            <a:pPr lvl="0"/>
            <a:r>
              <a:rPr lang="nb-NO" dirty="0" err="1"/>
              <a:t>Title</a:t>
            </a:r>
            <a:endParaRPr lang="en-US" dirty="0"/>
          </a:p>
        </p:txBody>
      </p:sp>
      <p:sp>
        <p:nvSpPr>
          <p:cNvPr id="25" name="Text Placeholder 8">
            <a:extLst>
              <a:ext uri="{FF2B5EF4-FFF2-40B4-BE49-F238E27FC236}">
                <a16:creationId xmlns:a16="http://schemas.microsoft.com/office/drawing/2014/main" id="{8079B71B-2B27-4E24-9281-48B2C896ACEB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2463594" y="5735491"/>
            <a:ext cx="985847" cy="269304"/>
          </a:xfrm>
        </p:spPr>
        <p:txBody>
          <a:bodyPr wrap="none" lIns="0" tIns="0" rIns="0" bIns="0">
            <a:spAutoFit/>
          </a:bodyPr>
          <a:lstStyle>
            <a:lvl1pPr marL="0" indent="0">
              <a:buNone/>
              <a:defRPr sz="1750">
                <a:solidFill>
                  <a:schemeClr val="tx1"/>
                </a:solidFill>
                <a:highlight>
                  <a:srgbClr val="FFFFFF"/>
                </a:highlight>
              </a:defRPr>
            </a:lvl1pPr>
          </a:lstStyle>
          <a:p>
            <a:pPr lvl="0"/>
            <a:r>
              <a:rPr lang="nb-NO" dirty="0" err="1"/>
              <a:t>University</a:t>
            </a:r>
            <a:endParaRPr lang="en-US" dirty="0"/>
          </a:p>
        </p:txBody>
      </p:sp>
      <p:sp>
        <p:nvSpPr>
          <p:cNvPr id="23" name="Date Placeholder 3">
            <a:extLst>
              <a:ext uri="{FF2B5EF4-FFF2-40B4-BE49-F238E27FC236}">
                <a16:creationId xmlns:a16="http://schemas.microsoft.com/office/drawing/2014/main" id="{50DED61E-0C4F-472B-A28B-E496A1EE141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463595" y="6264544"/>
            <a:ext cx="1161660" cy="269304"/>
          </a:xfrm>
        </p:spPr>
        <p:txBody>
          <a:bodyPr wrap="none" lIns="0" tIns="0" rIns="0" bIns="0">
            <a:spAutoFit/>
          </a:bodyPr>
          <a:lstStyle>
            <a:lvl1pPr>
              <a:defRPr sz="1750">
                <a:solidFill>
                  <a:schemeClr val="tx1"/>
                </a:solidFill>
                <a:highlight>
                  <a:srgbClr val="FFFFFF"/>
                </a:highlight>
              </a:defRPr>
            </a:lvl1pPr>
          </a:lstStyle>
          <a:p>
            <a:fld id="{9B575A32-FACC-4070-8A0E-260DE5AD9F49}" type="datetime1">
              <a:rPr lang="en-US" smtClean="0">
                <a:highlight>
                  <a:srgbClr val="FFFFFF"/>
                </a:highlight>
              </a:rPr>
              <a:t>9/13/2023</a:t>
            </a:fld>
            <a:endParaRPr lang="en-US" dirty="0">
              <a:highlight>
                <a:srgbClr val="FFFFFF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222205355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ront page full width UiO Picture">
    <p:bg>
      <p:bgPr>
        <a:solidFill>
          <a:schemeClr val="l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Text Placeholder 2" descr="Bakgrunn">
            <a:extLst>
              <a:ext uri="{FF2B5EF4-FFF2-40B4-BE49-F238E27FC236}">
                <a16:creationId xmlns:a16="http://schemas.microsoft.com/office/drawing/2014/main" id="{659A8DBD-BD7A-4EDC-B67F-D66D4E02E6CF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1845483" y="12355"/>
            <a:ext cx="10343114" cy="6833287"/>
          </a:xfrm>
          <a:solidFill>
            <a:schemeClr val="bg1"/>
          </a:solidFill>
        </p:spPr>
        <p:txBody>
          <a:bodyPr/>
          <a:lstStyle>
            <a:lvl1pPr marL="0" indent="0">
              <a:buNone/>
              <a:defRPr sz="200">
                <a:solidFill>
                  <a:srgbClr val="010000"/>
                </a:solidFill>
              </a:defRPr>
            </a:lvl1pPr>
          </a:lstStyle>
          <a:p>
            <a:pPr lvl="0"/>
            <a:r>
              <a:rPr lang="en-US" dirty="0"/>
              <a:t> </a:t>
            </a:r>
          </a:p>
        </p:txBody>
      </p:sp>
      <p:sp>
        <p:nvSpPr>
          <p:cNvPr id="35" name="Picture Placeholder 2">
            <a:extLst>
              <a:ext uri="{FF2B5EF4-FFF2-40B4-BE49-F238E27FC236}">
                <a16:creationId xmlns:a16="http://schemas.microsoft.com/office/drawing/2014/main" id="{2CD0FF08-2E00-7EEE-60E0-42DE3FDFD0F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pic" sz="quarter" idx="22"/>
          </p:nvPr>
        </p:nvSpPr>
        <p:spPr>
          <a:xfrm>
            <a:off x="1846263" y="12356"/>
            <a:ext cx="10345737" cy="6832943"/>
          </a:xfr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txBody>
          <a:bodyPr/>
          <a:lstStyle/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CDC2DD76-E94A-435B-BDB4-D10EA8D453D9}"/>
              </a:ext>
            </a:extLst>
          </p:cNvPr>
          <p:cNvSpPr/>
          <p:nvPr userDrawn="1"/>
        </p:nvSpPr>
        <p:spPr>
          <a:xfrm>
            <a:off x="0" y="0"/>
            <a:ext cx="1848918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50"/>
          </a:p>
        </p:txBody>
      </p:sp>
      <p:sp>
        <p:nvSpPr>
          <p:cNvPr id="33" name="Text Placeholder 10" descr="Logo university of oslo">
            <a:extLst>
              <a:ext uri="{FF2B5EF4-FFF2-40B4-BE49-F238E27FC236}">
                <a16:creationId xmlns:a16="http://schemas.microsoft.com/office/drawing/2014/main" id="{855DB83D-7815-446A-9472-E7D6F3376D43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0" y="0"/>
            <a:ext cx="4831492" cy="1742304"/>
          </a:xfrm>
          <a:blipFill>
            <a:blip/>
            <a:stretch>
              <a:fillRect l="-35120" t="-97139" r="-37750" b="-104461"/>
            </a:stretch>
          </a:blipFill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nb-NO" dirty="0"/>
              <a:t> </a:t>
            </a:r>
            <a:endParaRPr lang="en-US" dirty="0"/>
          </a:p>
        </p:txBody>
      </p:sp>
      <p:sp>
        <p:nvSpPr>
          <p:cNvPr id="38" name="Text Placeholder 4">
            <a:extLst>
              <a:ext uri="{FF2B5EF4-FFF2-40B4-BE49-F238E27FC236}">
                <a16:creationId xmlns:a16="http://schemas.microsoft.com/office/drawing/2014/main" id="{17DA3A3C-41C9-4BB1-8AF6-64A31B42E67A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0785613" y="5457092"/>
            <a:ext cx="1025436" cy="1025421"/>
          </a:xfrm>
          <a:blipFill>
            <a:blip/>
            <a:stretch>
              <a:fillRect/>
            </a:stretch>
          </a:blipFill>
        </p:spPr>
        <p:txBody>
          <a:bodyPr/>
          <a:lstStyle>
            <a:lvl1pPr>
              <a:buNone/>
              <a:defRPr sz="100"/>
            </a:lvl1pPr>
          </a:lstStyle>
          <a:p>
            <a:pPr lvl="0"/>
            <a:r>
              <a:rPr lang="nb-NO" dirty="0"/>
              <a:t> </a:t>
            </a:r>
            <a:endParaRPr lang="en-US" dirty="0"/>
          </a:p>
        </p:txBody>
      </p:sp>
      <p:sp>
        <p:nvSpPr>
          <p:cNvPr id="15" name="addin_colorbox" hidden="1">
            <a:extLst>
              <a:ext uri="{FF2B5EF4-FFF2-40B4-BE49-F238E27FC236}">
                <a16:creationId xmlns:a16="http://schemas.microsoft.com/office/drawing/2014/main" id="{49401EE1-2446-4FF1-9952-199B1AD33AA8}"/>
              </a:ext>
            </a:extLst>
          </p:cNvPr>
          <p:cNvSpPr/>
          <p:nvPr userDrawn="1"/>
        </p:nvSpPr>
        <p:spPr>
          <a:xfrm>
            <a:off x="4861870" y="-1512609"/>
            <a:ext cx="2356794" cy="521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dirty="0" err="1"/>
              <a:t>addin_colorbox</a:t>
            </a:r>
            <a:endParaRPr lang="nb-NO" dirty="0"/>
          </a:p>
        </p:txBody>
      </p:sp>
      <p:sp>
        <p:nvSpPr>
          <p:cNvPr id="16" name="addin_title" hidden="1">
            <a:extLst>
              <a:ext uri="{FF2B5EF4-FFF2-40B4-BE49-F238E27FC236}">
                <a16:creationId xmlns:a16="http://schemas.microsoft.com/office/drawing/2014/main" id="{7838A1EF-4F8F-4E02-84A8-CBDE742A0167}"/>
              </a:ext>
            </a:extLst>
          </p:cNvPr>
          <p:cNvSpPr/>
          <p:nvPr userDrawn="1"/>
        </p:nvSpPr>
        <p:spPr>
          <a:xfrm>
            <a:off x="9723740" y="-1512609"/>
            <a:ext cx="2356794" cy="521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dirty="0" err="1"/>
              <a:t>addin_title</a:t>
            </a:r>
            <a:endParaRPr lang="nb-NO" dirty="0"/>
          </a:p>
        </p:txBody>
      </p:sp>
      <p:sp>
        <p:nvSpPr>
          <p:cNvPr id="17" name="addin_text" hidden="1">
            <a:extLst>
              <a:ext uri="{FF2B5EF4-FFF2-40B4-BE49-F238E27FC236}">
                <a16:creationId xmlns:a16="http://schemas.microsoft.com/office/drawing/2014/main" id="{1520438F-077B-4383-9B2E-BA087AF71C65}"/>
              </a:ext>
            </a:extLst>
          </p:cNvPr>
          <p:cNvSpPr/>
          <p:nvPr userDrawn="1"/>
        </p:nvSpPr>
        <p:spPr>
          <a:xfrm>
            <a:off x="0" y="-861100"/>
            <a:ext cx="2356794" cy="521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dirty="0" err="1"/>
              <a:t>addin_text</a:t>
            </a:r>
            <a:endParaRPr lang="nb-NO" dirty="0"/>
          </a:p>
        </p:txBody>
      </p:sp>
      <p:sp>
        <p:nvSpPr>
          <p:cNvPr id="18" name="addin_image" hidden="1">
            <a:extLst>
              <a:ext uri="{FF2B5EF4-FFF2-40B4-BE49-F238E27FC236}">
                <a16:creationId xmlns:a16="http://schemas.microsoft.com/office/drawing/2014/main" id="{9AA4849A-5DB1-449C-B5F9-8D23CAAC0678}"/>
              </a:ext>
            </a:extLst>
          </p:cNvPr>
          <p:cNvSpPr/>
          <p:nvPr userDrawn="1"/>
        </p:nvSpPr>
        <p:spPr>
          <a:xfrm>
            <a:off x="2505076" y="-861100"/>
            <a:ext cx="2356794" cy="521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dirty="0" err="1"/>
              <a:t>addin_image</a:t>
            </a:r>
            <a:endParaRPr lang="nb-NO" dirty="0"/>
          </a:p>
        </p:txBody>
      </p:sp>
      <p:sp>
        <p:nvSpPr>
          <p:cNvPr id="19" name="addin_grouplist" hidden="1">
            <a:extLst>
              <a:ext uri="{FF2B5EF4-FFF2-40B4-BE49-F238E27FC236}">
                <a16:creationId xmlns:a16="http://schemas.microsoft.com/office/drawing/2014/main" id="{6FF82BAB-E28F-4E02-86D8-FEDC0BED1A1D}"/>
              </a:ext>
            </a:extLst>
          </p:cNvPr>
          <p:cNvSpPr/>
          <p:nvPr userDrawn="1"/>
        </p:nvSpPr>
        <p:spPr>
          <a:xfrm>
            <a:off x="4973338" y="-861100"/>
            <a:ext cx="2356794" cy="521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sz="900" kern="1200" dirty="0" err="1">
                <a:solidFill>
                  <a:schemeClr val="lt1"/>
                </a:solidFill>
                <a:latin typeface="+mn-lt"/>
                <a:ea typeface="+mn-ea"/>
                <a:cs typeface="+mn-cs"/>
              </a:rPr>
              <a:t>SkiftBakgrunnGroup</a:t>
            </a:r>
            <a:endParaRPr lang="nb-NO" dirty="0"/>
          </a:p>
        </p:txBody>
      </p:sp>
      <p:sp>
        <p:nvSpPr>
          <p:cNvPr id="21" name="addin_logo" hidden="1">
            <a:extLst>
              <a:ext uri="{FF2B5EF4-FFF2-40B4-BE49-F238E27FC236}">
                <a16:creationId xmlns:a16="http://schemas.microsoft.com/office/drawing/2014/main" id="{EA3D402A-5E41-4E74-BCFE-6ECD172AE4E3}"/>
              </a:ext>
            </a:extLst>
          </p:cNvPr>
          <p:cNvSpPr/>
          <p:nvPr userDrawn="1"/>
        </p:nvSpPr>
        <p:spPr>
          <a:xfrm>
            <a:off x="7441600" y="-861100"/>
            <a:ext cx="2356794" cy="521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dirty="0" err="1"/>
              <a:t>addin_logo</a:t>
            </a:r>
            <a:endParaRPr lang="nb-NO" dirty="0"/>
          </a:p>
        </p:txBody>
      </p:sp>
      <p:sp>
        <p:nvSpPr>
          <p:cNvPr id="26" name="addin_colorbox" hidden="1">
            <a:extLst>
              <a:ext uri="{FF2B5EF4-FFF2-40B4-BE49-F238E27FC236}">
                <a16:creationId xmlns:a16="http://schemas.microsoft.com/office/drawing/2014/main" id="{B21C5878-1C16-4124-B18E-3FD702004B13}"/>
              </a:ext>
            </a:extLst>
          </p:cNvPr>
          <p:cNvSpPr/>
          <p:nvPr userDrawn="1"/>
        </p:nvSpPr>
        <p:spPr>
          <a:xfrm>
            <a:off x="5014270" y="-1360209"/>
            <a:ext cx="2356794" cy="521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dirty="0" err="1"/>
              <a:t>addin_colorbox</a:t>
            </a:r>
            <a:endParaRPr lang="nb-NO" dirty="0"/>
          </a:p>
        </p:txBody>
      </p:sp>
      <p:sp>
        <p:nvSpPr>
          <p:cNvPr id="27" name="addin_title" hidden="1">
            <a:extLst>
              <a:ext uri="{FF2B5EF4-FFF2-40B4-BE49-F238E27FC236}">
                <a16:creationId xmlns:a16="http://schemas.microsoft.com/office/drawing/2014/main" id="{25090456-9625-456B-9BF8-33469B9C80F5}"/>
              </a:ext>
            </a:extLst>
          </p:cNvPr>
          <p:cNvSpPr/>
          <p:nvPr userDrawn="1"/>
        </p:nvSpPr>
        <p:spPr>
          <a:xfrm>
            <a:off x="9876140" y="-1360209"/>
            <a:ext cx="2356794" cy="521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dirty="0" err="1"/>
              <a:t>addin_title</a:t>
            </a:r>
            <a:endParaRPr lang="nb-NO" dirty="0"/>
          </a:p>
        </p:txBody>
      </p:sp>
      <p:sp>
        <p:nvSpPr>
          <p:cNvPr id="28" name="addin_text" hidden="1">
            <a:extLst>
              <a:ext uri="{FF2B5EF4-FFF2-40B4-BE49-F238E27FC236}">
                <a16:creationId xmlns:a16="http://schemas.microsoft.com/office/drawing/2014/main" id="{335F99C5-F1AA-4F79-BB95-80F64E93637D}"/>
              </a:ext>
            </a:extLst>
          </p:cNvPr>
          <p:cNvSpPr/>
          <p:nvPr userDrawn="1"/>
        </p:nvSpPr>
        <p:spPr>
          <a:xfrm>
            <a:off x="152400" y="-708700"/>
            <a:ext cx="2356794" cy="521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dirty="0" err="1"/>
              <a:t>addin_text</a:t>
            </a:r>
            <a:endParaRPr lang="nb-NO" dirty="0"/>
          </a:p>
        </p:txBody>
      </p:sp>
      <p:sp>
        <p:nvSpPr>
          <p:cNvPr id="29" name="addin_image" hidden="1">
            <a:extLst>
              <a:ext uri="{FF2B5EF4-FFF2-40B4-BE49-F238E27FC236}">
                <a16:creationId xmlns:a16="http://schemas.microsoft.com/office/drawing/2014/main" id="{8F68B54B-8B5A-4C05-93DB-7F2DC877EF5E}"/>
              </a:ext>
            </a:extLst>
          </p:cNvPr>
          <p:cNvSpPr/>
          <p:nvPr userDrawn="1"/>
        </p:nvSpPr>
        <p:spPr>
          <a:xfrm>
            <a:off x="2657476" y="-708700"/>
            <a:ext cx="2356794" cy="521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dirty="0" err="1"/>
              <a:t>addin_image</a:t>
            </a:r>
            <a:endParaRPr lang="nb-NO" dirty="0"/>
          </a:p>
        </p:txBody>
      </p:sp>
      <p:sp>
        <p:nvSpPr>
          <p:cNvPr id="30" name="addin_grouplist" hidden="1">
            <a:extLst>
              <a:ext uri="{FF2B5EF4-FFF2-40B4-BE49-F238E27FC236}">
                <a16:creationId xmlns:a16="http://schemas.microsoft.com/office/drawing/2014/main" id="{F2089761-1A50-4072-9872-C62B5CA9E1F1}"/>
              </a:ext>
            </a:extLst>
          </p:cNvPr>
          <p:cNvSpPr/>
          <p:nvPr userDrawn="1"/>
        </p:nvSpPr>
        <p:spPr>
          <a:xfrm>
            <a:off x="5125738" y="-708700"/>
            <a:ext cx="2356794" cy="521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sz="900" kern="1200" dirty="0" err="1">
                <a:solidFill>
                  <a:schemeClr val="lt1"/>
                </a:solidFill>
                <a:latin typeface="+mn-lt"/>
                <a:ea typeface="+mn-ea"/>
                <a:cs typeface="+mn-cs"/>
              </a:rPr>
              <a:t>SkiftBakgrunnGroup</a:t>
            </a:r>
            <a:endParaRPr lang="nb-NO" dirty="0"/>
          </a:p>
        </p:txBody>
      </p:sp>
      <p:pic>
        <p:nvPicPr>
          <p:cNvPr id="31" name="logo_hvit" descr="UiO segl" hidden="1">
            <a:extLst>
              <a:ext uri="{FF2B5EF4-FFF2-40B4-BE49-F238E27FC236}">
                <a16:creationId xmlns:a16="http://schemas.microsoft.com/office/drawing/2014/main" id="{27B17C39-2B30-4789-8BEA-4AE4B2320B77}"/>
              </a:ext>
            </a:extLst>
          </p:cNvPr>
          <p:cNvPicPr>
            <a:picLocks noChangeAspect="1"/>
          </p:cNvPicPr>
          <p:nvPr userDrawn="1"/>
        </p:nvPicPr>
        <p:blipFill>
          <a:blip/>
          <a:stretch>
            <a:fillRect/>
          </a:stretch>
        </p:blipFill>
        <p:spPr>
          <a:xfrm>
            <a:off x="10785613" y="5458074"/>
            <a:ext cx="1025436" cy="1025436"/>
          </a:xfrm>
          <a:prstGeom prst="rect">
            <a:avLst/>
          </a:prstGeom>
        </p:spPr>
      </p:pic>
      <p:pic>
        <p:nvPicPr>
          <p:cNvPr id="32" name="logo_sort" descr="UiO segl" hidden="1">
            <a:extLst>
              <a:ext uri="{FF2B5EF4-FFF2-40B4-BE49-F238E27FC236}">
                <a16:creationId xmlns:a16="http://schemas.microsoft.com/office/drawing/2014/main" id="{46600C4D-987E-4F2B-917A-380F2324CB51}"/>
              </a:ext>
            </a:extLst>
          </p:cNvPr>
          <p:cNvPicPr>
            <a:picLocks noChangeAspect="1"/>
          </p:cNvPicPr>
          <p:nvPr userDrawn="1"/>
        </p:nvPicPr>
        <p:blipFill>
          <a:blip/>
          <a:stretch>
            <a:fillRect/>
          </a:stretch>
        </p:blipFill>
        <p:spPr>
          <a:xfrm>
            <a:off x="10785613" y="5456640"/>
            <a:ext cx="1025421" cy="1025421"/>
          </a:xfrm>
          <a:prstGeom prst="rect">
            <a:avLst/>
          </a:prstGeom>
        </p:spPr>
      </p:pic>
      <p:sp>
        <p:nvSpPr>
          <p:cNvPr id="34" name="addin_logo" hidden="1">
            <a:extLst>
              <a:ext uri="{FF2B5EF4-FFF2-40B4-BE49-F238E27FC236}">
                <a16:creationId xmlns:a16="http://schemas.microsoft.com/office/drawing/2014/main" id="{E5963F14-DFC9-40C0-BCD0-4A837E431DF5}"/>
              </a:ext>
            </a:extLst>
          </p:cNvPr>
          <p:cNvSpPr/>
          <p:nvPr userDrawn="1"/>
        </p:nvSpPr>
        <p:spPr>
          <a:xfrm>
            <a:off x="7594000" y="-708700"/>
            <a:ext cx="2356794" cy="521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dirty="0" err="1"/>
              <a:t>addin_logo</a:t>
            </a:r>
            <a:endParaRPr lang="nb-NO" dirty="0"/>
          </a:p>
        </p:txBody>
      </p:sp>
      <p:sp>
        <p:nvSpPr>
          <p:cNvPr id="47" name="addin_colorlist" hidden="1">
            <a:extLst>
              <a:ext uri="{FF2B5EF4-FFF2-40B4-BE49-F238E27FC236}">
                <a16:creationId xmlns:a16="http://schemas.microsoft.com/office/drawing/2014/main" id="{1FCA16A7-EA16-45D3-8A2E-0D6324945E72}"/>
              </a:ext>
            </a:extLst>
          </p:cNvPr>
          <p:cNvSpPr/>
          <p:nvPr userDrawn="1"/>
        </p:nvSpPr>
        <p:spPr>
          <a:xfrm>
            <a:off x="152400" y="-1314178"/>
            <a:ext cx="2356794" cy="521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dirty="0" err="1"/>
              <a:t>kapforHvit</a:t>
            </a:r>
            <a:r>
              <a:rPr lang="nb-NO" dirty="0"/>
              <a:t>, halv1, halv2, halv3, halv4, halv5, halv6, halv7, halv8</a:t>
            </a:r>
          </a:p>
        </p:txBody>
      </p:sp>
      <p:sp>
        <p:nvSpPr>
          <p:cNvPr id="39" name="Title 6">
            <a:extLst>
              <a:ext uri="{FF2B5EF4-FFF2-40B4-BE49-F238E27FC236}">
                <a16:creationId xmlns:a16="http://schemas.microsoft.com/office/drawing/2014/main" id="{5D15D34C-2B62-4A4C-AEE9-82137A8B1D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63594" y="2235879"/>
            <a:ext cx="5611203" cy="1797779"/>
          </a:xfrm>
        </p:spPr>
        <p:txBody>
          <a:bodyPr/>
          <a:lstStyle>
            <a:lvl1pPr>
              <a:lnSpc>
                <a:spcPct val="100000"/>
              </a:lnSpc>
              <a:defRPr sz="4500">
                <a:highlight>
                  <a:srgbClr val="FFFFFF"/>
                </a:highlight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2" name="Text Placeholder 3">
            <a:extLst>
              <a:ext uri="{FF2B5EF4-FFF2-40B4-BE49-F238E27FC236}">
                <a16:creationId xmlns:a16="http://schemas.microsoft.com/office/drawing/2014/main" id="{EF14B380-76DE-4173-B7D3-31E7A3665461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2463593" y="4237773"/>
            <a:ext cx="5716962" cy="757238"/>
          </a:xfrm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highlight>
                  <a:srgbClr val="FFFFFF"/>
                </a:highlight>
              </a:defRPr>
            </a:lvl1pPr>
          </a:lstStyle>
          <a:p>
            <a:pPr lvl="0"/>
            <a:r>
              <a:rPr lang="en-US" dirty="0"/>
              <a:t>Subtitle</a:t>
            </a:r>
          </a:p>
        </p:txBody>
      </p:sp>
      <p:sp>
        <p:nvSpPr>
          <p:cNvPr id="22" name="Subtitle 2">
            <a:extLst>
              <a:ext uri="{FF2B5EF4-FFF2-40B4-BE49-F238E27FC236}">
                <a16:creationId xmlns:a16="http://schemas.microsoft.com/office/drawing/2014/main" id="{0DB6EDC5-0DC0-49D7-8862-D897F60A38E8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2463595" y="5199013"/>
            <a:ext cx="1574149" cy="269304"/>
          </a:xfrm>
        </p:spPr>
        <p:txBody>
          <a:bodyPr wrap="none" lIns="0" tIns="0" rIns="0" bIns="0">
            <a:spAutoFit/>
          </a:bodyPr>
          <a:lstStyle>
            <a:lvl1pPr marL="0" indent="0" algn="l">
              <a:spcBef>
                <a:spcPts val="0"/>
              </a:spcBef>
              <a:buNone/>
              <a:defRPr sz="1750">
                <a:solidFill>
                  <a:schemeClr val="tx1"/>
                </a:solidFill>
                <a:highlight>
                  <a:srgbClr val="FFFFFF"/>
                </a:highlight>
              </a:defRPr>
            </a:lvl1pPr>
            <a:lvl2pPr marL="457223" indent="0" algn="ctr">
              <a:buNone/>
              <a:defRPr sz="2000"/>
            </a:lvl2pPr>
            <a:lvl3pPr marL="914446" indent="0" algn="ctr">
              <a:buNone/>
              <a:defRPr sz="1800"/>
            </a:lvl3pPr>
            <a:lvl4pPr marL="1371669" indent="0" algn="ctr">
              <a:buNone/>
              <a:defRPr sz="1600"/>
            </a:lvl4pPr>
            <a:lvl5pPr marL="1828891" indent="0" algn="ctr">
              <a:buNone/>
              <a:defRPr sz="1600"/>
            </a:lvl5pPr>
            <a:lvl6pPr marL="2286114" indent="0" algn="ctr">
              <a:buNone/>
              <a:defRPr sz="1600"/>
            </a:lvl6pPr>
            <a:lvl7pPr marL="2743337" indent="0" algn="ctr">
              <a:buNone/>
              <a:defRPr sz="1600"/>
            </a:lvl7pPr>
            <a:lvl8pPr marL="3200560" indent="0" algn="ctr">
              <a:buNone/>
              <a:defRPr sz="1600"/>
            </a:lvl8pPr>
            <a:lvl9pPr marL="3657783" indent="0" algn="ctr">
              <a:buNone/>
              <a:defRPr sz="1600"/>
            </a:lvl9pPr>
          </a:lstStyle>
          <a:p>
            <a:r>
              <a:rPr lang="nb-NO" noProof="0" dirty="0" err="1"/>
              <a:t>Name</a:t>
            </a:r>
            <a:r>
              <a:rPr lang="nb-NO" noProof="0" dirty="0"/>
              <a:t> </a:t>
            </a:r>
            <a:r>
              <a:rPr lang="nb-NO" noProof="0" dirty="0" err="1"/>
              <a:t>Surname</a:t>
            </a:r>
            <a:endParaRPr lang="nb-NO" noProof="0" dirty="0"/>
          </a:p>
        </p:txBody>
      </p:sp>
      <p:sp>
        <p:nvSpPr>
          <p:cNvPr id="24" name="Text Placeholder 8">
            <a:extLst>
              <a:ext uri="{FF2B5EF4-FFF2-40B4-BE49-F238E27FC236}">
                <a16:creationId xmlns:a16="http://schemas.microsoft.com/office/drawing/2014/main" id="{6E568436-D422-4A9F-A35E-6ECC932FCF72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2463594" y="5468760"/>
            <a:ext cx="416461" cy="269304"/>
          </a:xfrm>
        </p:spPr>
        <p:txBody>
          <a:bodyPr wrap="none" lIns="0" tIns="0" rIns="0" bIns="0">
            <a:spAutoFit/>
          </a:bodyPr>
          <a:lstStyle>
            <a:lvl1pPr marL="0" indent="0">
              <a:buNone/>
              <a:defRPr sz="1750">
                <a:highlight>
                  <a:srgbClr val="FFFFFF"/>
                </a:highlight>
              </a:defRPr>
            </a:lvl1pPr>
          </a:lstStyle>
          <a:p>
            <a:pPr lvl="0"/>
            <a:r>
              <a:rPr lang="nb-NO" dirty="0" err="1"/>
              <a:t>Title</a:t>
            </a:r>
            <a:endParaRPr lang="en-US" dirty="0"/>
          </a:p>
        </p:txBody>
      </p:sp>
      <p:sp>
        <p:nvSpPr>
          <p:cNvPr id="25" name="Text Placeholder 8">
            <a:extLst>
              <a:ext uri="{FF2B5EF4-FFF2-40B4-BE49-F238E27FC236}">
                <a16:creationId xmlns:a16="http://schemas.microsoft.com/office/drawing/2014/main" id="{8079B71B-2B27-4E24-9281-48B2C896ACEB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2463594" y="5735491"/>
            <a:ext cx="985847" cy="269304"/>
          </a:xfrm>
        </p:spPr>
        <p:txBody>
          <a:bodyPr wrap="none" lIns="0" tIns="0" rIns="0" bIns="0">
            <a:spAutoFit/>
          </a:bodyPr>
          <a:lstStyle>
            <a:lvl1pPr marL="0" indent="0">
              <a:buNone/>
              <a:defRPr sz="1750">
                <a:solidFill>
                  <a:schemeClr val="tx1"/>
                </a:solidFill>
                <a:highlight>
                  <a:srgbClr val="FFFFFF"/>
                </a:highlight>
              </a:defRPr>
            </a:lvl1pPr>
          </a:lstStyle>
          <a:p>
            <a:pPr lvl="0"/>
            <a:r>
              <a:rPr lang="nb-NO" dirty="0" err="1"/>
              <a:t>University</a:t>
            </a:r>
            <a:endParaRPr lang="en-US" dirty="0"/>
          </a:p>
        </p:txBody>
      </p:sp>
      <p:sp>
        <p:nvSpPr>
          <p:cNvPr id="23" name="Date Placeholder 3">
            <a:extLst>
              <a:ext uri="{FF2B5EF4-FFF2-40B4-BE49-F238E27FC236}">
                <a16:creationId xmlns:a16="http://schemas.microsoft.com/office/drawing/2014/main" id="{50DED61E-0C4F-472B-A28B-E496A1EE141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463595" y="6264544"/>
            <a:ext cx="1161660" cy="269304"/>
          </a:xfrm>
        </p:spPr>
        <p:txBody>
          <a:bodyPr wrap="none" lIns="0" tIns="0" rIns="0" bIns="0">
            <a:spAutoFit/>
          </a:bodyPr>
          <a:lstStyle>
            <a:lvl1pPr>
              <a:defRPr sz="1750">
                <a:solidFill>
                  <a:schemeClr val="tx1"/>
                </a:solidFill>
                <a:highlight>
                  <a:srgbClr val="FFFFFF"/>
                </a:highlight>
              </a:defRPr>
            </a:lvl1pPr>
          </a:lstStyle>
          <a:p>
            <a:fld id="{9B575A32-FACC-4070-8A0E-260DE5AD9F49}" type="datetime1">
              <a:rPr lang="en-US" smtClean="0">
                <a:highlight>
                  <a:srgbClr val="FFFFFF"/>
                </a:highlight>
              </a:rPr>
              <a:t>9/13/2023</a:t>
            </a:fld>
            <a:endParaRPr lang="en-US" dirty="0">
              <a:highlight>
                <a:srgbClr val="FFFFFF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199351259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ront page full width Ui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ext Placeholder 2" descr="Bakgrunn">
            <a:extLst>
              <a:ext uri="{FF2B5EF4-FFF2-40B4-BE49-F238E27FC236}">
                <a16:creationId xmlns:a16="http://schemas.microsoft.com/office/drawing/2014/main" id="{8BFE38FF-9625-44DF-B333-387F961202AA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1845483" y="0"/>
            <a:ext cx="10343114" cy="6858000"/>
          </a:xfrm>
          <a:solidFill>
            <a:schemeClr val="accent1"/>
          </a:solidFill>
        </p:spPr>
        <p:txBody>
          <a:bodyPr/>
          <a:lstStyle>
            <a:lvl1pPr marL="0" indent="0">
              <a:buNone/>
              <a:defRPr sz="200">
                <a:solidFill>
                  <a:srgbClr val="010000"/>
                </a:solidFill>
              </a:defRPr>
            </a:lvl1pPr>
          </a:lstStyle>
          <a:p>
            <a:pPr lvl="0"/>
            <a:r>
              <a:rPr lang="en-US" dirty="0"/>
              <a:t> </a:t>
            </a:r>
          </a:p>
        </p:txBody>
      </p:sp>
      <p:sp>
        <p:nvSpPr>
          <p:cNvPr id="18" name="Content Placeholder 17">
            <a:extLst>
              <a:ext uri="{FF2B5EF4-FFF2-40B4-BE49-F238E27FC236}">
                <a16:creationId xmlns:a16="http://schemas.microsoft.com/office/drawing/2014/main" id="{EF08E9A7-5845-4082-8C4F-E26A3EA6418A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1848885" y="0"/>
            <a:ext cx="10343115" cy="6858000"/>
          </a:xfrm>
          <a:prstGeom prst="rect">
            <a:avLst/>
          </a:prstGeom>
          <a:solidFill>
            <a:schemeClr val="accent4"/>
          </a:solidFill>
        </p:spPr>
        <p:txBody>
          <a:bodyPr lIns="0" tIns="0" rIns="0" bIns="0"/>
          <a:lstStyle>
            <a:lvl1pPr>
              <a:buNone/>
              <a:defRPr/>
            </a:lvl1pPr>
          </a:lstStyle>
          <a:p>
            <a:pPr lvl="0"/>
            <a:r>
              <a:rPr lang="nb-NO" dirty="0"/>
              <a:t> </a:t>
            </a:r>
            <a:endParaRPr lang="en-US" dirty="0"/>
          </a:p>
        </p:txBody>
      </p:sp>
      <p:sp>
        <p:nvSpPr>
          <p:cNvPr id="22" name="Text Placeholder 10" descr="Logo university of oslo">
            <a:extLst>
              <a:ext uri="{FF2B5EF4-FFF2-40B4-BE49-F238E27FC236}">
                <a16:creationId xmlns:a16="http://schemas.microsoft.com/office/drawing/2014/main" id="{50D46AD3-A771-4DEF-954F-E12BC453A367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0" y="0"/>
            <a:ext cx="4831492" cy="1742304"/>
          </a:xfrm>
          <a:blipFill>
            <a:blip/>
            <a:stretch>
              <a:fillRect l="-35120" t="-97139" r="-37750" b="-104461"/>
            </a:stretch>
          </a:blipFill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nb-NO" dirty="0"/>
              <a:t> </a:t>
            </a:r>
            <a:endParaRPr lang="en-US" dirty="0"/>
          </a:p>
        </p:txBody>
      </p:sp>
      <p:sp>
        <p:nvSpPr>
          <p:cNvPr id="24" name="Text Placeholder 4" descr="UiO segl">
            <a:extLst>
              <a:ext uri="{FF2B5EF4-FFF2-40B4-BE49-F238E27FC236}">
                <a16:creationId xmlns:a16="http://schemas.microsoft.com/office/drawing/2014/main" id="{4826FBBD-4B21-4F4F-940C-B2F17405B17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0785613" y="5457092"/>
            <a:ext cx="1025436" cy="1025421"/>
          </a:xfrm>
          <a:blipFill>
            <a:blip/>
            <a:stretch>
              <a:fillRect/>
            </a:stretch>
          </a:blipFill>
        </p:spPr>
        <p:txBody>
          <a:bodyPr/>
          <a:lstStyle>
            <a:lvl1pPr>
              <a:buNone/>
              <a:defRPr sz="100"/>
            </a:lvl1pPr>
          </a:lstStyle>
          <a:p>
            <a:pPr lvl="0"/>
            <a:r>
              <a:rPr lang="nb-NO" dirty="0"/>
              <a:t> </a:t>
            </a:r>
            <a:endParaRPr lang="en-US" dirty="0"/>
          </a:p>
        </p:txBody>
      </p:sp>
      <p:sp>
        <p:nvSpPr>
          <p:cNvPr id="11" name="addin_colorbox" hidden="1">
            <a:extLst>
              <a:ext uri="{FF2B5EF4-FFF2-40B4-BE49-F238E27FC236}">
                <a16:creationId xmlns:a16="http://schemas.microsoft.com/office/drawing/2014/main" id="{6B42BF81-FF18-4115-85FC-CE7803CA65FB}"/>
              </a:ext>
            </a:extLst>
          </p:cNvPr>
          <p:cNvSpPr/>
          <p:nvPr userDrawn="1"/>
        </p:nvSpPr>
        <p:spPr>
          <a:xfrm>
            <a:off x="4861870" y="-1512609"/>
            <a:ext cx="2356794" cy="521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dirty="0" err="1"/>
              <a:t>addin_colorbox</a:t>
            </a:r>
            <a:endParaRPr lang="nb-NO" dirty="0"/>
          </a:p>
        </p:txBody>
      </p:sp>
      <p:sp>
        <p:nvSpPr>
          <p:cNvPr id="12" name="addin_title" hidden="1">
            <a:extLst>
              <a:ext uri="{FF2B5EF4-FFF2-40B4-BE49-F238E27FC236}">
                <a16:creationId xmlns:a16="http://schemas.microsoft.com/office/drawing/2014/main" id="{418CE57E-2D37-4EE5-B26D-DFEAE88A1535}"/>
              </a:ext>
            </a:extLst>
          </p:cNvPr>
          <p:cNvSpPr/>
          <p:nvPr userDrawn="1"/>
        </p:nvSpPr>
        <p:spPr>
          <a:xfrm>
            <a:off x="9723740" y="-1512609"/>
            <a:ext cx="2356794" cy="521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dirty="0" err="1"/>
              <a:t>addin_title</a:t>
            </a:r>
            <a:endParaRPr lang="nb-NO" dirty="0"/>
          </a:p>
        </p:txBody>
      </p:sp>
      <p:sp>
        <p:nvSpPr>
          <p:cNvPr id="15" name="addin_text" hidden="1">
            <a:extLst>
              <a:ext uri="{FF2B5EF4-FFF2-40B4-BE49-F238E27FC236}">
                <a16:creationId xmlns:a16="http://schemas.microsoft.com/office/drawing/2014/main" id="{CD630040-B997-4A94-A37F-E93FDB1C7D5A}"/>
              </a:ext>
            </a:extLst>
          </p:cNvPr>
          <p:cNvSpPr/>
          <p:nvPr userDrawn="1"/>
        </p:nvSpPr>
        <p:spPr>
          <a:xfrm>
            <a:off x="0" y="-861100"/>
            <a:ext cx="2356794" cy="521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dirty="0" err="1"/>
              <a:t>addin_text</a:t>
            </a:r>
            <a:endParaRPr lang="nb-NO" dirty="0"/>
          </a:p>
        </p:txBody>
      </p:sp>
      <p:sp>
        <p:nvSpPr>
          <p:cNvPr id="16" name="addin_image" hidden="1">
            <a:extLst>
              <a:ext uri="{FF2B5EF4-FFF2-40B4-BE49-F238E27FC236}">
                <a16:creationId xmlns:a16="http://schemas.microsoft.com/office/drawing/2014/main" id="{D0D1E4AF-887F-464D-A7A3-31F992900690}"/>
              </a:ext>
            </a:extLst>
          </p:cNvPr>
          <p:cNvSpPr/>
          <p:nvPr userDrawn="1"/>
        </p:nvSpPr>
        <p:spPr>
          <a:xfrm>
            <a:off x="2505076" y="-861100"/>
            <a:ext cx="2356794" cy="521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dirty="0" err="1"/>
              <a:t>addin_image</a:t>
            </a:r>
            <a:endParaRPr lang="nb-NO" dirty="0"/>
          </a:p>
        </p:txBody>
      </p:sp>
      <p:sp>
        <p:nvSpPr>
          <p:cNvPr id="17" name="addin_grouplist" hidden="1">
            <a:extLst>
              <a:ext uri="{FF2B5EF4-FFF2-40B4-BE49-F238E27FC236}">
                <a16:creationId xmlns:a16="http://schemas.microsoft.com/office/drawing/2014/main" id="{96031079-7FE0-4679-A5A0-0F53F6C3A5B5}"/>
              </a:ext>
            </a:extLst>
          </p:cNvPr>
          <p:cNvSpPr/>
          <p:nvPr userDrawn="1"/>
        </p:nvSpPr>
        <p:spPr>
          <a:xfrm>
            <a:off x="4973338" y="-861100"/>
            <a:ext cx="2356794" cy="521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sz="900" kern="1200" dirty="0" err="1">
                <a:solidFill>
                  <a:schemeClr val="lt1"/>
                </a:solidFill>
                <a:latin typeface="+mn-lt"/>
                <a:ea typeface="+mn-ea"/>
                <a:cs typeface="+mn-cs"/>
              </a:rPr>
              <a:t>SkiftBakgrunnGroup</a:t>
            </a:r>
            <a:endParaRPr lang="nb-NO" dirty="0"/>
          </a:p>
        </p:txBody>
      </p:sp>
      <p:sp>
        <p:nvSpPr>
          <p:cNvPr id="19" name="addin_logo" hidden="1">
            <a:extLst>
              <a:ext uri="{FF2B5EF4-FFF2-40B4-BE49-F238E27FC236}">
                <a16:creationId xmlns:a16="http://schemas.microsoft.com/office/drawing/2014/main" id="{9ABE3E70-DF6A-4CC2-9E35-9346CEDB8C5A}"/>
              </a:ext>
            </a:extLst>
          </p:cNvPr>
          <p:cNvSpPr/>
          <p:nvPr userDrawn="1"/>
        </p:nvSpPr>
        <p:spPr>
          <a:xfrm>
            <a:off x="7441600" y="-861100"/>
            <a:ext cx="2356794" cy="521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dirty="0" err="1"/>
              <a:t>addin_logo</a:t>
            </a:r>
            <a:endParaRPr lang="nb-NO" dirty="0"/>
          </a:p>
        </p:txBody>
      </p:sp>
      <p:pic>
        <p:nvPicPr>
          <p:cNvPr id="20" name="logo_hvit" descr="UiO segl" hidden="1">
            <a:extLst>
              <a:ext uri="{FF2B5EF4-FFF2-40B4-BE49-F238E27FC236}">
                <a16:creationId xmlns:a16="http://schemas.microsoft.com/office/drawing/2014/main" id="{A35AF58C-1F83-4C12-A068-80E9CC398435}"/>
              </a:ext>
            </a:extLst>
          </p:cNvPr>
          <p:cNvPicPr>
            <a:picLocks noChangeAspect="1"/>
          </p:cNvPicPr>
          <p:nvPr userDrawn="1"/>
        </p:nvPicPr>
        <p:blipFill>
          <a:blip/>
          <a:stretch>
            <a:fillRect/>
          </a:stretch>
        </p:blipFill>
        <p:spPr>
          <a:xfrm>
            <a:off x="10785613" y="5457092"/>
            <a:ext cx="1025436" cy="1025436"/>
          </a:xfrm>
          <a:prstGeom prst="rect">
            <a:avLst/>
          </a:prstGeom>
        </p:spPr>
      </p:pic>
      <p:pic>
        <p:nvPicPr>
          <p:cNvPr id="21" name="logo_sort" descr="UiO segl" hidden="1">
            <a:extLst>
              <a:ext uri="{FF2B5EF4-FFF2-40B4-BE49-F238E27FC236}">
                <a16:creationId xmlns:a16="http://schemas.microsoft.com/office/drawing/2014/main" id="{D7BA3FF9-8E23-4D04-8078-E40403A8D745}"/>
              </a:ext>
            </a:extLst>
          </p:cNvPr>
          <p:cNvPicPr>
            <a:picLocks noChangeAspect="1"/>
          </p:cNvPicPr>
          <p:nvPr userDrawn="1"/>
        </p:nvPicPr>
        <p:blipFill>
          <a:blip/>
          <a:stretch>
            <a:fillRect/>
          </a:stretch>
        </p:blipFill>
        <p:spPr>
          <a:xfrm>
            <a:off x="10785614" y="5457093"/>
            <a:ext cx="1025421" cy="1025421"/>
          </a:xfrm>
          <a:prstGeom prst="rect">
            <a:avLst/>
          </a:prstGeom>
        </p:spPr>
      </p:pic>
      <p:sp>
        <p:nvSpPr>
          <p:cNvPr id="34" name="addin_colorlist">
            <a:extLst>
              <a:ext uri="{FF2B5EF4-FFF2-40B4-BE49-F238E27FC236}">
                <a16:creationId xmlns:a16="http://schemas.microsoft.com/office/drawing/2014/main" id="{A7312E44-C769-41B2-A3A8-5E77200697A0}"/>
              </a:ext>
            </a:extLst>
          </p:cNvPr>
          <p:cNvSpPr/>
          <p:nvPr userDrawn="1"/>
        </p:nvSpPr>
        <p:spPr>
          <a:xfrm>
            <a:off x="152400" y="-1314178"/>
            <a:ext cx="2356794" cy="521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dirty="0" err="1"/>
              <a:t>kapforHvit</a:t>
            </a:r>
            <a:r>
              <a:rPr lang="nb-NO" dirty="0"/>
              <a:t>, halv1, halv2, halv3, halv4, halv5, halv6, halv7, halv8</a:t>
            </a:r>
          </a:p>
        </p:txBody>
      </p:sp>
      <p:sp>
        <p:nvSpPr>
          <p:cNvPr id="25" name="Title 6">
            <a:extLst>
              <a:ext uri="{FF2B5EF4-FFF2-40B4-BE49-F238E27FC236}">
                <a16:creationId xmlns:a16="http://schemas.microsoft.com/office/drawing/2014/main" id="{B3248F22-2D24-4D1E-906D-0D067B5C6F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63594" y="2235550"/>
            <a:ext cx="5611203" cy="1797779"/>
          </a:xfrm>
        </p:spPr>
        <p:txBody>
          <a:bodyPr/>
          <a:lstStyle>
            <a:lvl1pPr>
              <a:lnSpc>
                <a:spcPct val="100000"/>
              </a:lnSpc>
              <a:defRPr sz="4500">
                <a:highlight>
                  <a:srgbClr val="FFFFFF"/>
                </a:highlight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6" name="Text Placeholder 3">
            <a:extLst>
              <a:ext uri="{FF2B5EF4-FFF2-40B4-BE49-F238E27FC236}">
                <a16:creationId xmlns:a16="http://schemas.microsoft.com/office/drawing/2014/main" id="{97C10CE2-F6FF-429E-9CE2-00C1AEA84498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2463593" y="4237773"/>
            <a:ext cx="5716962" cy="757238"/>
          </a:xfrm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highlight>
                  <a:srgbClr val="FFFFFF"/>
                </a:highlight>
              </a:defRPr>
            </a:lvl1pPr>
          </a:lstStyle>
          <a:p>
            <a:pPr lvl="0"/>
            <a:r>
              <a:rPr lang="en-US" dirty="0"/>
              <a:t>Subtitle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463595" y="5199013"/>
            <a:ext cx="1574149" cy="269304"/>
          </a:xfrm>
        </p:spPr>
        <p:txBody>
          <a:bodyPr wrap="none" lIns="0" tIns="0" rIns="0" bIns="0">
            <a:spAutoFit/>
          </a:bodyPr>
          <a:lstStyle>
            <a:lvl1pPr marL="0" indent="0" algn="l">
              <a:spcBef>
                <a:spcPts val="0"/>
              </a:spcBef>
              <a:buNone/>
              <a:defRPr sz="1750">
                <a:solidFill>
                  <a:schemeClr val="tx1"/>
                </a:solidFill>
                <a:highlight>
                  <a:srgbClr val="FFFFFF"/>
                </a:highlight>
              </a:defRPr>
            </a:lvl1pPr>
            <a:lvl2pPr marL="457223" indent="0" algn="ctr">
              <a:buNone/>
              <a:defRPr sz="2000"/>
            </a:lvl2pPr>
            <a:lvl3pPr marL="914446" indent="0" algn="ctr">
              <a:buNone/>
              <a:defRPr sz="1800"/>
            </a:lvl3pPr>
            <a:lvl4pPr marL="1371669" indent="0" algn="ctr">
              <a:buNone/>
              <a:defRPr sz="1600"/>
            </a:lvl4pPr>
            <a:lvl5pPr marL="1828891" indent="0" algn="ctr">
              <a:buNone/>
              <a:defRPr sz="1600"/>
            </a:lvl5pPr>
            <a:lvl6pPr marL="2286114" indent="0" algn="ctr">
              <a:buNone/>
              <a:defRPr sz="1600"/>
            </a:lvl6pPr>
            <a:lvl7pPr marL="2743337" indent="0" algn="ctr">
              <a:buNone/>
              <a:defRPr sz="1600"/>
            </a:lvl7pPr>
            <a:lvl8pPr marL="3200560" indent="0" algn="ctr">
              <a:buNone/>
              <a:defRPr sz="1600"/>
            </a:lvl8pPr>
            <a:lvl9pPr marL="3657783" indent="0" algn="ctr">
              <a:buNone/>
              <a:defRPr sz="1600"/>
            </a:lvl9pPr>
          </a:lstStyle>
          <a:p>
            <a:r>
              <a:rPr lang="nb-NO" noProof="0" dirty="0" err="1"/>
              <a:t>Name</a:t>
            </a:r>
            <a:r>
              <a:rPr lang="nb-NO" noProof="0" dirty="0"/>
              <a:t> </a:t>
            </a:r>
            <a:r>
              <a:rPr lang="nb-NO" noProof="0" dirty="0" err="1"/>
              <a:t>Surname</a:t>
            </a:r>
            <a:endParaRPr lang="nb-NO" noProof="0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4535FEDE-B06C-496B-BA41-490A42DC2E1D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2463594" y="5468760"/>
            <a:ext cx="416461" cy="269304"/>
          </a:xfrm>
        </p:spPr>
        <p:txBody>
          <a:bodyPr wrap="none" lIns="0" tIns="0" rIns="0" bIns="0">
            <a:spAutoFit/>
          </a:bodyPr>
          <a:lstStyle>
            <a:lvl1pPr marL="0" indent="0">
              <a:buNone/>
              <a:defRPr sz="1750">
                <a:highlight>
                  <a:srgbClr val="FFFFFF"/>
                </a:highlight>
              </a:defRPr>
            </a:lvl1pPr>
          </a:lstStyle>
          <a:p>
            <a:pPr lvl="0"/>
            <a:r>
              <a:rPr lang="nb-NO" dirty="0" err="1"/>
              <a:t>Title</a:t>
            </a:r>
            <a:endParaRPr lang="en-US" dirty="0"/>
          </a:p>
        </p:txBody>
      </p:sp>
      <p:sp>
        <p:nvSpPr>
          <p:cNvPr id="14" name="Text Placeholder 8">
            <a:extLst>
              <a:ext uri="{FF2B5EF4-FFF2-40B4-BE49-F238E27FC236}">
                <a16:creationId xmlns:a16="http://schemas.microsoft.com/office/drawing/2014/main" id="{BEED47EB-FB74-4E92-BFEA-230762B9BAAF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2463594" y="5735491"/>
            <a:ext cx="985847" cy="269304"/>
          </a:xfrm>
        </p:spPr>
        <p:txBody>
          <a:bodyPr wrap="none" lIns="0" tIns="0" rIns="0" bIns="0">
            <a:spAutoFit/>
          </a:bodyPr>
          <a:lstStyle>
            <a:lvl1pPr marL="0" indent="0">
              <a:buNone/>
              <a:defRPr sz="1750">
                <a:solidFill>
                  <a:schemeClr val="tx1"/>
                </a:solidFill>
                <a:highlight>
                  <a:srgbClr val="FFFFFF"/>
                </a:highlight>
              </a:defRPr>
            </a:lvl1pPr>
          </a:lstStyle>
          <a:p>
            <a:pPr lvl="0"/>
            <a:r>
              <a:rPr lang="nb-NO" dirty="0" err="1"/>
              <a:t>University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463595" y="6264544"/>
            <a:ext cx="1161660" cy="269304"/>
          </a:xfrm>
        </p:spPr>
        <p:txBody>
          <a:bodyPr wrap="none" lIns="0" tIns="0" rIns="0" bIns="0">
            <a:spAutoFit/>
          </a:bodyPr>
          <a:lstStyle>
            <a:lvl1pPr>
              <a:defRPr sz="1750">
                <a:solidFill>
                  <a:schemeClr val="tx1"/>
                </a:solidFill>
                <a:highlight>
                  <a:srgbClr val="FFFFFF"/>
                </a:highlight>
              </a:defRPr>
            </a:lvl1pPr>
          </a:lstStyle>
          <a:p>
            <a:fld id="{B2F87ADB-B8AB-42B9-B2D3-77752B30F86D}" type="datetime1">
              <a:rPr lang="en-US" smtClean="0">
                <a:highlight>
                  <a:srgbClr val="FFFFFF"/>
                </a:highlight>
              </a:rPr>
              <a:t>9/13/2023</a:t>
            </a:fld>
            <a:endParaRPr lang="en-US" dirty="0">
              <a:highlight>
                <a:srgbClr val="FFFFFF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253069188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ront page full width UiO Content (Full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ext Placeholder 2" descr="Bakgrunn">
            <a:extLst>
              <a:ext uri="{FF2B5EF4-FFF2-40B4-BE49-F238E27FC236}">
                <a16:creationId xmlns:a16="http://schemas.microsoft.com/office/drawing/2014/main" id="{8BFE38FF-9625-44DF-B333-387F961202AA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0" y="0"/>
            <a:ext cx="12188597" cy="6858000"/>
          </a:xfrm>
          <a:solidFill>
            <a:schemeClr val="bg1"/>
          </a:solidFill>
        </p:spPr>
        <p:txBody>
          <a:bodyPr/>
          <a:lstStyle>
            <a:lvl1pPr marL="0" indent="0">
              <a:buNone/>
              <a:defRPr sz="200">
                <a:solidFill>
                  <a:srgbClr val="010000"/>
                </a:solidFill>
              </a:defRPr>
            </a:lvl1pPr>
          </a:lstStyle>
          <a:p>
            <a:pPr lvl="0"/>
            <a:r>
              <a:rPr lang="en-US" dirty="0"/>
              <a:t> </a:t>
            </a:r>
          </a:p>
        </p:txBody>
      </p:sp>
      <p:sp>
        <p:nvSpPr>
          <p:cNvPr id="18" name="Content Placeholder 17">
            <a:extLst>
              <a:ext uri="{FF2B5EF4-FFF2-40B4-BE49-F238E27FC236}">
                <a16:creationId xmlns:a16="http://schemas.microsoft.com/office/drawing/2014/main" id="{EF08E9A7-5845-4082-8C4F-E26A3EA6418A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0" y="0"/>
            <a:ext cx="12191999" cy="6858000"/>
          </a:xfrm>
          <a:prstGeom prst="rect">
            <a:avLst/>
          </a:prstGeom>
          <a:noFill/>
        </p:spPr>
        <p:txBody>
          <a:bodyPr lIns="0" tIns="0" rIns="0" bIns="0"/>
          <a:lstStyle>
            <a:lvl1pPr>
              <a:buNone/>
              <a:defRPr/>
            </a:lvl1pPr>
          </a:lstStyle>
          <a:p>
            <a:pPr lvl="0"/>
            <a:r>
              <a:rPr lang="nb-NO" dirty="0"/>
              <a:t> </a:t>
            </a:r>
            <a:endParaRPr lang="en-US" dirty="0"/>
          </a:p>
        </p:txBody>
      </p:sp>
      <p:sp>
        <p:nvSpPr>
          <p:cNvPr id="22" name="Text Placeholder 10" descr="Logo university of oslo">
            <a:extLst>
              <a:ext uri="{FF2B5EF4-FFF2-40B4-BE49-F238E27FC236}">
                <a16:creationId xmlns:a16="http://schemas.microsoft.com/office/drawing/2014/main" id="{50D46AD3-A771-4DEF-954F-E12BC453A367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0" y="0"/>
            <a:ext cx="4831492" cy="1742304"/>
          </a:xfrm>
          <a:blipFill>
            <a:blip/>
            <a:stretch>
              <a:fillRect l="-35120" t="-97139" r="-37750" b="-104461"/>
            </a:stretch>
          </a:blipFill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nb-NO" dirty="0"/>
              <a:t> </a:t>
            </a:r>
            <a:endParaRPr lang="en-US" dirty="0"/>
          </a:p>
        </p:txBody>
      </p:sp>
      <p:sp>
        <p:nvSpPr>
          <p:cNvPr id="24" name="Text Placeholder 4" descr="UiO segl">
            <a:extLst>
              <a:ext uri="{FF2B5EF4-FFF2-40B4-BE49-F238E27FC236}">
                <a16:creationId xmlns:a16="http://schemas.microsoft.com/office/drawing/2014/main" id="{4826FBBD-4B21-4F4F-940C-B2F17405B17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0785613" y="5457092"/>
            <a:ext cx="1025436" cy="1025421"/>
          </a:xfrm>
          <a:blipFill>
            <a:blip/>
            <a:stretch>
              <a:fillRect/>
            </a:stretch>
          </a:blipFill>
        </p:spPr>
        <p:txBody>
          <a:bodyPr/>
          <a:lstStyle>
            <a:lvl1pPr>
              <a:buNone/>
              <a:defRPr sz="100"/>
            </a:lvl1pPr>
          </a:lstStyle>
          <a:p>
            <a:pPr lvl="0"/>
            <a:r>
              <a:rPr lang="nb-NO" dirty="0"/>
              <a:t> </a:t>
            </a:r>
            <a:endParaRPr lang="en-US" dirty="0"/>
          </a:p>
        </p:txBody>
      </p:sp>
      <p:sp>
        <p:nvSpPr>
          <p:cNvPr id="11" name="addin_colorbox" hidden="1">
            <a:extLst>
              <a:ext uri="{FF2B5EF4-FFF2-40B4-BE49-F238E27FC236}">
                <a16:creationId xmlns:a16="http://schemas.microsoft.com/office/drawing/2014/main" id="{6B42BF81-FF18-4115-85FC-CE7803CA65FB}"/>
              </a:ext>
            </a:extLst>
          </p:cNvPr>
          <p:cNvSpPr/>
          <p:nvPr userDrawn="1"/>
        </p:nvSpPr>
        <p:spPr>
          <a:xfrm>
            <a:off x="4861870" y="-1512609"/>
            <a:ext cx="2356794" cy="521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dirty="0" err="1"/>
              <a:t>addin_colorbox</a:t>
            </a:r>
            <a:endParaRPr lang="nb-NO" dirty="0"/>
          </a:p>
        </p:txBody>
      </p:sp>
      <p:sp>
        <p:nvSpPr>
          <p:cNvPr id="12" name="addin_title" hidden="1">
            <a:extLst>
              <a:ext uri="{FF2B5EF4-FFF2-40B4-BE49-F238E27FC236}">
                <a16:creationId xmlns:a16="http://schemas.microsoft.com/office/drawing/2014/main" id="{418CE57E-2D37-4EE5-B26D-DFEAE88A1535}"/>
              </a:ext>
            </a:extLst>
          </p:cNvPr>
          <p:cNvSpPr/>
          <p:nvPr userDrawn="1"/>
        </p:nvSpPr>
        <p:spPr>
          <a:xfrm>
            <a:off x="9723740" y="-1512609"/>
            <a:ext cx="2356794" cy="521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dirty="0" err="1"/>
              <a:t>addin_title</a:t>
            </a:r>
            <a:endParaRPr lang="nb-NO" dirty="0"/>
          </a:p>
        </p:txBody>
      </p:sp>
      <p:sp>
        <p:nvSpPr>
          <p:cNvPr id="15" name="addin_text" hidden="1">
            <a:extLst>
              <a:ext uri="{FF2B5EF4-FFF2-40B4-BE49-F238E27FC236}">
                <a16:creationId xmlns:a16="http://schemas.microsoft.com/office/drawing/2014/main" id="{CD630040-B997-4A94-A37F-E93FDB1C7D5A}"/>
              </a:ext>
            </a:extLst>
          </p:cNvPr>
          <p:cNvSpPr/>
          <p:nvPr userDrawn="1"/>
        </p:nvSpPr>
        <p:spPr>
          <a:xfrm>
            <a:off x="0" y="-861100"/>
            <a:ext cx="2356794" cy="521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dirty="0" err="1"/>
              <a:t>addin_text</a:t>
            </a:r>
            <a:endParaRPr lang="nb-NO" dirty="0"/>
          </a:p>
        </p:txBody>
      </p:sp>
      <p:sp>
        <p:nvSpPr>
          <p:cNvPr id="16" name="addin_image" hidden="1">
            <a:extLst>
              <a:ext uri="{FF2B5EF4-FFF2-40B4-BE49-F238E27FC236}">
                <a16:creationId xmlns:a16="http://schemas.microsoft.com/office/drawing/2014/main" id="{D0D1E4AF-887F-464D-A7A3-31F992900690}"/>
              </a:ext>
            </a:extLst>
          </p:cNvPr>
          <p:cNvSpPr/>
          <p:nvPr userDrawn="1"/>
        </p:nvSpPr>
        <p:spPr>
          <a:xfrm>
            <a:off x="2505076" y="-861100"/>
            <a:ext cx="2356794" cy="521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dirty="0" err="1"/>
              <a:t>addin_image</a:t>
            </a:r>
            <a:endParaRPr lang="nb-NO" dirty="0"/>
          </a:p>
        </p:txBody>
      </p:sp>
      <p:sp>
        <p:nvSpPr>
          <p:cNvPr id="17" name="addin_grouplist" hidden="1">
            <a:extLst>
              <a:ext uri="{FF2B5EF4-FFF2-40B4-BE49-F238E27FC236}">
                <a16:creationId xmlns:a16="http://schemas.microsoft.com/office/drawing/2014/main" id="{96031079-7FE0-4679-A5A0-0F53F6C3A5B5}"/>
              </a:ext>
            </a:extLst>
          </p:cNvPr>
          <p:cNvSpPr/>
          <p:nvPr userDrawn="1"/>
        </p:nvSpPr>
        <p:spPr>
          <a:xfrm>
            <a:off x="4973338" y="-861100"/>
            <a:ext cx="2356794" cy="521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sz="900" kern="1200" dirty="0" err="1">
                <a:solidFill>
                  <a:schemeClr val="lt1"/>
                </a:solidFill>
                <a:latin typeface="+mn-lt"/>
                <a:ea typeface="+mn-ea"/>
                <a:cs typeface="+mn-cs"/>
              </a:rPr>
              <a:t>SkiftBakgrunnGroup</a:t>
            </a:r>
            <a:endParaRPr lang="nb-NO" dirty="0"/>
          </a:p>
        </p:txBody>
      </p:sp>
      <p:sp>
        <p:nvSpPr>
          <p:cNvPr id="19" name="addin_logo" hidden="1">
            <a:extLst>
              <a:ext uri="{FF2B5EF4-FFF2-40B4-BE49-F238E27FC236}">
                <a16:creationId xmlns:a16="http://schemas.microsoft.com/office/drawing/2014/main" id="{9ABE3E70-DF6A-4CC2-9E35-9346CEDB8C5A}"/>
              </a:ext>
            </a:extLst>
          </p:cNvPr>
          <p:cNvSpPr/>
          <p:nvPr userDrawn="1"/>
        </p:nvSpPr>
        <p:spPr>
          <a:xfrm>
            <a:off x="7441600" y="-861100"/>
            <a:ext cx="2356794" cy="521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dirty="0" err="1"/>
              <a:t>addin_logo</a:t>
            </a:r>
            <a:endParaRPr lang="nb-NO" dirty="0"/>
          </a:p>
        </p:txBody>
      </p:sp>
      <p:pic>
        <p:nvPicPr>
          <p:cNvPr id="20" name="logo_hvit" descr="UiO segl" hidden="1">
            <a:extLst>
              <a:ext uri="{FF2B5EF4-FFF2-40B4-BE49-F238E27FC236}">
                <a16:creationId xmlns:a16="http://schemas.microsoft.com/office/drawing/2014/main" id="{A35AF58C-1F83-4C12-A068-80E9CC398435}"/>
              </a:ext>
            </a:extLst>
          </p:cNvPr>
          <p:cNvPicPr>
            <a:picLocks noChangeAspect="1"/>
          </p:cNvPicPr>
          <p:nvPr userDrawn="1"/>
        </p:nvPicPr>
        <p:blipFill>
          <a:blip/>
          <a:stretch>
            <a:fillRect/>
          </a:stretch>
        </p:blipFill>
        <p:spPr>
          <a:xfrm>
            <a:off x="10785613" y="5457092"/>
            <a:ext cx="1025436" cy="1025436"/>
          </a:xfrm>
          <a:prstGeom prst="rect">
            <a:avLst/>
          </a:prstGeom>
        </p:spPr>
      </p:pic>
      <p:pic>
        <p:nvPicPr>
          <p:cNvPr id="21" name="logo_sort" descr="UiO segl" hidden="1">
            <a:extLst>
              <a:ext uri="{FF2B5EF4-FFF2-40B4-BE49-F238E27FC236}">
                <a16:creationId xmlns:a16="http://schemas.microsoft.com/office/drawing/2014/main" id="{D7BA3FF9-8E23-4D04-8078-E40403A8D745}"/>
              </a:ext>
            </a:extLst>
          </p:cNvPr>
          <p:cNvPicPr>
            <a:picLocks noChangeAspect="1"/>
          </p:cNvPicPr>
          <p:nvPr userDrawn="1"/>
        </p:nvPicPr>
        <p:blipFill>
          <a:blip/>
          <a:stretch>
            <a:fillRect/>
          </a:stretch>
        </p:blipFill>
        <p:spPr>
          <a:xfrm>
            <a:off x="10785614" y="5457093"/>
            <a:ext cx="1025421" cy="1025421"/>
          </a:xfrm>
          <a:prstGeom prst="rect">
            <a:avLst/>
          </a:prstGeom>
        </p:spPr>
      </p:pic>
      <p:sp>
        <p:nvSpPr>
          <p:cNvPr id="34" name="addin_colorlist">
            <a:extLst>
              <a:ext uri="{FF2B5EF4-FFF2-40B4-BE49-F238E27FC236}">
                <a16:creationId xmlns:a16="http://schemas.microsoft.com/office/drawing/2014/main" id="{A7312E44-C769-41B2-A3A8-5E77200697A0}"/>
              </a:ext>
            </a:extLst>
          </p:cNvPr>
          <p:cNvSpPr/>
          <p:nvPr userDrawn="1"/>
        </p:nvSpPr>
        <p:spPr>
          <a:xfrm>
            <a:off x="152400" y="-1314178"/>
            <a:ext cx="2356794" cy="521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dirty="0" err="1"/>
              <a:t>kapforHvit</a:t>
            </a:r>
            <a:r>
              <a:rPr lang="nb-NO" dirty="0"/>
              <a:t>, halv1, halv2, halv3, halv4, halv5, halv6, halv7, halv8</a:t>
            </a:r>
          </a:p>
        </p:txBody>
      </p:sp>
      <p:sp>
        <p:nvSpPr>
          <p:cNvPr id="25" name="Title 6">
            <a:extLst>
              <a:ext uri="{FF2B5EF4-FFF2-40B4-BE49-F238E27FC236}">
                <a16:creationId xmlns:a16="http://schemas.microsoft.com/office/drawing/2014/main" id="{B3248F22-2D24-4D1E-906D-0D067B5C6F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63594" y="2235550"/>
            <a:ext cx="5611203" cy="1797779"/>
          </a:xfrm>
        </p:spPr>
        <p:txBody>
          <a:bodyPr/>
          <a:lstStyle>
            <a:lvl1pPr>
              <a:lnSpc>
                <a:spcPct val="100000"/>
              </a:lnSpc>
              <a:defRPr sz="4500">
                <a:highlight>
                  <a:srgbClr val="FFFFFF"/>
                </a:highlight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6" name="Text Placeholder 3">
            <a:extLst>
              <a:ext uri="{FF2B5EF4-FFF2-40B4-BE49-F238E27FC236}">
                <a16:creationId xmlns:a16="http://schemas.microsoft.com/office/drawing/2014/main" id="{97C10CE2-F6FF-429E-9CE2-00C1AEA84498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2463593" y="4237773"/>
            <a:ext cx="5716962" cy="757238"/>
          </a:xfrm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highlight>
                  <a:srgbClr val="FFFFFF"/>
                </a:highlight>
              </a:defRPr>
            </a:lvl1pPr>
          </a:lstStyle>
          <a:p>
            <a:pPr lvl="0"/>
            <a:r>
              <a:rPr lang="en-US" dirty="0"/>
              <a:t>Subtitle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463595" y="5199013"/>
            <a:ext cx="1574149" cy="269304"/>
          </a:xfrm>
        </p:spPr>
        <p:txBody>
          <a:bodyPr wrap="none" lIns="0" tIns="0" rIns="0" bIns="0">
            <a:spAutoFit/>
          </a:bodyPr>
          <a:lstStyle>
            <a:lvl1pPr marL="0" indent="0" algn="l">
              <a:spcBef>
                <a:spcPts val="0"/>
              </a:spcBef>
              <a:buNone/>
              <a:defRPr sz="1750">
                <a:solidFill>
                  <a:schemeClr val="tx1"/>
                </a:solidFill>
                <a:highlight>
                  <a:srgbClr val="FFFFFF"/>
                </a:highlight>
              </a:defRPr>
            </a:lvl1pPr>
            <a:lvl2pPr marL="457223" indent="0" algn="ctr">
              <a:buNone/>
              <a:defRPr sz="2000"/>
            </a:lvl2pPr>
            <a:lvl3pPr marL="914446" indent="0" algn="ctr">
              <a:buNone/>
              <a:defRPr sz="1800"/>
            </a:lvl3pPr>
            <a:lvl4pPr marL="1371669" indent="0" algn="ctr">
              <a:buNone/>
              <a:defRPr sz="1600"/>
            </a:lvl4pPr>
            <a:lvl5pPr marL="1828891" indent="0" algn="ctr">
              <a:buNone/>
              <a:defRPr sz="1600"/>
            </a:lvl5pPr>
            <a:lvl6pPr marL="2286114" indent="0" algn="ctr">
              <a:buNone/>
              <a:defRPr sz="1600"/>
            </a:lvl6pPr>
            <a:lvl7pPr marL="2743337" indent="0" algn="ctr">
              <a:buNone/>
              <a:defRPr sz="1600"/>
            </a:lvl7pPr>
            <a:lvl8pPr marL="3200560" indent="0" algn="ctr">
              <a:buNone/>
              <a:defRPr sz="1600"/>
            </a:lvl8pPr>
            <a:lvl9pPr marL="3657783" indent="0" algn="ctr">
              <a:buNone/>
              <a:defRPr sz="1600"/>
            </a:lvl9pPr>
          </a:lstStyle>
          <a:p>
            <a:r>
              <a:rPr lang="nb-NO" noProof="0" dirty="0" err="1"/>
              <a:t>Name</a:t>
            </a:r>
            <a:r>
              <a:rPr lang="nb-NO" noProof="0" dirty="0"/>
              <a:t> </a:t>
            </a:r>
            <a:r>
              <a:rPr lang="nb-NO" noProof="0" dirty="0" err="1"/>
              <a:t>Surname</a:t>
            </a:r>
            <a:endParaRPr lang="nb-NO" noProof="0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4535FEDE-B06C-496B-BA41-490A42DC2E1D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2463594" y="5468760"/>
            <a:ext cx="416461" cy="269304"/>
          </a:xfrm>
        </p:spPr>
        <p:txBody>
          <a:bodyPr wrap="none" lIns="0" tIns="0" rIns="0" bIns="0">
            <a:spAutoFit/>
          </a:bodyPr>
          <a:lstStyle>
            <a:lvl1pPr marL="0" indent="0">
              <a:buNone/>
              <a:defRPr sz="1750">
                <a:highlight>
                  <a:srgbClr val="FFFFFF"/>
                </a:highlight>
              </a:defRPr>
            </a:lvl1pPr>
          </a:lstStyle>
          <a:p>
            <a:pPr lvl="0"/>
            <a:r>
              <a:rPr lang="nb-NO" dirty="0" err="1"/>
              <a:t>Title</a:t>
            </a:r>
            <a:endParaRPr lang="en-US" dirty="0"/>
          </a:p>
        </p:txBody>
      </p:sp>
      <p:sp>
        <p:nvSpPr>
          <p:cNvPr id="14" name="Text Placeholder 8">
            <a:extLst>
              <a:ext uri="{FF2B5EF4-FFF2-40B4-BE49-F238E27FC236}">
                <a16:creationId xmlns:a16="http://schemas.microsoft.com/office/drawing/2014/main" id="{BEED47EB-FB74-4E92-BFEA-230762B9BAAF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2463594" y="5735491"/>
            <a:ext cx="985847" cy="269304"/>
          </a:xfrm>
        </p:spPr>
        <p:txBody>
          <a:bodyPr wrap="none" lIns="0" tIns="0" rIns="0" bIns="0">
            <a:spAutoFit/>
          </a:bodyPr>
          <a:lstStyle>
            <a:lvl1pPr marL="0" indent="0">
              <a:buNone/>
              <a:defRPr sz="1750">
                <a:solidFill>
                  <a:schemeClr val="tx1"/>
                </a:solidFill>
                <a:highlight>
                  <a:srgbClr val="FFFFFF"/>
                </a:highlight>
              </a:defRPr>
            </a:lvl1pPr>
          </a:lstStyle>
          <a:p>
            <a:pPr lvl="0"/>
            <a:r>
              <a:rPr lang="nb-NO" dirty="0" err="1"/>
              <a:t>University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463595" y="6264544"/>
            <a:ext cx="1161660" cy="269304"/>
          </a:xfrm>
        </p:spPr>
        <p:txBody>
          <a:bodyPr wrap="none" lIns="0" tIns="0" rIns="0" bIns="0">
            <a:spAutoFit/>
          </a:bodyPr>
          <a:lstStyle>
            <a:lvl1pPr>
              <a:defRPr sz="1750">
                <a:solidFill>
                  <a:schemeClr val="tx1"/>
                </a:solidFill>
                <a:highlight>
                  <a:srgbClr val="FFFFFF"/>
                </a:highlight>
              </a:defRPr>
            </a:lvl1pPr>
          </a:lstStyle>
          <a:p>
            <a:fld id="{48C8C8BB-C792-4DA1-99B9-1E7DA95392BE}" type="datetime1">
              <a:rPr lang="en-US" smtClean="0">
                <a:highlight>
                  <a:srgbClr val="FFFFFF"/>
                </a:highlight>
              </a:rPr>
              <a:t>9/13/2023</a:t>
            </a:fld>
            <a:endParaRPr lang="en-US" dirty="0">
              <a:highlight>
                <a:srgbClr val="FFFFFF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124977655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ront page faculty picture">
    <p:bg>
      <p:bgPr>
        <a:solidFill>
          <a:schemeClr val="l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A84D768E-AC85-41DD-B1B7-0298BF33163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209880" y="0"/>
            <a:ext cx="5982120" cy="6858000"/>
          </a:xfrm>
          <a:prstGeom prst="rect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21892" r="-49642"/>
            </a:stretch>
          </a:blipFill>
        </p:spPr>
        <p:txBody>
          <a:bodyPr lIns="0" tIns="0" rIns="0" bIns="0"/>
          <a:lstStyle/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3" name="Rectangle 12" descr="Bakgrunn">
            <a:extLst>
              <a:ext uri="{FF2B5EF4-FFF2-40B4-BE49-F238E27FC236}">
                <a16:creationId xmlns:a16="http://schemas.microsoft.com/office/drawing/2014/main" id="{CDC2DD76-E94A-435B-BDB4-D10EA8D453D9}"/>
              </a:ext>
            </a:extLst>
          </p:cNvPr>
          <p:cNvSpPr/>
          <p:nvPr userDrawn="1"/>
        </p:nvSpPr>
        <p:spPr>
          <a:xfrm>
            <a:off x="0" y="0"/>
            <a:ext cx="620988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50"/>
          </a:p>
        </p:txBody>
      </p:sp>
      <p:pic>
        <p:nvPicPr>
          <p:cNvPr id="22" name="Graphic 21" descr="UiO segl">
            <a:extLst>
              <a:ext uri="{FF2B5EF4-FFF2-40B4-BE49-F238E27FC236}">
                <a16:creationId xmlns:a16="http://schemas.microsoft.com/office/drawing/2014/main" id="{EC01DC75-D0B0-4B26-A9E0-4DA4332550D4}"/>
              </a:ext>
            </a:extLst>
          </p:cNvPr>
          <p:cNvPicPr>
            <a:picLocks noChangeAspect="1"/>
          </p:cNvPicPr>
          <p:nvPr userDrawn="1"/>
        </p:nvPicPr>
        <p:blipFill>
          <a:blip/>
          <a:stretch>
            <a:fillRect/>
          </a:stretch>
        </p:blipFill>
        <p:spPr>
          <a:xfrm>
            <a:off x="379038" y="5945262"/>
            <a:ext cx="1717464" cy="538688"/>
          </a:xfrm>
          <a:prstGeom prst="rect">
            <a:avLst/>
          </a:prstGeom>
        </p:spPr>
      </p:pic>
      <p:sp>
        <p:nvSpPr>
          <p:cNvPr id="16" name="addin_colorbox" hidden="1">
            <a:extLst>
              <a:ext uri="{FF2B5EF4-FFF2-40B4-BE49-F238E27FC236}">
                <a16:creationId xmlns:a16="http://schemas.microsoft.com/office/drawing/2014/main" id="{FCA3E1BC-B669-4110-87EA-FAF1FA6121DD}"/>
              </a:ext>
            </a:extLst>
          </p:cNvPr>
          <p:cNvSpPr/>
          <p:nvPr userDrawn="1"/>
        </p:nvSpPr>
        <p:spPr>
          <a:xfrm>
            <a:off x="4861870" y="-1512609"/>
            <a:ext cx="2356794" cy="521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dirty="0" err="1"/>
              <a:t>addin_colorbox</a:t>
            </a:r>
            <a:endParaRPr lang="nb-NO" dirty="0"/>
          </a:p>
        </p:txBody>
      </p:sp>
      <p:sp>
        <p:nvSpPr>
          <p:cNvPr id="17" name="addin_title" hidden="1">
            <a:extLst>
              <a:ext uri="{FF2B5EF4-FFF2-40B4-BE49-F238E27FC236}">
                <a16:creationId xmlns:a16="http://schemas.microsoft.com/office/drawing/2014/main" id="{3ED724C7-6D8D-4B02-A942-476103665D49}"/>
              </a:ext>
            </a:extLst>
          </p:cNvPr>
          <p:cNvSpPr/>
          <p:nvPr userDrawn="1"/>
        </p:nvSpPr>
        <p:spPr>
          <a:xfrm>
            <a:off x="9723740" y="-1512609"/>
            <a:ext cx="2356794" cy="521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dirty="0" err="1"/>
              <a:t>addin_title</a:t>
            </a:r>
            <a:endParaRPr lang="nb-NO" dirty="0"/>
          </a:p>
        </p:txBody>
      </p:sp>
      <p:sp>
        <p:nvSpPr>
          <p:cNvPr id="18" name="addin_text" hidden="1">
            <a:extLst>
              <a:ext uri="{FF2B5EF4-FFF2-40B4-BE49-F238E27FC236}">
                <a16:creationId xmlns:a16="http://schemas.microsoft.com/office/drawing/2014/main" id="{3875A1F9-BE97-453C-A6D3-C2B80FB26DAF}"/>
              </a:ext>
            </a:extLst>
          </p:cNvPr>
          <p:cNvSpPr/>
          <p:nvPr userDrawn="1"/>
        </p:nvSpPr>
        <p:spPr>
          <a:xfrm>
            <a:off x="0" y="-861100"/>
            <a:ext cx="2356794" cy="521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dirty="0" err="1"/>
              <a:t>addin_text</a:t>
            </a:r>
            <a:endParaRPr lang="nb-NO" dirty="0"/>
          </a:p>
        </p:txBody>
      </p:sp>
      <p:sp>
        <p:nvSpPr>
          <p:cNvPr id="19" name="addin_image" hidden="1">
            <a:extLst>
              <a:ext uri="{FF2B5EF4-FFF2-40B4-BE49-F238E27FC236}">
                <a16:creationId xmlns:a16="http://schemas.microsoft.com/office/drawing/2014/main" id="{B74C45E3-A0CF-4E11-99D4-B0A97B5ECA6D}"/>
              </a:ext>
            </a:extLst>
          </p:cNvPr>
          <p:cNvSpPr/>
          <p:nvPr userDrawn="1"/>
        </p:nvSpPr>
        <p:spPr>
          <a:xfrm>
            <a:off x="2505076" y="-861100"/>
            <a:ext cx="2356794" cy="521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dirty="0" err="1"/>
              <a:t>addin_image</a:t>
            </a:r>
            <a:endParaRPr lang="nb-NO" dirty="0"/>
          </a:p>
        </p:txBody>
      </p:sp>
      <p:sp>
        <p:nvSpPr>
          <p:cNvPr id="20" name="addin_grouplist" hidden="1">
            <a:extLst>
              <a:ext uri="{FF2B5EF4-FFF2-40B4-BE49-F238E27FC236}">
                <a16:creationId xmlns:a16="http://schemas.microsoft.com/office/drawing/2014/main" id="{E863661C-B13F-46BB-BA71-469E9D5AB327}"/>
              </a:ext>
            </a:extLst>
          </p:cNvPr>
          <p:cNvSpPr/>
          <p:nvPr userDrawn="1"/>
        </p:nvSpPr>
        <p:spPr>
          <a:xfrm>
            <a:off x="4973338" y="-861100"/>
            <a:ext cx="2356794" cy="521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sz="900" kern="1200" dirty="0" err="1">
                <a:solidFill>
                  <a:schemeClr val="lt1"/>
                </a:solidFill>
                <a:latin typeface="+mn-lt"/>
                <a:ea typeface="+mn-ea"/>
                <a:cs typeface="+mn-cs"/>
              </a:rPr>
              <a:t>SkiftBakgrunnGroup</a:t>
            </a:r>
            <a:endParaRPr lang="nb-NO" dirty="0"/>
          </a:p>
        </p:txBody>
      </p:sp>
      <p:sp>
        <p:nvSpPr>
          <p:cNvPr id="21" name="addin_logo" hidden="1">
            <a:extLst>
              <a:ext uri="{FF2B5EF4-FFF2-40B4-BE49-F238E27FC236}">
                <a16:creationId xmlns:a16="http://schemas.microsoft.com/office/drawing/2014/main" id="{6B15E5D0-41F1-4B95-AEBC-8FEF29F24DE4}"/>
              </a:ext>
            </a:extLst>
          </p:cNvPr>
          <p:cNvSpPr/>
          <p:nvPr userDrawn="1"/>
        </p:nvSpPr>
        <p:spPr>
          <a:xfrm>
            <a:off x="7441600" y="-861100"/>
            <a:ext cx="2356794" cy="521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dirty="0" err="1"/>
              <a:t>addin_logo</a:t>
            </a:r>
            <a:endParaRPr lang="nb-NO" dirty="0"/>
          </a:p>
        </p:txBody>
      </p:sp>
      <p:sp>
        <p:nvSpPr>
          <p:cNvPr id="30" name="addin_colorlist" hidden="1">
            <a:extLst>
              <a:ext uri="{FF2B5EF4-FFF2-40B4-BE49-F238E27FC236}">
                <a16:creationId xmlns:a16="http://schemas.microsoft.com/office/drawing/2014/main" id="{7F0B4600-01AF-4489-BB06-80DDCB1334FF}"/>
              </a:ext>
            </a:extLst>
          </p:cNvPr>
          <p:cNvSpPr/>
          <p:nvPr userDrawn="1"/>
        </p:nvSpPr>
        <p:spPr>
          <a:xfrm>
            <a:off x="152400" y="-1314178"/>
            <a:ext cx="2356794" cy="521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dirty="0" err="1"/>
              <a:t>kapforHvit</a:t>
            </a:r>
            <a:r>
              <a:rPr lang="nb-NO" dirty="0"/>
              <a:t>, halv1, halv2, halv3, halv4, halv5, halv6, halv7, halv8</a:t>
            </a:r>
          </a:p>
        </p:txBody>
      </p:sp>
      <p:sp>
        <p:nvSpPr>
          <p:cNvPr id="15" name="Title 1">
            <a:extLst>
              <a:ext uri="{FF2B5EF4-FFF2-40B4-BE49-F238E27FC236}">
                <a16:creationId xmlns:a16="http://schemas.microsoft.com/office/drawing/2014/main" id="{1A99F6BB-7452-4A97-9D6D-C9C80D04D213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79038" y="239167"/>
            <a:ext cx="5075367" cy="2387600"/>
          </a:xfrm>
          <a:solidFill>
            <a:srgbClr val="0000FF">
              <a:alpha val="0"/>
            </a:srgbClr>
          </a:solidFill>
        </p:spPr>
        <p:txBody>
          <a:bodyPr anchor="t"/>
          <a:lstStyle>
            <a:lvl1pPr algn="l">
              <a:lnSpc>
                <a:spcPct val="100000"/>
              </a:lnSpc>
              <a:defRPr sz="4501"/>
            </a:lvl1pPr>
          </a:lstStyle>
          <a:p>
            <a:r>
              <a:rPr lang="en-US" noProof="0" dirty="0"/>
              <a:t>Choose faculty from the drop-down menu</a:t>
            </a:r>
          </a:p>
        </p:txBody>
      </p:sp>
      <p:sp>
        <p:nvSpPr>
          <p:cNvPr id="14" name="Text Placeholder 8">
            <a:extLst>
              <a:ext uri="{FF2B5EF4-FFF2-40B4-BE49-F238E27FC236}">
                <a16:creationId xmlns:a16="http://schemas.microsoft.com/office/drawing/2014/main" id="{E2797541-CC8A-4BF9-AD61-F95B5D424E7E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379038" y="4112581"/>
            <a:ext cx="5080128" cy="226283"/>
          </a:xfrm>
        </p:spPr>
        <p:txBody>
          <a:bodyPr/>
          <a:lstStyle>
            <a:lvl1pPr marL="0" indent="0">
              <a:buNone/>
              <a:defRPr sz="1750"/>
            </a:lvl1pPr>
          </a:lstStyle>
          <a:p>
            <a:pPr lvl="0"/>
            <a:r>
              <a:rPr lang="nb-NO" dirty="0" err="1"/>
              <a:t>Name</a:t>
            </a:r>
            <a:r>
              <a:rPr lang="nb-NO" dirty="0"/>
              <a:t> </a:t>
            </a:r>
            <a:r>
              <a:rPr lang="nb-NO" dirty="0" err="1"/>
              <a:t>Surname</a:t>
            </a:r>
            <a:endParaRPr lang="en-US" dirty="0"/>
          </a:p>
        </p:txBody>
      </p:sp>
      <p:sp>
        <p:nvSpPr>
          <p:cNvPr id="11" name="Text Placeholder 8">
            <a:extLst>
              <a:ext uri="{FF2B5EF4-FFF2-40B4-BE49-F238E27FC236}">
                <a16:creationId xmlns:a16="http://schemas.microsoft.com/office/drawing/2014/main" id="{57F9F285-7481-495A-B1F0-6CB04E7E3B91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83800" y="4379312"/>
            <a:ext cx="5075366" cy="226283"/>
          </a:xfrm>
        </p:spPr>
        <p:txBody>
          <a:bodyPr/>
          <a:lstStyle>
            <a:lvl1pPr marL="0" indent="0">
              <a:buNone/>
              <a:defRPr sz="1750"/>
            </a:lvl1pPr>
          </a:lstStyle>
          <a:p>
            <a:pPr lvl="0"/>
            <a:r>
              <a:rPr lang="nb-NO" dirty="0" err="1"/>
              <a:t>Title</a:t>
            </a:r>
            <a:endParaRPr lang="en-US" dirty="0"/>
          </a:p>
        </p:txBody>
      </p:sp>
      <p:sp>
        <p:nvSpPr>
          <p:cNvPr id="12" name="Text Placeholder 8">
            <a:extLst>
              <a:ext uri="{FF2B5EF4-FFF2-40B4-BE49-F238E27FC236}">
                <a16:creationId xmlns:a16="http://schemas.microsoft.com/office/drawing/2014/main" id="{95D7F869-7DD8-42A9-BFA1-5DF06F572DD1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383800" y="4646043"/>
            <a:ext cx="5075367" cy="226283"/>
          </a:xfrm>
        </p:spPr>
        <p:txBody>
          <a:bodyPr/>
          <a:lstStyle>
            <a:lvl1pPr marL="0" indent="0">
              <a:buNone/>
              <a:defRPr sz="1750"/>
            </a:lvl1pPr>
          </a:lstStyle>
          <a:p>
            <a:pPr lvl="0"/>
            <a:r>
              <a:rPr lang="nb-NO" dirty="0" err="1"/>
              <a:t>University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79038" y="5135118"/>
            <a:ext cx="5075367" cy="365125"/>
          </a:xfrm>
        </p:spPr>
        <p:txBody>
          <a:bodyPr lIns="0" tIns="0" rIns="0" bIns="0"/>
          <a:lstStyle>
            <a:lvl1pPr>
              <a:defRPr sz="1750">
                <a:solidFill>
                  <a:schemeClr val="tx1"/>
                </a:solidFill>
              </a:defRPr>
            </a:lvl1pPr>
          </a:lstStyle>
          <a:p>
            <a:fld id="{12931FBA-064C-4B7E-A61F-0224E267FC74}" type="datetime1">
              <a:rPr lang="en-US" smtClean="0"/>
              <a:t>9/13/2023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4763754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ront page faculty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ext Placeholder 2" descr="Bakgrunn">
            <a:extLst>
              <a:ext uri="{FF2B5EF4-FFF2-40B4-BE49-F238E27FC236}">
                <a16:creationId xmlns:a16="http://schemas.microsoft.com/office/drawing/2014/main" id="{4E3EE5B4-2D44-45E3-B636-1734E02BAC5F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214641" y="0"/>
            <a:ext cx="5973955" cy="6858000"/>
          </a:xfrm>
          <a:solidFill>
            <a:schemeClr val="accent4"/>
          </a:solidFill>
        </p:spPr>
        <p:txBody>
          <a:bodyPr/>
          <a:lstStyle>
            <a:lvl1pPr marL="0" indent="0">
              <a:buNone/>
              <a:defRPr sz="200">
                <a:solidFill>
                  <a:srgbClr val="010000"/>
                </a:solidFill>
              </a:defRPr>
            </a:lvl1pPr>
          </a:lstStyle>
          <a:p>
            <a:pPr lvl="0"/>
            <a:r>
              <a:rPr lang="en-US" dirty="0"/>
              <a:t> </a:t>
            </a:r>
          </a:p>
        </p:txBody>
      </p:sp>
      <p:sp>
        <p:nvSpPr>
          <p:cNvPr id="14" name="Content Placeholder 17">
            <a:extLst>
              <a:ext uri="{FF2B5EF4-FFF2-40B4-BE49-F238E27FC236}">
                <a16:creationId xmlns:a16="http://schemas.microsoft.com/office/drawing/2014/main" id="{F839063B-4438-46C0-A11A-618196F76696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6209880" y="0"/>
            <a:ext cx="5982120" cy="6858000"/>
          </a:xfrm>
          <a:prstGeom prst="rect">
            <a:avLst/>
          </a:prstGeom>
          <a:noFill/>
        </p:spPr>
        <p:txBody>
          <a:bodyPr lIns="0" tIns="0" rIns="0" bIns="0"/>
          <a:lstStyle>
            <a:lvl1pPr>
              <a:buNone/>
              <a:defRPr/>
            </a:lvl1pPr>
          </a:lstStyle>
          <a:p>
            <a:pPr lvl="0"/>
            <a:r>
              <a:rPr lang="nb-NO" dirty="0"/>
              <a:t> </a:t>
            </a:r>
            <a:endParaRPr lang="en-US" dirty="0"/>
          </a:p>
        </p:txBody>
      </p:sp>
      <p:pic>
        <p:nvPicPr>
          <p:cNvPr id="2" name="Graphic 1" descr="UiO segl">
            <a:extLst>
              <a:ext uri="{FF2B5EF4-FFF2-40B4-BE49-F238E27FC236}">
                <a16:creationId xmlns:a16="http://schemas.microsoft.com/office/drawing/2014/main" id="{6161745A-C000-4B1A-BBF6-1904AA5E4F9B}"/>
              </a:ext>
            </a:extLst>
          </p:cNvPr>
          <p:cNvPicPr>
            <a:picLocks noChangeAspect="1"/>
          </p:cNvPicPr>
          <p:nvPr userDrawn="1"/>
        </p:nvPicPr>
        <p:blipFill>
          <a:blip/>
          <a:stretch>
            <a:fillRect/>
          </a:stretch>
        </p:blipFill>
        <p:spPr>
          <a:xfrm>
            <a:off x="379038" y="5945262"/>
            <a:ext cx="1717464" cy="538688"/>
          </a:xfrm>
          <a:prstGeom prst="rect">
            <a:avLst/>
          </a:prstGeom>
        </p:spPr>
      </p:pic>
      <p:sp>
        <p:nvSpPr>
          <p:cNvPr id="11" name="addin_colorbox" hidden="1">
            <a:extLst>
              <a:ext uri="{FF2B5EF4-FFF2-40B4-BE49-F238E27FC236}">
                <a16:creationId xmlns:a16="http://schemas.microsoft.com/office/drawing/2014/main" id="{D1415340-24A4-4DEA-BEFB-EEC4384292C0}"/>
              </a:ext>
            </a:extLst>
          </p:cNvPr>
          <p:cNvSpPr/>
          <p:nvPr userDrawn="1"/>
        </p:nvSpPr>
        <p:spPr>
          <a:xfrm>
            <a:off x="4861870" y="-1512609"/>
            <a:ext cx="2356794" cy="521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dirty="0" err="1"/>
              <a:t>addin_colorbox</a:t>
            </a:r>
            <a:endParaRPr lang="nb-NO" dirty="0"/>
          </a:p>
        </p:txBody>
      </p:sp>
      <p:sp>
        <p:nvSpPr>
          <p:cNvPr id="12" name="addin_title" hidden="1">
            <a:extLst>
              <a:ext uri="{FF2B5EF4-FFF2-40B4-BE49-F238E27FC236}">
                <a16:creationId xmlns:a16="http://schemas.microsoft.com/office/drawing/2014/main" id="{9F75B8A5-5BF9-4EC4-8BB6-C6D3F7E34839}"/>
              </a:ext>
            </a:extLst>
          </p:cNvPr>
          <p:cNvSpPr/>
          <p:nvPr userDrawn="1"/>
        </p:nvSpPr>
        <p:spPr>
          <a:xfrm>
            <a:off x="9723740" y="-1512609"/>
            <a:ext cx="2356794" cy="521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dirty="0" err="1"/>
              <a:t>addin_title</a:t>
            </a:r>
            <a:endParaRPr lang="nb-NO" dirty="0"/>
          </a:p>
        </p:txBody>
      </p:sp>
      <p:sp>
        <p:nvSpPr>
          <p:cNvPr id="19" name="addin_text" hidden="1">
            <a:extLst>
              <a:ext uri="{FF2B5EF4-FFF2-40B4-BE49-F238E27FC236}">
                <a16:creationId xmlns:a16="http://schemas.microsoft.com/office/drawing/2014/main" id="{4E3B39B7-9751-440D-A9AB-82782D8FC8DF}"/>
              </a:ext>
            </a:extLst>
          </p:cNvPr>
          <p:cNvSpPr/>
          <p:nvPr userDrawn="1"/>
        </p:nvSpPr>
        <p:spPr>
          <a:xfrm>
            <a:off x="0" y="-861100"/>
            <a:ext cx="2356794" cy="521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dirty="0" err="1"/>
              <a:t>addin_text</a:t>
            </a:r>
            <a:endParaRPr lang="nb-NO" dirty="0"/>
          </a:p>
        </p:txBody>
      </p:sp>
      <p:sp>
        <p:nvSpPr>
          <p:cNvPr id="20" name="addin_image" hidden="1">
            <a:extLst>
              <a:ext uri="{FF2B5EF4-FFF2-40B4-BE49-F238E27FC236}">
                <a16:creationId xmlns:a16="http://schemas.microsoft.com/office/drawing/2014/main" id="{9F11CD0A-A270-4DB2-9FCA-BA55A2B1F0DE}"/>
              </a:ext>
            </a:extLst>
          </p:cNvPr>
          <p:cNvSpPr/>
          <p:nvPr userDrawn="1"/>
        </p:nvSpPr>
        <p:spPr>
          <a:xfrm>
            <a:off x="2505076" y="-861100"/>
            <a:ext cx="2356794" cy="521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dirty="0" err="1"/>
              <a:t>addin_image</a:t>
            </a:r>
            <a:endParaRPr lang="nb-NO" dirty="0"/>
          </a:p>
        </p:txBody>
      </p:sp>
      <p:sp>
        <p:nvSpPr>
          <p:cNvPr id="21" name="addin_grouplist" hidden="1">
            <a:extLst>
              <a:ext uri="{FF2B5EF4-FFF2-40B4-BE49-F238E27FC236}">
                <a16:creationId xmlns:a16="http://schemas.microsoft.com/office/drawing/2014/main" id="{DB6D9EA2-99A8-4372-A598-0B5D60587726}"/>
              </a:ext>
            </a:extLst>
          </p:cNvPr>
          <p:cNvSpPr/>
          <p:nvPr userDrawn="1"/>
        </p:nvSpPr>
        <p:spPr>
          <a:xfrm>
            <a:off x="4973338" y="-861100"/>
            <a:ext cx="2356794" cy="521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sz="900" kern="1200" dirty="0" err="1">
                <a:solidFill>
                  <a:schemeClr val="lt1"/>
                </a:solidFill>
                <a:latin typeface="+mn-lt"/>
                <a:ea typeface="+mn-ea"/>
                <a:cs typeface="+mn-cs"/>
              </a:rPr>
              <a:t>SkiftBakgrunnGroup</a:t>
            </a:r>
            <a:endParaRPr lang="nb-NO" dirty="0"/>
          </a:p>
        </p:txBody>
      </p:sp>
      <p:sp>
        <p:nvSpPr>
          <p:cNvPr id="22" name="addin_logo" hidden="1">
            <a:extLst>
              <a:ext uri="{FF2B5EF4-FFF2-40B4-BE49-F238E27FC236}">
                <a16:creationId xmlns:a16="http://schemas.microsoft.com/office/drawing/2014/main" id="{A4926120-738A-4FCE-960F-FA718D9B088F}"/>
              </a:ext>
            </a:extLst>
          </p:cNvPr>
          <p:cNvSpPr/>
          <p:nvPr userDrawn="1"/>
        </p:nvSpPr>
        <p:spPr>
          <a:xfrm>
            <a:off x="7441600" y="-861100"/>
            <a:ext cx="2356794" cy="521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dirty="0" err="1"/>
              <a:t>addin_logo</a:t>
            </a:r>
            <a:endParaRPr lang="nb-NO" dirty="0"/>
          </a:p>
        </p:txBody>
      </p:sp>
      <p:sp>
        <p:nvSpPr>
          <p:cNvPr id="31" name="addin_colorlist" hidden="1">
            <a:extLst>
              <a:ext uri="{FF2B5EF4-FFF2-40B4-BE49-F238E27FC236}">
                <a16:creationId xmlns:a16="http://schemas.microsoft.com/office/drawing/2014/main" id="{3B6997BB-B94A-40D6-A78C-AD58CB198E0A}"/>
              </a:ext>
            </a:extLst>
          </p:cNvPr>
          <p:cNvSpPr/>
          <p:nvPr userDrawn="1"/>
        </p:nvSpPr>
        <p:spPr>
          <a:xfrm>
            <a:off x="152400" y="-1314178"/>
            <a:ext cx="2356794" cy="521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dirty="0" err="1"/>
              <a:t>kapforHvit</a:t>
            </a:r>
            <a:r>
              <a:rPr lang="nb-NO" dirty="0"/>
              <a:t>, halv1, halv2, halv3, halv4, halv5, halv6, halv7, halv8</a:t>
            </a:r>
          </a:p>
        </p:txBody>
      </p:sp>
      <p:sp>
        <p:nvSpPr>
          <p:cNvPr id="15" name="Title 1">
            <a:extLst>
              <a:ext uri="{FF2B5EF4-FFF2-40B4-BE49-F238E27FC236}">
                <a16:creationId xmlns:a16="http://schemas.microsoft.com/office/drawing/2014/main" id="{1A99F6BB-7452-4A97-9D6D-C9C80D04D213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79038" y="239167"/>
            <a:ext cx="5075367" cy="2387600"/>
          </a:xfrm>
          <a:solidFill>
            <a:srgbClr val="0000FF">
              <a:alpha val="0"/>
            </a:srgbClr>
          </a:solidFill>
        </p:spPr>
        <p:txBody>
          <a:bodyPr anchor="t"/>
          <a:lstStyle>
            <a:lvl1pPr algn="l">
              <a:lnSpc>
                <a:spcPct val="100000"/>
              </a:lnSpc>
              <a:defRPr sz="4501"/>
            </a:lvl1pPr>
          </a:lstStyle>
          <a:p>
            <a:r>
              <a:rPr lang="en-US" noProof="0" dirty="0"/>
              <a:t>Choose faculty from the drop-down menu</a:t>
            </a:r>
          </a:p>
        </p:txBody>
      </p:sp>
      <p:sp>
        <p:nvSpPr>
          <p:cNvPr id="18" name="Text Placeholder 8">
            <a:extLst>
              <a:ext uri="{FF2B5EF4-FFF2-40B4-BE49-F238E27FC236}">
                <a16:creationId xmlns:a16="http://schemas.microsoft.com/office/drawing/2014/main" id="{C050759A-54F8-4B19-AC2D-397DFB40B4A8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379038" y="4112581"/>
            <a:ext cx="5080128" cy="226283"/>
          </a:xfrm>
        </p:spPr>
        <p:txBody>
          <a:bodyPr/>
          <a:lstStyle>
            <a:lvl1pPr marL="0" indent="0">
              <a:buNone/>
              <a:defRPr sz="1750"/>
            </a:lvl1pPr>
          </a:lstStyle>
          <a:p>
            <a:pPr lvl="0"/>
            <a:r>
              <a:rPr lang="nb-NO" dirty="0" err="1"/>
              <a:t>Name</a:t>
            </a:r>
            <a:r>
              <a:rPr lang="nb-NO" dirty="0"/>
              <a:t> </a:t>
            </a:r>
            <a:r>
              <a:rPr lang="nb-NO" dirty="0" err="1"/>
              <a:t>Surname</a:t>
            </a:r>
            <a:endParaRPr lang="en-US" dirty="0"/>
          </a:p>
        </p:txBody>
      </p:sp>
      <p:sp>
        <p:nvSpPr>
          <p:cNvPr id="16" name="Text Placeholder 8">
            <a:extLst>
              <a:ext uri="{FF2B5EF4-FFF2-40B4-BE49-F238E27FC236}">
                <a16:creationId xmlns:a16="http://schemas.microsoft.com/office/drawing/2014/main" id="{B79C2EEB-4BAB-4FD9-8D75-49062C66009B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83800" y="4379312"/>
            <a:ext cx="5075366" cy="226283"/>
          </a:xfrm>
        </p:spPr>
        <p:txBody>
          <a:bodyPr/>
          <a:lstStyle>
            <a:lvl1pPr marL="0" indent="0">
              <a:buNone/>
              <a:defRPr sz="1750"/>
            </a:lvl1pPr>
          </a:lstStyle>
          <a:p>
            <a:pPr lvl="0"/>
            <a:r>
              <a:rPr lang="nb-NO" dirty="0" err="1"/>
              <a:t>Title</a:t>
            </a:r>
            <a:endParaRPr lang="en-US" dirty="0"/>
          </a:p>
        </p:txBody>
      </p:sp>
      <p:sp>
        <p:nvSpPr>
          <p:cNvPr id="17" name="Text Placeholder 8">
            <a:extLst>
              <a:ext uri="{FF2B5EF4-FFF2-40B4-BE49-F238E27FC236}">
                <a16:creationId xmlns:a16="http://schemas.microsoft.com/office/drawing/2014/main" id="{D54445F3-3566-4B75-AA9E-13D05C023D30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383800" y="4646043"/>
            <a:ext cx="5075367" cy="226283"/>
          </a:xfrm>
        </p:spPr>
        <p:txBody>
          <a:bodyPr/>
          <a:lstStyle>
            <a:lvl1pPr marL="0" indent="0">
              <a:buNone/>
              <a:defRPr sz="1750"/>
            </a:lvl1pPr>
          </a:lstStyle>
          <a:p>
            <a:pPr lvl="0"/>
            <a:r>
              <a:rPr lang="nb-NO" dirty="0" err="1"/>
              <a:t>University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79038" y="5135118"/>
            <a:ext cx="5075367" cy="365125"/>
          </a:xfrm>
        </p:spPr>
        <p:txBody>
          <a:bodyPr lIns="0" tIns="0" rIns="0" bIns="0"/>
          <a:lstStyle>
            <a:lvl1pPr>
              <a:defRPr sz="1750">
                <a:solidFill>
                  <a:schemeClr val="tx1"/>
                </a:solidFill>
              </a:defRPr>
            </a:lvl1pPr>
          </a:lstStyle>
          <a:p>
            <a:fld id="{35762FCD-2B6F-44FC-9BD0-0D005973CC99}" type="datetime1">
              <a:rPr lang="en-US" smtClean="0"/>
              <a:t>9/13/2023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0086286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ront page faculty picture and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ext Placeholder 2" descr="Bakgrunn">
            <a:extLst>
              <a:ext uri="{FF2B5EF4-FFF2-40B4-BE49-F238E27FC236}">
                <a16:creationId xmlns:a16="http://schemas.microsoft.com/office/drawing/2014/main" id="{16BE45C5-2FD6-4365-884E-E7211BA9F811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6214641" y="0"/>
            <a:ext cx="5973955" cy="6858000"/>
          </a:xfrm>
          <a:solidFill>
            <a:schemeClr val="accent4"/>
          </a:solidFill>
        </p:spPr>
        <p:txBody>
          <a:bodyPr/>
          <a:lstStyle>
            <a:lvl1pPr marL="0" indent="0">
              <a:buNone/>
              <a:defRPr sz="200">
                <a:solidFill>
                  <a:srgbClr val="010000"/>
                </a:solidFill>
              </a:defRPr>
            </a:lvl1pPr>
          </a:lstStyle>
          <a:p>
            <a:pPr lvl="0"/>
            <a:r>
              <a:rPr lang="en-US" dirty="0"/>
              <a:t> </a:t>
            </a:r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8FC80015-4906-4750-9E68-18BCB837A813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6215063" y="0"/>
            <a:ext cx="5976937" cy="68580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pic>
        <p:nvPicPr>
          <p:cNvPr id="24" name="Graphic 23" descr="UiO segl">
            <a:extLst>
              <a:ext uri="{FF2B5EF4-FFF2-40B4-BE49-F238E27FC236}">
                <a16:creationId xmlns:a16="http://schemas.microsoft.com/office/drawing/2014/main" id="{7A13BE6F-3781-43DF-AA89-B8DEEDEF92A9}"/>
              </a:ext>
            </a:extLst>
          </p:cNvPr>
          <p:cNvPicPr>
            <a:picLocks noChangeAspect="1"/>
          </p:cNvPicPr>
          <p:nvPr userDrawn="1"/>
        </p:nvPicPr>
        <p:blipFill>
          <a:blip/>
          <a:stretch>
            <a:fillRect/>
          </a:stretch>
        </p:blipFill>
        <p:spPr>
          <a:xfrm>
            <a:off x="379038" y="5945262"/>
            <a:ext cx="1717464" cy="538688"/>
          </a:xfrm>
          <a:prstGeom prst="rect">
            <a:avLst/>
          </a:prstGeom>
        </p:spPr>
      </p:pic>
      <p:sp>
        <p:nvSpPr>
          <p:cNvPr id="12" name="addin_colorbox" hidden="1">
            <a:extLst>
              <a:ext uri="{FF2B5EF4-FFF2-40B4-BE49-F238E27FC236}">
                <a16:creationId xmlns:a16="http://schemas.microsoft.com/office/drawing/2014/main" id="{AEA2A8D1-CC8A-49D7-B5F3-4D3D31E797B5}"/>
              </a:ext>
            </a:extLst>
          </p:cNvPr>
          <p:cNvSpPr/>
          <p:nvPr userDrawn="1"/>
        </p:nvSpPr>
        <p:spPr>
          <a:xfrm>
            <a:off x="4861870" y="-1512609"/>
            <a:ext cx="2356794" cy="521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dirty="0" err="1"/>
              <a:t>addin_colorbox</a:t>
            </a:r>
            <a:endParaRPr lang="nb-NO" dirty="0"/>
          </a:p>
        </p:txBody>
      </p:sp>
      <p:sp>
        <p:nvSpPr>
          <p:cNvPr id="14" name="addin_title" hidden="1">
            <a:extLst>
              <a:ext uri="{FF2B5EF4-FFF2-40B4-BE49-F238E27FC236}">
                <a16:creationId xmlns:a16="http://schemas.microsoft.com/office/drawing/2014/main" id="{FA762AA7-0630-463D-983A-714A0FDC6D6B}"/>
              </a:ext>
            </a:extLst>
          </p:cNvPr>
          <p:cNvSpPr/>
          <p:nvPr userDrawn="1"/>
        </p:nvSpPr>
        <p:spPr>
          <a:xfrm>
            <a:off x="9723740" y="-1512609"/>
            <a:ext cx="2356794" cy="521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dirty="0" err="1"/>
              <a:t>addin_title</a:t>
            </a:r>
            <a:endParaRPr lang="nb-NO" dirty="0"/>
          </a:p>
        </p:txBody>
      </p:sp>
      <p:sp>
        <p:nvSpPr>
          <p:cNvPr id="19" name="addin_text" hidden="1">
            <a:extLst>
              <a:ext uri="{FF2B5EF4-FFF2-40B4-BE49-F238E27FC236}">
                <a16:creationId xmlns:a16="http://schemas.microsoft.com/office/drawing/2014/main" id="{BADFE346-6D41-462E-B93E-8A4581258439}"/>
              </a:ext>
            </a:extLst>
          </p:cNvPr>
          <p:cNvSpPr/>
          <p:nvPr userDrawn="1"/>
        </p:nvSpPr>
        <p:spPr>
          <a:xfrm>
            <a:off x="0" y="-861100"/>
            <a:ext cx="2356794" cy="521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dirty="0" err="1"/>
              <a:t>addin_text</a:t>
            </a:r>
            <a:endParaRPr lang="nb-NO" dirty="0"/>
          </a:p>
        </p:txBody>
      </p:sp>
      <p:sp>
        <p:nvSpPr>
          <p:cNvPr id="20" name="addin_image" hidden="1">
            <a:extLst>
              <a:ext uri="{FF2B5EF4-FFF2-40B4-BE49-F238E27FC236}">
                <a16:creationId xmlns:a16="http://schemas.microsoft.com/office/drawing/2014/main" id="{2F05EFBC-3D55-4A55-AC99-18A584A64FD7}"/>
              </a:ext>
            </a:extLst>
          </p:cNvPr>
          <p:cNvSpPr/>
          <p:nvPr userDrawn="1"/>
        </p:nvSpPr>
        <p:spPr>
          <a:xfrm>
            <a:off x="2505076" y="-861100"/>
            <a:ext cx="2356794" cy="521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dirty="0" err="1"/>
              <a:t>addin_image</a:t>
            </a:r>
            <a:endParaRPr lang="nb-NO" dirty="0"/>
          </a:p>
        </p:txBody>
      </p:sp>
      <p:sp>
        <p:nvSpPr>
          <p:cNvPr id="21" name="addin_grouplist" hidden="1">
            <a:extLst>
              <a:ext uri="{FF2B5EF4-FFF2-40B4-BE49-F238E27FC236}">
                <a16:creationId xmlns:a16="http://schemas.microsoft.com/office/drawing/2014/main" id="{22529F69-78C3-4EA5-A8EF-DAED9CFEB726}"/>
              </a:ext>
            </a:extLst>
          </p:cNvPr>
          <p:cNvSpPr/>
          <p:nvPr userDrawn="1"/>
        </p:nvSpPr>
        <p:spPr>
          <a:xfrm>
            <a:off x="4973338" y="-861100"/>
            <a:ext cx="2356794" cy="521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sz="900" kern="1200" dirty="0" err="1">
                <a:solidFill>
                  <a:schemeClr val="lt1"/>
                </a:solidFill>
                <a:latin typeface="+mn-lt"/>
                <a:ea typeface="+mn-ea"/>
                <a:cs typeface="+mn-cs"/>
              </a:rPr>
              <a:t>SkiftBakgrunnGroup</a:t>
            </a:r>
            <a:endParaRPr lang="nb-NO" dirty="0"/>
          </a:p>
        </p:txBody>
      </p:sp>
      <p:sp>
        <p:nvSpPr>
          <p:cNvPr id="22" name="addin_logo" hidden="1">
            <a:extLst>
              <a:ext uri="{FF2B5EF4-FFF2-40B4-BE49-F238E27FC236}">
                <a16:creationId xmlns:a16="http://schemas.microsoft.com/office/drawing/2014/main" id="{26D5A990-E30B-4E3A-A5A7-8F106A934ECB}"/>
              </a:ext>
            </a:extLst>
          </p:cNvPr>
          <p:cNvSpPr/>
          <p:nvPr userDrawn="1"/>
        </p:nvSpPr>
        <p:spPr>
          <a:xfrm>
            <a:off x="7441600" y="-861100"/>
            <a:ext cx="2356794" cy="521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dirty="0" err="1"/>
              <a:t>addin_logo</a:t>
            </a:r>
            <a:endParaRPr lang="nb-NO" dirty="0"/>
          </a:p>
        </p:txBody>
      </p:sp>
      <p:sp>
        <p:nvSpPr>
          <p:cNvPr id="32" name="addin_colorlist" hidden="1">
            <a:extLst>
              <a:ext uri="{FF2B5EF4-FFF2-40B4-BE49-F238E27FC236}">
                <a16:creationId xmlns:a16="http://schemas.microsoft.com/office/drawing/2014/main" id="{F16A078A-965E-4FF3-B0E0-E928670830B3}"/>
              </a:ext>
            </a:extLst>
          </p:cNvPr>
          <p:cNvSpPr/>
          <p:nvPr userDrawn="1"/>
        </p:nvSpPr>
        <p:spPr>
          <a:xfrm>
            <a:off x="152400" y="-1314178"/>
            <a:ext cx="2356794" cy="521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dirty="0" err="1"/>
              <a:t>kapforHvit</a:t>
            </a:r>
            <a:r>
              <a:rPr lang="nb-NO" dirty="0"/>
              <a:t>, halv1, halv2, halv3, halv4, halv5, halv6, halv7, halv8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5A7D8FAB-5135-4ED0-ACB7-2739C6B82F8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82847" y="341458"/>
            <a:ext cx="5071557" cy="207999"/>
          </a:xfrm>
          <a:solidFill>
            <a:srgbClr val="0000FE">
              <a:alpha val="0"/>
            </a:srgbClr>
          </a:solidFill>
        </p:spPr>
        <p:txBody>
          <a:bodyPr/>
          <a:lstStyle>
            <a:lvl1pPr marL="0" indent="0">
              <a:buNone/>
              <a:defRPr sz="1200"/>
            </a:lvl1pPr>
          </a:lstStyle>
          <a:p>
            <a:pPr lvl="0"/>
            <a:r>
              <a:rPr lang="en-US" noProof="0" dirty="0"/>
              <a:t>Choose faculty from the drop-down menu</a:t>
            </a:r>
          </a:p>
        </p:txBody>
      </p:sp>
      <p:sp>
        <p:nvSpPr>
          <p:cNvPr id="15" name="Title 1">
            <a:extLst>
              <a:ext uri="{FF2B5EF4-FFF2-40B4-BE49-F238E27FC236}">
                <a16:creationId xmlns:a16="http://schemas.microsoft.com/office/drawing/2014/main" id="{1A99F6BB-7452-4A97-9D6D-C9C80D04D21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75634" y="2283763"/>
            <a:ext cx="5075367" cy="1650530"/>
          </a:xfrm>
        </p:spPr>
        <p:txBody>
          <a:bodyPr anchor="t"/>
          <a:lstStyle>
            <a:lvl1pPr algn="l">
              <a:lnSpc>
                <a:spcPct val="100000"/>
              </a:lnSpc>
              <a:defRPr sz="4501"/>
            </a:lvl1pPr>
          </a:lstStyle>
          <a:p>
            <a:r>
              <a:rPr lang="en-US" noProof="0"/>
              <a:t>Click to edit Master title style</a:t>
            </a:r>
            <a:endParaRPr lang="nb-NO" noProof="0" dirty="0"/>
          </a:p>
        </p:txBody>
      </p:sp>
      <p:sp>
        <p:nvSpPr>
          <p:cNvPr id="18" name="Text Placeholder 8">
            <a:extLst>
              <a:ext uri="{FF2B5EF4-FFF2-40B4-BE49-F238E27FC236}">
                <a16:creationId xmlns:a16="http://schemas.microsoft.com/office/drawing/2014/main" id="{0C5E1721-C410-49BE-9F3F-24805109740D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379038" y="4112581"/>
            <a:ext cx="5080128" cy="226283"/>
          </a:xfrm>
        </p:spPr>
        <p:txBody>
          <a:bodyPr/>
          <a:lstStyle>
            <a:lvl1pPr marL="0" indent="0">
              <a:buNone/>
              <a:defRPr sz="1750"/>
            </a:lvl1pPr>
          </a:lstStyle>
          <a:p>
            <a:pPr lvl="0"/>
            <a:r>
              <a:rPr lang="nb-NO" dirty="0" err="1"/>
              <a:t>Name</a:t>
            </a:r>
            <a:r>
              <a:rPr lang="nb-NO" dirty="0"/>
              <a:t> </a:t>
            </a:r>
            <a:r>
              <a:rPr lang="nb-NO" dirty="0" err="1"/>
              <a:t>Surname</a:t>
            </a:r>
            <a:endParaRPr lang="en-US" dirty="0"/>
          </a:p>
        </p:txBody>
      </p:sp>
      <p:sp>
        <p:nvSpPr>
          <p:cNvPr id="16" name="Text Placeholder 8">
            <a:extLst>
              <a:ext uri="{FF2B5EF4-FFF2-40B4-BE49-F238E27FC236}">
                <a16:creationId xmlns:a16="http://schemas.microsoft.com/office/drawing/2014/main" id="{DAF0B331-B584-46FA-B290-ADD1C599DDB0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383800" y="4379312"/>
            <a:ext cx="5075366" cy="226283"/>
          </a:xfrm>
        </p:spPr>
        <p:txBody>
          <a:bodyPr/>
          <a:lstStyle>
            <a:lvl1pPr marL="0" indent="0">
              <a:buNone/>
              <a:defRPr sz="1750"/>
            </a:lvl1pPr>
          </a:lstStyle>
          <a:p>
            <a:pPr lvl="0"/>
            <a:r>
              <a:rPr lang="nb-NO" dirty="0" err="1"/>
              <a:t>Title</a:t>
            </a:r>
            <a:endParaRPr lang="en-US" dirty="0"/>
          </a:p>
        </p:txBody>
      </p:sp>
      <p:sp>
        <p:nvSpPr>
          <p:cNvPr id="17" name="Text Placeholder 8">
            <a:extLst>
              <a:ext uri="{FF2B5EF4-FFF2-40B4-BE49-F238E27FC236}">
                <a16:creationId xmlns:a16="http://schemas.microsoft.com/office/drawing/2014/main" id="{9D579993-FE03-45A3-B1FB-C50D4B5D6288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383800" y="4646043"/>
            <a:ext cx="5075367" cy="226283"/>
          </a:xfrm>
        </p:spPr>
        <p:txBody>
          <a:bodyPr/>
          <a:lstStyle>
            <a:lvl1pPr marL="0" indent="0">
              <a:buNone/>
              <a:defRPr sz="1750"/>
            </a:lvl1pPr>
          </a:lstStyle>
          <a:p>
            <a:pPr lvl="0"/>
            <a:r>
              <a:rPr lang="nb-NO" dirty="0" err="1"/>
              <a:t>University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79038" y="5135118"/>
            <a:ext cx="5075367" cy="365125"/>
          </a:xfrm>
        </p:spPr>
        <p:txBody>
          <a:bodyPr lIns="0" tIns="0" rIns="0" bIns="0"/>
          <a:lstStyle>
            <a:lvl1pPr>
              <a:defRPr sz="1750">
                <a:solidFill>
                  <a:schemeClr val="tx1"/>
                </a:solidFill>
              </a:defRPr>
            </a:lvl1pPr>
          </a:lstStyle>
          <a:p>
            <a:fld id="{9F698189-7E26-4A99-91E6-80B2900F7283}" type="datetime1">
              <a:rPr lang="en-US" smtClean="0"/>
              <a:t>9/13/2023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8396655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ront page institut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ext Placeholder 2" descr="Bakgrunn">
            <a:extLst>
              <a:ext uri="{FF2B5EF4-FFF2-40B4-BE49-F238E27FC236}">
                <a16:creationId xmlns:a16="http://schemas.microsoft.com/office/drawing/2014/main" id="{4E3EE5B4-2D44-45E3-B636-1734E02BAC5F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214641" y="0"/>
            <a:ext cx="5973955" cy="6858000"/>
          </a:xfrm>
          <a:solidFill>
            <a:schemeClr val="accent4"/>
          </a:solidFill>
        </p:spPr>
        <p:txBody>
          <a:bodyPr/>
          <a:lstStyle>
            <a:lvl1pPr marL="0" indent="0">
              <a:buNone/>
              <a:defRPr sz="200">
                <a:solidFill>
                  <a:srgbClr val="010000"/>
                </a:solidFill>
              </a:defRPr>
            </a:lvl1pPr>
          </a:lstStyle>
          <a:p>
            <a:pPr lvl="0"/>
            <a:r>
              <a:rPr lang="en-US" dirty="0"/>
              <a:t> 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63D537D-BDA7-442F-85CC-77B15D3E9EB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6209880" y="0"/>
            <a:ext cx="5982120" cy="6858000"/>
          </a:xfrm>
          <a:prstGeom prst="rect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txBody>
          <a:bodyPr lIns="0" tIns="0" rIns="0" bIns="0"/>
          <a:lstStyle/>
          <a:p>
            <a:r>
              <a:rPr lang="en-US"/>
              <a:t>Click icon to add picture</a:t>
            </a:r>
          </a:p>
        </p:txBody>
      </p:sp>
      <p:pic>
        <p:nvPicPr>
          <p:cNvPr id="2" name="Graphic 1" descr="UiO segl">
            <a:extLst>
              <a:ext uri="{FF2B5EF4-FFF2-40B4-BE49-F238E27FC236}">
                <a16:creationId xmlns:a16="http://schemas.microsoft.com/office/drawing/2014/main" id="{6161745A-C000-4B1A-BBF6-1904AA5E4F9B}"/>
              </a:ext>
            </a:extLst>
          </p:cNvPr>
          <p:cNvPicPr>
            <a:picLocks noChangeAspect="1"/>
          </p:cNvPicPr>
          <p:nvPr userDrawn="1"/>
        </p:nvPicPr>
        <p:blipFill>
          <a:blip/>
          <a:stretch>
            <a:fillRect/>
          </a:stretch>
        </p:blipFill>
        <p:spPr>
          <a:xfrm>
            <a:off x="379038" y="5945262"/>
            <a:ext cx="1717464" cy="538688"/>
          </a:xfrm>
          <a:prstGeom prst="rect">
            <a:avLst/>
          </a:prstGeom>
        </p:spPr>
      </p:pic>
      <p:sp>
        <p:nvSpPr>
          <p:cNvPr id="11" name="addin_colorbox" hidden="1">
            <a:extLst>
              <a:ext uri="{FF2B5EF4-FFF2-40B4-BE49-F238E27FC236}">
                <a16:creationId xmlns:a16="http://schemas.microsoft.com/office/drawing/2014/main" id="{D1415340-24A4-4DEA-BEFB-EEC4384292C0}"/>
              </a:ext>
            </a:extLst>
          </p:cNvPr>
          <p:cNvSpPr/>
          <p:nvPr userDrawn="1"/>
        </p:nvSpPr>
        <p:spPr>
          <a:xfrm>
            <a:off x="4861870" y="-1512609"/>
            <a:ext cx="2356794" cy="521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dirty="0" err="1"/>
              <a:t>addin_colorbox</a:t>
            </a:r>
            <a:endParaRPr lang="nb-NO" dirty="0"/>
          </a:p>
        </p:txBody>
      </p:sp>
      <p:sp>
        <p:nvSpPr>
          <p:cNvPr id="12" name="addin_title" hidden="1">
            <a:extLst>
              <a:ext uri="{FF2B5EF4-FFF2-40B4-BE49-F238E27FC236}">
                <a16:creationId xmlns:a16="http://schemas.microsoft.com/office/drawing/2014/main" id="{9F75B8A5-5BF9-4EC4-8BB6-C6D3F7E34839}"/>
              </a:ext>
            </a:extLst>
          </p:cNvPr>
          <p:cNvSpPr/>
          <p:nvPr userDrawn="1"/>
        </p:nvSpPr>
        <p:spPr>
          <a:xfrm>
            <a:off x="9723740" y="-1512609"/>
            <a:ext cx="2356794" cy="521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dirty="0" err="1"/>
              <a:t>addin_title</a:t>
            </a:r>
            <a:endParaRPr lang="nb-NO" dirty="0"/>
          </a:p>
        </p:txBody>
      </p:sp>
      <p:sp>
        <p:nvSpPr>
          <p:cNvPr id="19" name="addin_text" hidden="1">
            <a:extLst>
              <a:ext uri="{FF2B5EF4-FFF2-40B4-BE49-F238E27FC236}">
                <a16:creationId xmlns:a16="http://schemas.microsoft.com/office/drawing/2014/main" id="{4E3B39B7-9751-440D-A9AB-82782D8FC8DF}"/>
              </a:ext>
            </a:extLst>
          </p:cNvPr>
          <p:cNvSpPr/>
          <p:nvPr userDrawn="1"/>
        </p:nvSpPr>
        <p:spPr>
          <a:xfrm>
            <a:off x="0" y="-861100"/>
            <a:ext cx="2356794" cy="521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dirty="0" err="1"/>
              <a:t>addin_text</a:t>
            </a:r>
            <a:endParaRPr lang="nb-NO" dirty="0"/>
          </a:p>
        </p:txBody>
      </p:sp>
      <p:sp>
        <p:nvSpPr>
          <p:cNvPr id="20" name="addin_image" hidden="1">
            <a:extLst>
              <a:ext uri="{FF2B5EF4-FFF2-40B4-BE49-F238E27FC236}">
                <a16:creationId xmlns:a16="http://schemas.microsoft.com/office/drawing/2014/main" id="{9F11CD0A-A270-4DB2-9FCA-BA55A2B1F0DE}"/>
              </a:ext>
            </a:extLst>
          </p:cNvPr>
          <p:cNvSpPr/>
          <p:nvPr userDrawn="1"/>
        </p:nvSpPr>
        <p:spPr>
          <a:xfrm>
            <a:off x="2505076" y="-861100"/>
            <a:ext cx="2356794" cy="521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dirty="0" err="1"/>
              <a:t>addin_image</a:t>
            </a:r>
            <a:endParaRPr lang="nb-NO" dirty="0"/>
          </a:p>
        </p:txBody>
      </p:sp>
      <p:sp>
        <p:nvSpPr>
          <p:cNvPr id="21" name="addin_grouplist" hidden="1">
            <a:extLst>
              <a:ext uri="{FF2B5EF4-FFF2-40B4-BE49-F238E27FC236}">
                <a16:creationId xmlns:a16="http://schemas.microsoft.com/office/drawing/2014/main" id="{DB6D9EA2-99A8-4372-A598-0B5D60587726}"/>
              </a:ext>
            </a:extLst>
          </p:cNvPr>
          <p:cNvSpPr/>
          <p:nvPr userDrawn="1"/>
        </p:nvSpPr>
        <p:spPr>
          <a:xfrm>
            <a:off x="4973338" y="-861100"/>
            <a:ext cx="2356794" cy="521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sz="900" kern="1200" dirty="0" err="1">
                <a:solidFill>
                  <a:schemeClr val="lt1"/>
                </a:solidFill>
                <a:latin typeface="+mn-lt"/>
                <a:ea typeface="+mn-ea"/>
                <a:cs typeface="+mn-cs"/>
              </a:rPr>
              <a:t>SkiftBakgrunnGroup</a:t>
            </a:r>
            <a:endParaRPr lang="nb-NO" dirty="0"/>
          </a:p>
        </p:txBody>
      </p:sp>
      <p:sp>
        <p:nvSpPr>
          <p:cNvPr id="22" name="addin_logo" hidden="1">
            <a:extLst>
              <a:ext uri="{FF2B5EF4-FFF2-40B4-BE49-F238E27FC236}">
                <a16:creationId xmlns:a16="http://schemas.microsoft.com/office/drawing/2014/main" id="{A4926120-738A-4FCE-960F-FA718D9B088F}"/>
              </a:ext>
            </a:extLst>
          </p:cNvPr>
          <p:cNvSpPr/>
          <p:nvPr userDrawn="1"/>
        </p:nvSpPr>
        <p:spPr>
          <a:xfrm>
            <a:off x="7441600" y="-861100"/>
            <a:ext cx="2356794" cy="521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dirty="0" err="1"/>
              <a:t>addin_logo</a:t>
            </a:r>
            <a:endParaRPr lang="nb-NO" dirty="0"/>
          </a:p>
        </p:txBody>
      </p:sp>
      <p:sp>
        <p:nvSpPr>
          <p:cNvPr id="33" name="addin_colorlist" hidden="1">
            <a:extLst>
              <a:ext uri="{FF2B5EF4-FFF2-40B4-BE49-F238E27FC236}">
                <a16:creationId xmlns:a16="http://schemas.microsoft.com/office/drawing/2014/main" id="{42E83DC4-A084-4DCE-BDE0-EDA5F5F7AB66}"/>
              </a:ext>
            </a:extLst>
          </p:cNvPr>
          <p:cNvSpPr/>
          <p:nvPr userDrawn="1"/>
        </p:nvSpPr>
        <p:spPr>
          <a:xfrm>
            <a:off x="152400" y="-1314178"/>
            <a:ext cx="2356794" cy="521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dirty="0" err="1"/>
              <a:t>kapforHvit</a:t>
            </a:r>
            <a:r>
              <a:rPr lang="nb-NO" dirty="0"/>
              <a:t>, halv1, halv2, halv3, halv4, halv5, halv6, halv7, halv8</a:t>
            </a:r>
          </a:p>
        </p:txBody>
      </p:sp>
      <p:sp>
        <p:nvSpPr>
          <p:cNvPr id="24" name="Text Placeholder 8">
            <a:extLst>
              <a:ext uri="{FF2B5EF4-FFF2-40B4-BE49-F238E27FC236}">
                <a16:creationId xmlns:a16="http://schemas.microsoft.com/office/drawing/2014/main" id="{AA9DF7D4-90D1-427E-86F5-96B8E6DDF5C0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82847" y="341458"/>
            <a:ext cx="5071557" cy="207999"/>
          </a:xfrm>
          <a:solidFill>
            <a:srgbClr val="0000FE">
              <a:alpha val="0"/>
            </a:srgbClr>
          </a:solidFill>
        </p:spPr>
        <p:txBody>
          <a:bodyPr/>
          <a:lstStyle>
            <a:lvl1pPr marL="0" indent="0">
              <a:buNone/>
              <a:defRPr sz="1200"/>
            </a:lvl1pPr>
          </a:lstStyle>
          <a:p>
            <a:pPr lvl="0"/>
            <a:r>
              <a:rPr lang="en-US" noProof="0" dirty="0"/>
              <a:t>Choose faculty from the drop-down menu</a:t>
            </a:r>
          </a:p>
        </p:txBody>
      </p:sp>
      <p:sp>
        <p:nvSpPr>
          <p:cNvPr id="25" name="Text Placeholder 4">
            <a:extLst>
              <a:ext uri="{FF2B5EF4-FFF2-40B4-BE49-F238E27FC236}">
                <a16:creationId xmlns:a16="http://schemas.microsoft.com/office/drawing/2014/main" id="{9353483E-A81E-4295-A996-3D67CCCC2E09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379038" y="653143"/>
            <a:ext cx="5075367" cy="1973624"/>
          </a:xfrm>
        </p:spPr>
        <p:txBody>
          <a:bodyPr/>
          <a:lstStyle>
            <a:lvl1pPr marL="0" indent="0">
              <a:buNone/>
              <a:defRPr lang="en-US" sz="4501" kern="120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nb-NO" sz="4501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Name</a:t>
            </a:r>
            <a:r>
              <a:rPr lang="nb-NO" sz="4501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</a:t>
            </a:r>
            <a:r>
              <a:rPr lang="nb-NO" sz="4501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of</a:t>
            </a:r>
            <a:r>
              <a:rPr lang="nb-NO" sz="4501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</a:t>
            </a:r>
            <a:r>
              <a:rPr lang="nb-NO" sz="4501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department</a:t>
            </a:r>
            <a:endParaRPr lang="en-US" dirty="0"/>
          </a:p>
        </p:txBody>
      </p:sp>
      <p:sp>
        <p:nvSpPr>
          <p:cNvPr id="18" name="Text Placeholder 8">
            <a:extLst>
              <a:ext uri="{FF2B5EF4-FFF2-40B4-BE49-F238E27FC236}">
                <a16:creationId xmlns:a16="http://schemas.microsoft.com/office/drawing/2014/main" id="{C050759A-54F8-4B19-AC2D-397DFB40B4A8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379038" y="4112581"/>
            <a:ext cx="5080128" cy="226283"/>
          </a:xfrm>
        </p:spPr>
        <p:txBody>
          <a:bodyPr/>
          <a:lstStyle>
            <a:lvl1pPr marL="0" indent="0">
              <a:buNone/>
              <a:defRPr sz="1750"/>
            </a:lvl1pPr>
          </a:lstStyle>
          <a:p>
            <a:pPr lvl="0"/>
            <a:r>
              <a:rPr lang="nb-NO" dirty="0" err="1"/>
              <a:t>Name</a:t>
            </a:r>
            <a:r>
              <a:rPr lang="nb-NO" dirty="0"/>
              <a:t> </a:t>
            </a:r>
            <a:r>
              <a:rPr lang="nb-NO" dirty="0" err="1"/>
              <a:t>Surname</a:t>
            </a:r>
            <a:endParaRPr lang="en-US" dirty="0"/>
          </a:p>
        </p:txBody>
      </p:sp>
      <p:sp>
        <p:nvSpPr>
          <p:cNvPr id="16" name="Text Placeholder 8">
            <a:extLst>
              <a:ext uri="{FF2B5EF4-FFF2-40B4-BE49-F238E27FC236}">
                <a16:creationId xmlns:a16="http://schemas.microsoft.com/office/drawing/2014/main" id="{B79C2EEB-4BAB-4FD9-8D75-49062C66009B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83800" y="4379312"/>
            <a:ext cx="5075366" cy="226283"/>
          </a:xfrm>
        </p:spPr>
        <p:txBody>
          <a:bodyPr/>
          <a:lstStyle>
            <a:lvl1pPr marL="0" indent="0">
              <a:buNone/>
              <a:defRPr sz="1750"/>
            </a:lvl1pPr>
          </a:lstStyle>
          <a:p>
            <a:pPr lvl="0"/>
            <a:r>
              <a:rPr lang="nb-NO" dirty="0" err="1"/>
              <a:t>Title</a:t>
            </a:r>
            <a:endParaRPr lang="en-US" dirty="0"/>
          </a:p>
        </p:txBody>
      </p:sp>
      <p:sp>
        <p:nvSpPr>
          <p:cNvPr id="17" name="Text Placeholder 8">
            <a:extLst>
              <a:ext uri="{FF2B5EF4-FFF2-40B4-BE49-F238E27FC236}">
                <a16:creationId xmlns:a16="http://schemas.microsoft.com/office/drawing/2014/main" id="{D54445F3-3566-4B75-AA9E-13D05C023D30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383800" y="4646043"/>
            <a:ext cx="5075367" cy="226283"/>
          </a:xfrm>
        </p:spPr>
        <p:txBody>
          <a:bodyPr/>
          <a:lstStyle>
            <a:lvl1pPr marL="0" indent="0">
              <a:buNone/>
              <a:defRPr sz="1750"/>
            </a:lvl1pPr>
          </a:lstStyle>
          <a:p>
            <a:pPr lvl="0"/>
            <a:r>
              <a:rPr lang="nb-NO" dirty="0" err="1"/>
              <a:t>University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79038" y="5135118"/>
            <a:ext cx="5075367" cy="365125"/>
          </a:xfrm>
        </p:spPr>
        <p:txBody>
          <a:bodyPr lIns="0" tIns="0" rIns="0" bIns="0"/>
          <a:lstStyle>
            <a:lvl1pPr>
              <a:defRPr sz="1750">
                <a:solidFill>
                  <a:schemeClr val="tx1"/>
                </a:solidFill>
              </a:defRPr>
            </a:lvl1pPr>
          </a:lstStyle>
          <a:p>
            <a:fld id="{F7B1E92B-8268-434A-A36A-2DE8FAE696AA}" type="datetime1">
              <a:rPr lang="en-US" smtClean="0"/>
              <a:t>9/13/2023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1680948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ront page institut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ext Placeholder 2" descr="Bakgrunn">
            <a:extLst>
              <a:ext uri="{FF2B5EF4-FFF2-40B4-BE49-F238E27FC236}">
                <a16:creationId xmlns:a16="http://schemas.microsoft.com/office/drawing/2014/main" id="{4E3EE5B4-2D44-45E3-B636-1734E02BAC5F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214641" y="0"/>
            <a:ext cx="5973955" cy="6858000"/>
          </a:xfrm>
          <a:solidFill>
            <a:schemeClr val="accent4"/>
          </a:solidFill>
        </p:spPr>
        <p:txBody>
          <a:bodyPr/>
          <a:lstStyle>
            <a:lvl1pPr marL="0" indent="0">
              <a:buNone/>
              <a:defRPr sz="200">
                <a:solidFill>
                  <a:srgbClr val="010000"/>
                </a:solidFill>
              </a:defRPr>
            </a:lvl1pPr>
          </a:lstStyle>
          <a:p>
            <a:pPr lvl="0"/>
            <a:r>
              <a:rPr lang="en-US" dirty="0"/>
              <a:t> </a:t>
            </a:r>
          </a:p>
        </p:txBody>
      </p:sp>
      <p:sp>
        <p:nvSpPr>
          <p:cNvPr id="14" name="Content Placeholder 17">
            <a:extLst>
              <a:ext uri="{FF2B5EF4-FFF2-40B4-BE49-F238E27FC236}">
                <a16:creationId xmlns:a16="http://schemas.microsoft.com/office/drawing/2014/main" id="{F839063B-4438-46C0-A11A-618196F76696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6209880" y="0"/>
            <a:ext cx="5982120" cy="6858000"/>
          </a:xfrm>
          <a:prstGeom prst="rect">
            <a:avLst/>
          </a:prstGeom>
          <a:noFill/>
        </p:spPr>
        <p:txBody>
          <a:bodyPr lIns="0" tIns="0" rIns="0" bIns="0"/>
          <a:lstStyle>
            <a:lvl1pPr>
              <a:buNone/>
              <a:defRPr/>
            </a:lvl1pPr>
          </a:lstStyle>
          <a:p>
            <a:pPr lvl="0"/>
            <a:r>
              <a:rPr lang="nb-NO" dirty="0"/>
              <a:t> </a:t>
            </a:r>
            <a:endParaRPr lang="en-US" dirty="0"/>
          </a:p>
        </p:txBody>
      </p:sp>
      <p:pic>
        <p:nvPicPr>
          <p:cNvPr id="2" name="Graphic 1" descr="UiO segl">
            <a:extLst>
              <a:ext uri="{FF2B5EF4-FFF2-40B4-BE49-F238E27FC236}">
                <a16:creationId xmlns:a16="http://schemas.microsoft.com/office/drawing/2014/main" id="{6161745A-C000-4B1A-BBF6-1904AA5E4F9B}"/>
              </a:ext>
            </a:extLst>
          </p:cNvPr>
          <p:cNvPicPr>
            <a:picLocks noChangeAspect="1"/>
          </p:cNvPicPr>
          <p:nvPr userDrawn="1"/>
        </p:nvPicPr>
        <p:blipFill>
          <a:blip/>
          <a:stretch>
            <a:fillRect/>
          </a:stretch>
        </p:blipFill>
        <p:spPr>
          <a:xfrm>
            <a:off x="379038" y="5945262"/>
            <a:ext cx="1717464" cy="538688"/>
          </a:xfrm>
          <a:prstGeom prst="rect">
            <a:avLst/>
          </a:prstGeom>
        </p:spPr>
      </p:pic>
      <p:sp>
        <p:nvSpPr>
          <p:cNvPr id="11" name="addin_colorbox" hidden="1">
            <a:extLst>
              <a:ext uri="{FF2B5EF4-FFF2-40B4-BE49-F238E27FC236}">
                <a16:creationId xmlns:a16="http://schemas.microsoft.com/office/drawing/2014/main" id="{D1415340-24A4-4DEA-BEFB-EEC4384292C0}"/>
              </a:ext>
            </a:extLst>
          </p:cNvPr>
          <p:cNvSpPr/>
          <p:nvPr userDrawn="1"/>
        </p:nvSpPr>
        <p:spPr>
          <a:xfrm>
            <a:off x="4861870" y="-1512609"/>
            <a:ext cx="2356794" cy="521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dirty="0" err="1"/>
              <a:t>addin_colorbox</a:t>
            </a:r>
            <a:endParaRPr lang="nb-NO" dirty="0"/>
          </a:p>
        </p:txBody>
      </p:sp>
      <p:sp>
        <p:nvSpPr>
          <p:cNvPr id="12" name="addin_title" hidden="1">
            <a:extLst>
              <a:ext uri="{FF2B5EF4-FFF2-40B4-BE49-F238E27FC236}">
                <a16:creationId xmlns:a16="http://schemas.microsoft.com/office/drawing/2014/main" id="{9F75B8A5-5BF9-4EC4-8BB6-C6D3F7E34839}"/>
              </a:ext>
            </a:extLst>
          </p:cNvPr>
          <p:cNvSpPr/>
          <p:nvPr userDrawn="1"/>
        </p:nvSpPr>
        <p:spPr>
          <a:xfrm>
            <a:off x="9723740" y="-1512609"/>
            <a:ext cx="2356794" cy="521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dirty="0" err="1"/>
              <a:t>addin_title</a:t>
            </a:r>
            <a:endParaRPr lang="nb-NO" dirty="0"/>
          </a:p>
        </p:txBody>
      </p:sp>
      <p:sp>
        <p:nvSpPr>
          <p:cNvPr id="19" name="addin_text" hidden="1">
            <a:extLst>
              <a:ext uri="{FF2B5EF4-FFF2-40B4-BE49-F238E27FC236}">
                <a16:creationId xmlns:a16="http://schemas.microsoft.com/office/drawing/2014/main" id="{4E3B39B7-9751-440D-A9AB-82782D8FC8DF}"/>
              </a:ext>
            </a:extLst>
          </p:cNvPr>
          <p:cNvSpPr/>
          <p:nvPr userDrawn="1"/>
        </p:nvSpPr>
        <p:spPr>
          <a:xfrm>
            <a:off x="0" y="-861100"/>
            <a:ext cx="2356794" cy="521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dirty="0" err="1"/>
              <a:t>addin_text</a:t>
            </a:r>
            <a:endParaRPr lang="nb-NO" dirty="0"/>
          </a:p>
        </p:txBody>
      </p:sp>
      <p:sp>
        <p:nvSpPr>
          <p:cNvPr id="20" name="addin_image" hidden="1">
            <a:extLst>
              <a:ext uri="{FF2B5EF4-FFF2-40B4-BE49-F238E27FC236}">
                <a16:creationId xmlns:a16="http://schemas.microsoft.com/office/drawing/2014/main" id="{9F11CD0A-A270-4DB2-9FCA-BA55A2B1F0DE}"/>
              </a:ext>
            </a:extLst>
          </p:cNvPr>
          <p:cNvSpPr/>
          <p:nvPr userDrawn="1"/>
        </p:nvSpPr>
        <p:spPr>
          <a:xfrm>
            <a:off x="2505076" y="-861100"/>
            <a:ext cx="2356794" cy="521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dirty="0" err="1"/>
              <a:t>addin_image</a:t>
            </a:r>
            <a:endParaRPr lang="nb-NO" dirty="0"/>
          </a:p>
        </p:txBody>
      </p:sp>
      <p:sp>
        <p:nvSpPr>
          <p:cNvPr id="21" name="addin_grouplist" hidden="1">
            <a:extLst>
              <a:ext uri="{FF2B5EF4-FFF2-40B4-BE49-F238E27FC236}">
                <a16:creationId xmlns:a16="http://schemas.microsoft.com/office/drawing/2014/main" id="{DB6D9EA2-99A8-4372-A598-0B5D60587726}"/>
              </a:ext>
            </a:extLst>
          </p:cNvPr>
          <p:cNvSpPr/>
          <p:nvPr userDrawn="1"/>
        </p:nvSpPr>
        <p:spPr>
          <a:xfrm>
            <a:off x="4973338" y="-861100"/>
            <a:ext cx="2356794" cy="521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sz="900" kern="1200" dirty="0" err="1">
                <a:solidFill>
                  <a:schemeClr val="lt1"/>
                </a:solidFill>
                <a:latin typeface="+mn-lt"/>
                <a:ea typeface="+mn-ea"/>
                <a:cs typeface="+mn-cs"/>
              </a:rPr>
              <a:t>SkiftBakgrunnGroup</a:t>
            </a:r>
            <a:endParaRPr lang="nb-NO" dirty="0"/>
          </a:p>
        </p:txBody>
      </p:sp>
      <p:sp>
        <p:nvSpPr>
          <p:cNvPr id="22" name="addin_logo" hidden="1">
            <a:extLst>
              <a:ext uri="{FF2B5EF4-FFF2-40B4-BE49-F238E27FC236}">
                <a16:creationId xmlns:a16="http://schemas.microsoft.com/office/drawing/2014/main" id="{A4926120-738A-4FCE-960F-FA718D9B088F}"/>
              </a:ext>
            </a:extLst>
          </p:cNvPr>
          <p:cNvSpPr/>
          <p:nvPr userDrawn="1"/>
        </p:nvSpPr>
        <p:spPr>
          <a:xfrm>
            <a:off x="7441600" y="-861100"/>
            <a:ext cx="2356794" cy="521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dirty="0" err="1"/>
              <a:t>addin_logo</a:t>
            </a:r>
            <a:endParaRPr lang="nb-NO" dirty="0"/>
          </a:p>
        </p:txBody>
      </p:sp>
      <p:sp>
        <p:nvSpPr>
          <p:cNvPr id="32" name="addin_colorlist" hidden="1">
            <a:extLst>
              <a:ext uri="{FF2B5EF4-FFF2-40B4-BE49-F238E27FC236}">
                <a16:creationId xmlns:a16="http://schemas.microsoft.com/office/drawing/2014/main" id="{342FF409-8859-47BD-AEF8-65723D4F034A}"/>
              </a:ext>
            </a:extLst>
          </p:cNvPr>
          <p:cNvSpPr/>
          <p:nvPr userDrawn="1"/>
        </p:nvSpPr>
        <p:spPr>
          <a:xfrm>
            <a:off x="152400" y="-1314178"/>
            <a:ext cx="2356794" cy="521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dirty="0" err="1"/>
              <a:t>kapforHvit</a:t>
            </a:r>
            <a:r>
              <a:rPr lang="nb-NO" dirty="0"/>
              <a:t>, halv1, halv2, halv3, halv4, halv5, halv6, halv7, halv8</a:t>
            </a:r>
          </a:p>
        </p:txBody>
      </p:sp>
      <p:sp>
        <p:nvSpPr>
          <p:cNvPr id="24" name="Text Placeholder 8">
            <a:extLst>
              <a:ext uri="{FF2B5EF4-FFF2-40B4-BE49-F238E27FC236}">
                <a16:creationId xmlns:a16="http://schemas.microsoft.com/office/drawing/2014/main" id="{AA9DF7D4-90D1-427E-86F5-96B8E6DDF5C0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82847" y="341458"/>
            <a:ext cx="5071557" cy="207999"/>
          </a:xfrm>
          <a:solidFill>
            <a:srgbClr val="0000FE">
              <a:alpha val="0"/>
            </a:srgbClr>
          </a:solidFill>
        </p:spPr>
        <p:txBody>
          <a:bodyPr/>
          <a:lstStyle>
            <a:lvl1pPr marL="0" indent="0">
              <a:buNone/>
              <a:defRPr sz="1200"/>
            </a:lvl1pPr>
          </a:lstStyle>
          <a:p>
            <a:pPr lvl="0"/>
            <a:r>
              <a:rPr lang="en-US" noProof="0" dirty="0"/>
              <a:t>Choose faculty from the drop-down menu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3E20FF9-F861-400C-878F-01B664860162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379038" y="653143"/>
            <a:ext cx="5075367" cy="1973624"/>
          </a:xfrm>
        </p:spPr>
        <p:txBody>
          <a:bodyPr/>
          <a:lstStyle>
            <a:lvl1pPr marL="0" indent="0">
              <a:buNone/>
              <a:defRPr lang="en-US" sz="4501" kern="120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nb-NO" sz="4501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Name</a:t>
            </a:r>
            <a:r>
              <a:rPr lang="nb-NO" sz="4501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</a:t>
            </a:r>
            <a:r>
              <a:rPr lang="nb-NO" sz="4501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of</a:t>
            </a:r>
            <a:r>
              <a:rPr lang="nb-NO" sz="4501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</a:t>
            </a:r>
            <a:r>
              <a:rPr lang="nb-NO" sz="4501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department</a:t>
            </a:r>
            <a:endParaRPr lang="en-US" dirty="0"/>
          </a:p>
        </p:txBody>
      </p:sp>
      <p:sp>
        <p:nvSpPr>
          <p:cNvPr id="18" name="Text Placeholder 8">
            <a:extLst>
              <a:ext uri="{FF2B5EF4-FFF2-40B4-BE49-F238E27FC236}">
                <a16:creationId xmlns:a16="http://schemas.microsoft.com/office/drawing/2014/main" id="{C050759A-54F8-4B19-AC2D-397DFB40B4A8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379038" y="4112581"/>
            <a:ext cx="5080128" cy="226283"/>
          </a:xfrm>
        </p:spPr>
        <p:txBody>
          <a:bodyPr/>
          <a:lstStyle>
            <a:lvl1pPr marL="0" indent="0">
              <a:buNone/>
              <a:defRPr sz="1750"/>
            </a:lvl1pPr>
          </a:lstStyle>
          <a:p>
            <a:pPr lvl="0"/>
            <a:r>
              <a:rPr lang="nb-NO" dirty="0" err="1"/>
              <a:t>Name</a:t>
            </a:r>
            <a:r>
              <a:rPr lang="nb-NO" dirty="0"/>
              <a:t> </a:t>
            </a:r>
            <a:r>
              <a:rPr lang="nb-NO" dirty="0" err="1"/>
              <a:t>Surname</a:t>
            </a:r>
            <a:endParaRPr lang="en-US" dirty="0"/>
          </a:p>
        </p:txBody>
      </p:sp>
      <p:sp>
        <p:nvSpPr>
          <p:cNvPr id="16" name="Text Placeholder 8">
            <a:extLst>
              <a:ext uri="{FF2B5EF4-FFF2-40B4-BE49-F238E27FC236}">
                <a16:creationId xmlns:a16="http://schemas.microsoft.com/office/drawing/2014/main" id="{B79C2EEB-4BAB-4FD9-8D75-49062C66009B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83800" y="4379312"/>
            <a:ext cx="5075366" cy="226283"/>
          </a:xfrm>
        </p:spPr>
        <p:txBody>
          <a:bodyPr/>
          <a:lstStyle>
            <a:lvl1pPr marL="0" indent="0">
              <a:buNone/>
              <a:defRPr sz="1750"/>
            </a:lvl1pPr>
          </a:lstStyle>
          <a:p>
            <a:pPr lvl="0"/>
            <a:r>
              <a:rPr lang="nb-NO" dirty="0" err="1"/>
              <a:t>Title</a:t>
            </a:r>
            <a:endParaRPr lang="en-US" dirty="0"/>
          </a:p>
        </p:txBody>
      </p:sp>
      <p:sp>
        <p:nvSpPr>
          <p:cNvPr id="17" name="Text Placeholder 8">
            <a:extLst>
              <a:ext uri="{FF2B5EF4-FFF2-40B4-BE49-F238E27FC236}">
                <a16:creationId xmlns:a16="http://schemas.microsoft.com/office/drawing/2014/main" id="{D54445F3-3566-4B75-AA9E-13D05C023D30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383800" y="4646043"/>
            <a:ext cx="5075367" cy="226283"/>
          </a:xfrm>
        </p:spPr>
        <p:txBody>
          <a:bodyPr/>
          <a:lstStyle>
            <a:lvl1pPr marL="0" indent="0">
              <a:buNone/>
              <a:defRPr sz="1750"/>
            </a:lvl1pPr>
          </a:lstStyle>
          <a:p>
            <a:pPr lvl="0"/>
            <a:r>
              <a:rPr lang="nb-NO" dirty="0" err="1"/>
              <a:t>University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79038" y="5135118"/>
            <a:ext cx="5075367" cy="365125"/>
          </a:xfrm>
        </p:spPr>
        <p:txBody>
          <a:bodyPr lIns="0" tIns="0" rIns="0" bIns="0"/>
          <a:lstStyle>
            <a:lvl1pPr>
              <a:defRPr sz="1750">
                <a:solidFill>
                  <a:schemeClr val="tx1"/>
                </a:solidFill>
              </a:defRPr>
            </a:lvl1pPr>
          </a:lstStyle>
          <a:p>
            <a:fld id="{4D6EF21F-80FF-4D9E-A0E5-8E6A1C105DFF}" type="datetime1">
              <a:rPr lang="en-US" smtClean="0"/>
              <a:t>9/13/2023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4480379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ront page institute picture and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ext Placeholder 2" descr="Bakgrunn">
            <a:extLst>
              <a:ext uri="{FF2B5EF4-FFF2-40B4-BE49-F238E27FC236}">
                <a16:creationId xmlns:a16="http://schemas.microsoft.com/office/drawing/2014/main" id="{4E3EE5B4-2D44-45E3-B636-1734E02BAC5F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214641" y="0"/>
            <a:ext cx="5973955" cy="6858000"/>
          </a:xfrm>
          <a:solidFill>
            <a:schemeClr val="accent4"/>
          </a:solidFill>
        </p:spPr>
        <p:txBody>
          <a:bodyPr/>
          <a:lstStyle>
            <a:lvl1pPr marL="0" indent="0">
              <a:buNone/>
              <a:defRPr sz="200">
                <a:solidFill>
                  <a:srgbClr val="010000"/>
                </a:solidFill>
              </a:defRPr>
            </a:lvl1pPr>
          </a:lstStyle>
          <a:p>
            <a:pPr lvl="0"/>
            <a:r>
              <a:rPr lang="en-US" dirty="0"/>
              <a:t> </a:t>
            </a:r>
          </a:p>
        </p:txBody>
      </p:sp>
      <p:sp>
        <p:nvSpPr>
          <p:cNvPr id="25" name="Picture Placeholder 2">
            <a:extLst>
              <a:ext uri="{FF2B5EF4-FFF2-40B4-BE49-F238E27FC236}">
                <a16:creationId xmlns:a16="http://schemas.microsoft.com/office/drawing/2014/main" id="{B080593B-46D5-4272-829F-0AB9BB0A72E9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6209880" y="0"/>
            <a:ext cx="5982120" cy="6858000"/>
          </a:xfrm>
          <a:prstGeom prst="rect">
            <a:avLst/>
          </a:prstGeom>
        </p:spPr>
        <p:txBody>
          <a:bodyPr lIns="0" tIns="0" rIns="0" bIns="0"/>
          <a:lstStyle/>
          <a:p>
            <a:r>
              <a:rPr lang="en-US"/>
              <a:t>Click icon to add picture</a:t>
            </a:r>
          </a:p>
        </p:txBody>
      </p:sp>
      <p:pic>
        <p:nvPicPr>
          <p:cNvPr id="2" name="Graphic 1" descr="UiO segl">
            <a:extLst>
              <a:ext uri="{FF2B5EF4-FFF2-40B4-BE49-F238E27FC236}">
                <a16:creationId xmlns:a16="http://schemas.microsoft.com/office/drawing/2014/main" id="{6161745A-C000-4B1A-BBF6-1904AA5E4F9B}"/>
              </a:ext>
            </a:extLst>
          </p:cNvPr>
          <p:cNvPicPr>
            <a:picLocks noChangeAspect="1"/>
          </p:cNvPicPr>
          <p:nvPr userDrawn="1"/>
        </p:nvPicPr>
        <p:blipFill>
          <a:blip/>
          <a:stretch>
            <a:fillRect/>
          </a:stretch>
        </p:blipFill>
        <p:spPr>
          <a:xfrm>
            <a:off x="379038" y="5945262"/>
            <a:ext cx="1717464" cy="538688"/>
          </a:xfrm>
          <a:prstGeom prst="rect">
            <a:avLst/>
          </a:prstGeom>
        </p:spPr>
      </p:pic>
      <p:sp>
        <p:nvSpPr>
          <p:cNvPr id="11" name="addin_colorbox" hidden="1">
            <a:extLst>
              <a:ext uri="{FF2B5EF4-FFF2-40B4-BE49-F238E27FC236}">
                <a16:creationId xmlns:a16="http://schemas.microsoft.com/office/drawing/2014/main" id="{D1415340-24A4-4DEA-BEFB-EEC4384292C0}"/>
              </a:ext>
            </a:extLst>
          </p:cNvPr>
          <p:cNvSpPr/>
          <p:nvPr userDrawn="1"/>
        </p:nvSpPr>
        <p:spPr>
          <a:xfrm>
            <a:off x="4861870" y="-1512609"/>
            <a:ext cx="2356794" cy="521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dirty="0" err="1"/>
              <a:t>addin_colorbox</a:t>
            </a:r>
            <a:endParaRPr lang="nb-NO" dirty="0"/>
          </a:p>
        </p:txBody>
      </p:sp>
      <p:sp>
        <p:nvSpPr>
          <p:cNvPr id="12" name="addin_title" hidden="1">
            <a:extLst>
              <a:ext uri="{FF2B5EF4-FFF2-40B4-BE49-F238E27FC236}">
                <a16:creationId xmlns:a16="http://schemas.microsoft.com/office/drawing/2014/main" id="{9F75B8A5-5BF9-4EC4-8BB6-C6D3F7E34839}"/>
              </a:ext>
            </a:extLst>
          </p:cNvPr>
          <p:cNvSpPr/>
          <p:nvPr userDrawn="1"/>
        </p:nvSpPr>
        <p:spPr>
          <a:xfrm>
            <a:off x="9723740" y="-1512609"/>
            <a:ext cx="2356794" cy="521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dirty="0" err="1"/>
              <a:t>addin_title</a:t>
            </a:r>
            <a:endParaRPr lang="nb-NO" dirty="0"/>
          </a:p>
        </p:txBody>
      </p:sp>
      <p:sp>
        <p:nvSpPr>
          <p:cNvPr id="19" name="addin_text" hidden="1">
            <a:extLst>
              <a:ext uri="{FF2B5EF4-FFF2-40B4-BE49-F238E27FC236}">
                <a16:creationId xmlns:a16="http://schemas.microsoft.com/office/drawing/2014/main" id="{4E3B39B7-9751-440D-A9AB-82782D8FC8DF}"/>
              </a:ext>
            </a:extLst>
          </p:cNvPr>
          <p:cNvSpPr/>
          <p:nvPr userDrawn="1"/>
        </p:nvSpPr>
        <p:spPr>
          <a:xfrm>
            <a:off x="0" y="-861100"/>
            <a:ext cx="2356794" cy="521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dirty="0" err="1"/>
              <a:t>addin_text</a:t>
            </a:r>
            <a:endParaRPr lang="nb-NO" dirty="0"/>
          </a:p>
        </p:txBody>
      </p:sp>
      <p:sp>
        <p:nvSpPr>
          <p:cNvPr id="20" name="addin_image" hidden="1">
            <a:extLst>
              <a:ext uri="{FF2B5EF4-FFF2-40B4-BE49-F238E27FC236}">
                <a16:creationId xmlns:a16="http://schemas.microsoft.com/office/drawing/2014/main" id="{9F11CD0A-A270-4DB2-9FCA-BA55A2B1F0DE}"/>
              </a:ext>
            </a:extLst>
          </p:cNvPr>
          <p:cNvSpPr/>
          <p:nvPr userDrawn="1"/>
        </p:nvSpPr>
        <p:spPr>
          <a:xfrm>
            <a:off x="2505076" y="-861100"/>
            <a:ext cx="2356794" cy="521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dirty="0" err="1"/>
              <a:t>addin_image</a:t>
            </a:r>
            <a:endParaRPr lang="nb-NO" dirty="0"/>
          </a:p>
        </p:txBody>
      </p:sp>
      <p:sp>
        <p:nvSpPr>
          <p:cNvPr id="21" name="addin_grouplist" hidden="1">
            <a:extLst>
              <a:ext uri="{FF2B5EF4-FFF2-40B4-BE49-F238E27FC236}">
                <a16:creationId xmlns:a16="http://schemas.microsoft.com/office/drawing/2014/main" id="{DB6D9EA2-99A8-4372-A598-0B5D60587726}"/>
              </a:ext>
            </a:extLst>
          </p:cNvPr>
          <p:cNvSpPr/>
          <p:nvPr userDrawn="1"/>
        </p:nvSpPr>
        <p:spPr>
          <a:xfrm>
            <a:off x="4973338" y="-861100"/>
            <a:ext cx="2356794" cy="521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sz="900" kern="1200" dirty="0" err="1">
                <a:solidFill>
                  <a:schemeClr val="lt1"/>
                </a:solidFill>
                <a:latin typeface="+mn-lt"/>
                <a:ea typeface="+mn-ea"/>
                <a:cs typeface="+mn-cs"/>
              </a:rPr>
              <a:t>SkiftBakgrunnGroup</a:t>
            </a:r>
            <a:endParaRPr lang="nb-NO" dirty="0"/>
          </a:p>
        </p:txBody>
      </p:sp>
      <p:sp>
        <p:nvSpPr>
          <p:cNvPr id="22" name="addin_logo" hidden="1">
            <a:extLst>
              <a:ext uri="{FF2B5EF4-FFF2-40B4-BE49-F238E27FC236}">
                <a16:creationId xmlns:a16="http://schemas.microsoft.com/office/drawing/2014/main" id="{A4926120-738A-4FCE-960F-FA718D9B088F}"/>
              </a:ext>
            </a:extLst>
          </p:cNvPr>
          <p:cNvSpPr/>
          <p:nvPr userDrawn="1"/>
        </p:nvSpPr>
        <p:spPr>
          <a:xfrm>
            <a:off x="7441600" y="-861100"/>
            <a:ext cx="2356794" cy="521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dirty="0" err="1"/>
              <a:t>addin_logo</a:t>
            </a:r>
            <a:endParaRPr lang="nb-NO" dirty="0"/>
          </a:p>
        </p:txBody>
      </p:sp>
      <p:sp>
        <p:nvSpPr>
          <p:cNvPr id="34" name="addin_colorlist" hidden="1">
            <a:extLst>
              <a:ext uri="{FF2B5EF4-FFF2-40B4-BE49-F238E27FC236}">
                <a16:creationId xmlns:a16="http://schemas.microsoft.com/office/drawing/2014/main" id="{A71FA25B-B97C-4FCD-B086-2318080EAA02}"/>
              </a:ext>
            </a:extLst>
          </p:cNvPr>
          <p:cNvSpPr/>
          <p:nvPr userDrawn="1"/>
        </p:nvSpPr>
        <p:spPr>
          <a:xfrm>
            <a:off x="152400" y="-1314178"/>
            <a:ext cx="2356794" cy="521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dirty="0" err="1"/>
              <a:t>kapforHvit</a:t>
            </a:r>
            <a:r>
              <a:rPr lang="nb-NO" dirty="0"/>
              <a:t>, halv1, halv2, halv3, halv4, halv5, halv6, halv7, halv8</a:t>
            </a:r>
          </a:p>
        </p:txBody>
      </p:sp>
      <p:sp>
        <p:nvSpPr>
          <p:cNvPr id="24" name="Text Placeholder 8">
            <a:extLst>
              <a:ext uri="{FF2B5EF4-FFF2-40B4-BE49-F238E27FC236}">
                <a16:creationId xmlns:a16="http://schemas.microsoft.com/office/drawing/2014/main" id="{AA9DF7D4-90D1-427E-86F5-96B8E6DDF5C0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82847" y="341458"/>
            <a:ext cx="5071557" cy="207999"/>
          </a:xfrm>
          <a:solidFill>
            <a:srgbClr val="0000FE">
              <a:alpha val="0"/>
            </a:srgbClr>
          </a:solidFill>
        </p:spPr>
        <p:txBody>
          <a:bodyPr/>
          <a:lstStyle>
            <a:lvl1pPr marL="0" indent="0">
              <a:buNone/>
              <a:defRPr sz="1200"/>
            </a:lvl1pPr>
          </a:lstStyle>
          <a:p>
            <a:pPr lvl="0"/>
            <a:r>
              <a:rPr lang="en-US" noProof="0" dirty="0"/>
              <a:t>Choose faculty from the drop-down menu</a:t>
            </a:r>
          </a:p>
        </p:txBody>
      </p:sp>
      <p:sp>
        <p:nvSpPr>
          <p:cNvPr id="27" name="Text Placeholder 4">
            <a:extLst>
              <a:ext uri="{FF2B5EF4-FFF2-40B4-BE49-F238E27FC236}">
                <a16:creationId xmlns:a16="http://schemas.microsoft.com/office/drawing/2014/main" id="{05359BE4-B9E6-44C9-994B-4B43BA31858B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379038" y="653143"/>
            <a:ext cx="5075367" cy="1204686"/>
          </a:xfrm>
        </p:spPr>
        <p:txBody>
          <a:bodyPr/>
          <a:lstStyle>
            <a:lvl1pPr marL="0" indent="0">
              <a:buNone/>
              <a:defRPr lang="en-US" sz="2000" kern="120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nb-NO" dirty="0" err="1"/>
              <a:t>Name</a:t>
            </a:r>
            <a:r>
              <a:rPr lang="nb-NO" dirty="0"/>
              <a:t> </a:t>
            </a:r>
            <a:r>
              <a:rPr lang="nb-NO" dirty="0" err="1"/>
              <a:t>of</a:t>
            </a:r>
            <a:r>
              <a:rPr lang="nb-NO" dirty="0"/>
              <a:t> </a:t>
            </a:r>
            <a:r>
              <a:rPr lang="nb-NO" dirty="0" err="1"/>
              <a:t>department</a:t>
            </a:r>
            <a:endParaRPr lang="en-US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8B8A0E4F-1BA9-45F5-9553-E579F5F1C2D8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379039" y="2302849"/>
            <a:ext cx="5080128" cy="1702414"/>
          </a:xfrm>
        </p:spPr>
        <p:txBody>
          <a:bodyPr/>
          <a:lstStyle>
            <a:lvl1pPr marL="0" indent="0">
              <a:buNone/>
              <a:defRPr sz="45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Text Placeholder 8">
            <a:extLst>
              <a:ext uri="{FF2B5EF4-FFF2-40B4-BE49-F238E27FC236}">
                <a16:creationId xmlns:a16="http://schemas.microsoft.com/office/drawing/2014/main" id="{C050759A-54F8-4B19-AC2D-397DFB40B4A8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379038" y="4112581"/>
            <a:ext cx="5080128" cy="226283"/>
          </a:xfrm>
        </p:spPr>
        <p:txBody>
          <a:bodyPr/>
          <a:lstStyle>
            <a:lvl1pPr marL="0" indent="0">
              <a:buNone/>
              <a:defRPr sz="1750"/>
            </a:lvl1pPr>
          </a:lstStyle>
          <a:p>
            <a:pPr lvl="0"/>
            <a:r>
              <a:rPr lang="nb-NO" dirty="0" err="1"/>
              <a:t>Name</a:t>
            </a:r>
            <a:r>
              <a:rPr lang="nb-NO" dirty="0"/>
              <a:t> </a:t>
            </a:r>
            <a:r>
              <a:rPr lang="nb-NO" dirty="0" err="1"/>
              <a:t>Surname</a:t>
            </a:r>
            <a:endParaRPr lang="en-US" dirty="0"/>
          </a:p>
        </p:txBody>
      </p:sp>
      <p:sp>
        <p:nvSpPr>
          <p:cNvPr id="16" name="Text Placeholder 8">
            <a:extLst>
              <a:ext uri="{FF2B5EF4-FFF2-40B4-BE49-F238E27FC236}">
                <a16:creationId xmlns:a16="http://schemas.microsoft.com/office/drawing/2014/main" id="{B79C2EEB-4BAB-4FD9-8D75-49062C66009B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83800" y="4379312"/>
            <a:ext cx="5075366" cy="226283"/>
          </a:xfrm>
        </p:spPr>
        <p:txBody>
          <a:bodyPr/>
          <a:lstStyle>
            <a:lvl1pPr marL="0" indent="0">
              <a:buNone/>
              <a:defRPr sz="1750"/>
            </a:lvl1pPr>
          </a:lstStyle>
          <a:p>
            <a:pPr lvl="0"/>
            <a:r>
              <a:rPr lang="nb-NO" dirty="0" err="1"/>
              <a:t>Title</a:t>
            </a:r>
            <a:endParaRPr lang="en-US" dirty="0"/>
          </a:p>
        </p:txBody>
      </p:sp>
      <p:sp>
        <p:nvSpPr>
          <p:cNvPr id="17" name="Text Placeholder 8">
            <a:extLst>
              <a:ext uri="{FF2B5EF4-FFF2-40B4-BE49-F238E27FC236}">
                <a16:creationId xmlns:a16="http://schemas.microsoft.com/office/drawing/2014/main" id="{D54445F3-3566-4B75-AA9E-13D05C023D30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383800" y="4646043"/>
            <a:ext cx="5075367" cy="226283"/>
          </a:xfrm>
        </p:spPr>
        <p:txBody>
          <a:bodyPr/>
          <a:lstStyle>
            <a:lvl1pPr marL="0" indent="0">
              <a:buNone/>
              <a:defRPr sz="1750"/>
            </a:lvl1pPr>
          </a:lstStyle>
          <a:p>
            <a:pPr lvl="0"/>
            <a:r>
              <a:rPr lang="nb-NO" dirty="0" err="1"/>
              <a:t>University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79038" y="5135118"/>
            <a:ext cx="5075367" cy="365125"/>
          </a:xfrm>
        </p:spPr>
        <p:txBody>
          <a:bodyPr lIns="0" tIns="0" rIns="0" bIns="0"/>
          <a:lstStyle>
            <a:lvl1pPr>
              <a:defRPr sz="1750">
                <a:solidFill>
                  <a:schemeClr val="tx1"/>
                </a:solidFill>
              </a:defRPr>
            </a:lvl1pPr>
          </a:lstStyle>
          <a:p>
            <a:fld id="{8E221506-A7E9-4F1B-A8E4-877E46AD5F3A}" type="datetime1">
              <a:rPr lang="en-US" smtClean="0"/>
              <a:t>9/13/2023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8654982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01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D8A1E855-477D-41E9-B0F8-7881ED26F55E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r>
              <a:rPr lang="en-US"/>
              <a:t>Page </a:t>
            </a:r>
            <a:fld id="{5251F420-7306-4E7C-A79E-F31A38F7D39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0045" y="2503593"/>
            <a:ext cx="3717652" cy="1325563"/>
          </a:xfrm>
        </p:spPr>
        <p:txBody>
          <a:bodyPr/>
          <a:lstStyle>
            <a:lvl1pPr>
              <a:defRPr sz="4501"/>
            </a:lvl1pPr>
          </a:lstStyle>
          <a:p>
            <a:r>
              <a:rPr lang="en-US" noProof="0"/>
              <a:t>Click to edit Master title style</a:t>
            </a:r>
            <a:endParaRPr lang="nb-NO" noProof="0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4F5D4F5D-6A45-4660-B498-EC62A1753CA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002667" y="1768008"/>
            <a:ext cx="5806400" cy="4351338"/>
          </a:xfrm>
          <a:prstGeom prst="rect">
            <a:avLst/>
          </a:prstGeom>
        </p:spPr>
        <p:txBody>
          <a:bodyPr lIns="0" tIns="0" rIns="0" bIns="0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FontTx/>
              <a:buNone/>
              <a:defRPr sz="4501" b="0" i="0" u="none" cap="none">
                <a:solidFill>
                  <a:srgbClr val="000000"/>
                </a:solidFill>
                <a:latin typeface="+mn-lt"/>
              </a:defRPr>
            </a:lvl1pPr>
            <a:lvl2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FontTx/>
              <a:buNone/>
              <a:defRPr sz="4501" b="0" i="0" u="none" cap="none">
                <a:solidFill>
                  <a:srgbClr val="000000"/>
                </a:solidFill>
                <a:latin typeface="+mn-lt"/>
              </a:defRPr>
            </a:lvl2pPr>
            <a:lvl3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FontTx/>
              <a:buNone/>
              <a:defRPr sz="4501" b="0" i="0" u="none" cap="none">
                <a:solidFill>
                  <a:srgbClr val="000000"/>
                </a:solidFill>
                <a:latin typeface="+mn-lt"/>
              </a:defRPr>
            </a:lvl3pPr>
            <a:lvl4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FontTx/>
              <a:buNone/>
              <a:defRPr sz="4501" b="0" i="0" u="none" cap="none">
                <a:solidFill>
                  <a:srgbClr val="000000"/>
                </a:solidFill>
                <a:latin typeface="+mn-lt"/>
              </a:defRPr>
            </a:lvl4pPr>
          </a:lstStyle>
          <a:p>
            <a:pPr lvl="0"/>
            <a:r>
              <a:rPr lang="nb-NO" dirty="0"/>
              <a:t>Point A</a:t>
            </a:r>
          </a:p>
          <a:p>
            <a:pPr lvl="0"/>
            <a:r>
              <a:rPr lang="nb-NO" dirty="0"/>
              <a:t>Point B</a:t>
            </a:r>
          </a:p>
          <a:p>
            <a:pPr lvl="0"/>
            <a:r>
              <a:rPr lang="nb-NO" dirty="0"/>
              <a:t>Point C</a:t>
            </a:r>
          </a:p>
          <a:p>
            <a:pPr lvl="0"/>
            <a:r>
              <a:rPr lang="nb-NO" dirty="0"/>
              <a:t>Point 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47923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ront page full width Ui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ext Placeholder 2" descr="Bakgrunn">
            <a:extLst>
              <a:ext uri="{FF2B5EF4-FFF2-40B4-BE49-F238E27FC236}">
                <a16:creationId xmlns:a16="http://schemas.microsoft.com/office/drawing/2014/main" id="{8BFE38FF-9625-44DF-B333-387F961202AA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1845483" y="0"/>
            <a:ext cx="10343114" cy="6858000"/>
          </a:xfrm>
          <a:solidFill>
            <a:schemeClr val="accent1"/>
          </a:solidFill>
        </p:spPr>
        <p:txBody>
          <a:bodyPr/>
          <a:lstStyle>
            <a:lvl1pPr marL="0" indent="0">
              <a:buNone/>
              <a:defRPr sz="200">
                <a:solidFill>
                  <a:srgbClr val="010000"/>
                </a:solidFill>
              </a:defRPr>
            </a:lvl1pPr>
          </a:lstStyle>
          <a:p>
            <a:pPr lvl="0"/>
            <a:r>
              <a:rPr lang="en-US" dirty="0"/>
              <a:t> </a:t>
            </a:r>
          </a:p>
        </p:txBody>
      </p:sp>
      <p:sp>
        <p:nvSpPr>
          <p:cNvPr id="18" name="Content Placeholder 17">
            <a:extLst>
              <a:ext uri="{FF2B5EF4-FFF2-40B4-BE49-F238E27FC236}">
                <a16:creationId xmlns:a16="http://schemas.microsoft.com/office/drawing/2014/main" id="{EF08E9A7-5845-4082-8C4F-E26A3EA6418A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1848885" y="0"/>
            <a:ext cx="10343115" cy="6858000"/>
          </a:xfrm>
          <a:prstGeom prst="rect">
            <a:avLst/>
          </a:prstGeom>
          <a:solidFill>
            <a:schemeClr val="accent4"/>
          </a:solidFill>
        </p:spPr>
        <p:txBody>
          <a:bodyPr lIns="0" tIns="0" rIns="0" bIns="0"/>
          <a:lstStyle>
            <a:lvl1pPr>
              <a:buNone/>
              <a:defRPr/>
            </a:lvl1pPr>
          </a:lstStyle>
          <a:p>
            <a:pPr lvl="0"/>
            <a:r>
              <a:rPr lang="nb-NO" dirty="0"/>
              <a:t> </a:t>
            </a:r>
            <a:endParaRPr lang="en-US" dirty="0"/>
          </a:p>
        </p:txBody>
      </p:sp>
      <p:sp>
        <p:nvSpPr>
          <p:cNvPr id="22" name="Text Placeholder 10" descr="Logo university of oslo">
            <a:extLst>
              <a:ext uri="{FF2B5EF4-FFF2-40B4-BE49-F238E27FC236}">
                <a16:creationId xmlns:a16="http://schemas.microsoft.com/office/drawing/2014/main" id="{50D46AD3-A771-4DEF-954F-E12BC453A367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0" y="0"/>
            <a:ext cx="4831492" cy="1742304"/>
          </a:xfr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-35120" t="-97139" r="-37750" b="-104461"/>
            </a:stretch>
          </a:blipFill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nb-NO" dirty="0"/>
              <a:t> </a:t>
            </a:r>
            <a:endParaRPr lang="en-US" dirty="0"/>
          </a:p>
        </p:txBody>
      </p:sp>
      <p:sp>
        <p:nvSpPr>
          <p:cNvPr id="24" name="Text Placeholder 4" descr="UiO segl">
            <a:extLst>
              <a:ext uri="{FF2B5EF4-FFF2-40B4-BE49-F238E27FC236}">
                <a16:creationId xmlns:a16="http://schemas.microsoft.com/office/drawing/2014/main" id="{4826FBBD-4B21-4F4F-940C-B2F17405B17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0785613" y="5457092"/>
            <a:ext cx="1025436" cy="1025421"/>
          </a:xfr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>
              <a:buNone/>
              <a:defRPr sz="100"/>
            </a:lvl1pPr>
          </a:lstStyle>
          <a:p>
            <a:pPr lvl="0"/>
            <a:r>
              <a:rPr lang="nb-NO" dirty="0"/>
              <a:t> </a:t>
            </a:r>
            <a:endParaRPr lang="en-US" dirty="0"/>
          </a:p>
        </p:txBody>
      </p:sp>
      <p:sp>
        <p:nvSpPr>
          <p:cNvPr id="11" name="addin_colorbox" hidden="1">
            <a:extLst>
              <a:ext uri="{FF2B5EF4-FFF2-40B4-BE49-F238E27FC236}">
                <a16:creationId xmlns:a16="http://schemas.microsoft.com/office/drawing/2014/main" id="{6B42BF81-FF18-4115-85FC-CE7803CA65FB}"/>
              </a:ext>
            </a:extLst>
          </p:cNvPr>
          <p:cNvSpPr/>
          <p:nvPr userDrawn="1"/>
        </p:nvSpPr>
        <p:spPr>
          <a:xfrm>
            <a:off x="4861870" y="-1512609"/>
            <a:ext cx="2356794" cy="521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dirty="0" err="1"/>
              <a:t>addin_colorbox</a:t>
            </a:r>
            <a:endParaRPr lang="nb-NO" dirty="0"/>
          </a:p>
        </p:txBody>
      </p:sp>
      <p:sp>
        <p:nvSpPr>
          <p:cNvPr id="12" name="addin_title" hidden="1">
            <a:extLst>
              <a:ext uri="{FF2B5EF4-FFF2-40B4-BE49-F238E27FC236}">
                <a16:creationId xmlns:a16="http://schemas.microsoft.com/office/drawing/2014/main" id="{418CE57E-2D37-4EE5-B26D-DFEAE88A1535}"/>
              </a:ext>
            </a:extLst>
          </p:cNvPr>
          <p:cNvSpPr/>
          <p:nvPr userDrawn="1"/>
        </p:nvSpPr>
        <p:spPr>
          <a:xfrm>
            <a:off x="9723740" y="-1512609"/>
            <a:ext cx="2356794" cy="521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dirty="0" err="1"/>
              <a:t>addin_title</a:t>
            </a:r>
            <a:endParaRPr lang="nb-NO" dirty="0"/>
          </a:p>
        </p:txBody>
      </p:sp>
      <p:sp>
        <p:nvSpPr>
          <p:cNvPr id="15" name="addin_text" hidden="1">
            <a:extLst>
              <a:ext uri="{FF2B5EF4-FFF2-40B4-BE49-F238E27FC236}">
                <a16:creationId xmlns:a16="http://schemas.microsoft.com/office/drawing/2014/main" id="{CD630040-B997-4A94-A37F-E93FDB1C7D5A}"/>
              </a:ext>
            </a:extLst>
          </p:cNvPr>
          <p:cNvSpPr/>
          <p:nvPr userDrawn="1"/>
        </p:nvSpPr>
        <p:spPr>
          <a:xfrm>
            <a:off x="0" y="-861100"/>
            <a:ext cx="2356794" cy="521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dirty="0" err="1"/>
              <a:t>addin_text</a:t>
            </a:r>
            <a:endParaRPr lang="nb-NO" dirty="0"/>
          </a:p>
        </p:txBody>
      </p:sp>
      <p:sp>
        <p:nvSpPr>
          <p:cNvPr id="16" name="addin_image" hidden="1">
            <a:extLst>
              <a:ext uri="{FF2B5EF4-FFF2-40B4-BE49-F238E27FC236}">
                <a16:creationId xmlns:a16="http://schemas.microsoft.com/office/drawing/2014/main" id="{D0D1E4AF-887F-464D-A7A3-31F992900690}"/>
              </a:ext>
            </a:extLst>
          </p:cNvPr>
          <p:cNvSpPr/>
          <p:nvPr userDrawn="1"/>
        </p:nvSpPr>
        <p:spPr>
          <a:xfrm>
            <a:off x="2505076" y="-861100"/>
            <a:ext cx="2356794" cy="521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dirty="0" err="1"/>
              <a:t>addin_image</a:t>
            </a:r>
            <a:endParaRPr lang="nb-NO" dirty="0"/>
          </a:p>
        </p:txBody>
      </p:sp>
      <p:sp>
        <p:nvSpPr>
          <p:cNvPr id="17" name="addin_grouplist" hidden="1">
            <a:extLst>
              <a:ext uri="{FF2B5EF4-FFF2-40B4-BE49-F238E27FC236}">
                <a16:creationId xmlns:a16="http://schemas.microsoft.com/office/drawing/2014/main" id="{96031079-7FE0-4679-A5A0-0F53F6C3A5B5}"/>
              </a:ext>
            </a:extLst>
          </p:cNvPr>
          <p:cNvSpPr/>
          <p:nvPr userDrawn="1"/>
        </p:nvSpPr>
        <p:spPr>
          <a:xfrm>
            <a:off x="4973338" y="-861100"/>
            <a:ext cx="2356794" cy="521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sz="900" kern="1200" dirty="0" err="1">
                <a:solidFill>
                  <a:schemeClr val="lt1"/>
                </a:solidFill>
                <a:latin typeface="+mn-lt"/>
                <a:ea typeface="+mn-ea"/>
                <a:cs typeface="+mn-cs"/>
              </a:rPr>
              <a:t>SkiftBakgrunnGroup</a:t>
            </a:r>
            <a:endParaRPr lang="nb-NO" dirty="0"/>
          </a:p>
        </p:txBody>
      </p:sp>
      <p:sp>
        <p:nvSpPr>
          <p:cNvPr id="19" name="addin_logo" hidden="1">
            <a:extLst>
              <a:ext uri="{FF2B5EF4-FFF2-40B4-BE49-F238E27FC236}">
                <a16:creationId xmlns:a16="http://schemas.microsoft.com/office/drawing/2014/main" id="{9ABE3E70-DF6A-4CC2-9E35-9346CEDB8C5A}"/>
              </a:ext>
            </a:extLst>
          </p:cNvPr>
          <p:cNvSpPr/>
          <p:nvPr userDrawn="1"/>
        </p:nvSpPr>
        <p:spPr>
          <a:xfrm>
            <a:off x="7441600" y="-861100"/>
            <a:ext cx="2356794" cy="521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dirty="0" err="1"/>
              <a:t>addin_logo</a:t>
            </a:r>
            <a:endParaRPr lang="nb-NO" dirty="0"/>
          </a:p>
        </p:txBody>
      </p:sp>
      <p:pic>
        <p:nvPicPr>
          <p:cNvPr id="20" name="logo_hvit" descr="UiO segl" hidden="1">
            <a:extLst>
              <a:ext uri="{FF2B5EF4-FFF2-40B4-BE49-F238E27FC236}">
                <a16:creationId xmlns:a16="http://schemas.microsoft.com/office/drawing/2014/main" id="{A35AF58C-1F83-4C12-A068-80E9CC398435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0785613" y="5457092"/>
            <a:ext cx="1025436" cy="1025436"/>
          </a:xfrm>
          <a:prstGeom prst="rect">
            <a:avLst/>
          </a:prstGeom>
        </p:spPr>
      </p:pic>
      <p:pic>
        <p:nvPicPr>
          <p:cNvPr id="21" name="logo_sort" descr="UiO segl" hidden="1">
            <a:extLst>
              <a:ext uri="{FF2B5EF4-FFF2-40B4-BE49-F238E27FC236}">
                <a16:creationId xmlns:a16="http://schemas.microsoft.com/office/drawing/2014/main" id="{D7BA3FF9-8E23-4D04-8078-E40403A8D745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0785614" y="5457093"/>
            <a:ext cx="1025421" cy="1025421"/>
          </a:xfrm>
          <a:prstGeom prst="rect">
            <a:avLst/>
          </a:prstGeom>
        </p:spPr>
      </p:pic>
      <p:sp>
        <p:nvSpPr>
          <p:cNvPr id="34" name="addin_colorlist">
            <a:extLst>
              <a:ext uri="{FF2B5EF4-FFF2-40B4-BE49-F238E27FC236}">
                <a16:creationId xmlns:a16="http://schemas.microsoft.com/office/drawing/2014/main" id="{A7312E44-C769-41B2-A3A8-5E77200697A0}"/>
              </a:ext>
            </a:extLst>
          </p:cNvPr>
          <p:cNvSpPr/>
          <p:nvPr userDrawn="1"/>
        </p:nvSpPr>
        <p:spPr>
          <a:xfrm>
            <a:off x="152400" y="-1314178"/>
            <a:ext cx="2356794" cy="521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dirty="0" err="1"/>
              <a:t>kapforHvit</a:t>
            </a:r>
            <a:r>
              <a:rPr lang="nb-NO" dirty="0"/>
              <a:t>, halv1, halv2, halv3, halv4, halv5, halv6, halv7, halv8</a:t>
            </a:r>
          </a:p>
        </p:txBody>
      </p:sp>
      <p:sp>
        <p:nvSpPr>
          <p:cNvPr id="25" name="Title 6">
            <a:extLst>
              <a:ext uri="{FF2B5EF4-FFF2-40B4-BE49-F238E27FC236}">
                <a16:creationId xmlns:a16="http://schemas.microsoft.com/office/drawing/2014/main" id="{B3248F22-2D24-4D1E-906D-0D067B5C6F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63594" y="2235550"/>
            <a:ext cx="5611203" cy="1797779"/>
          </a:xfrm>
        </p:spPr>
        <p:txBody>
          <a:bodyPr/>
          <a:lstStyle>
            <a:lvl1pPr>
              <a:lnSpc>
                <a:spcPct val="100000"/>
              </a:lnSpc>
              <a:defRPr sz="4500">
                <a:highlight>
                  <a:srgbClr val="FFFFFF"/>
                </a:highlight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6" name="Text Placeholder 3">
            <a:extLst>
              <a:ext uri="{FF2B5EF4-FFF2-40B4-BE49-F238E27FC236}">
                <a16:creationId xmlns:a16="http://schemas.microsoft.com/office/drawing/2014/main" id="{97C10CE2-F6FF-429E-9CE2-00C1AEA84498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2463593" y="4237773"/>
            <a:ext cx="5716962" cy="757238"/>
          </a:xfrm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highlight>
                  <a:srgbClr val="FFFFFF"/>
                </a:highlight>
              </a:defRPr>
            </a:lvl1pPr>
          </a:lstStyle>
          <a:p>
            <a:pPr lvl="0"/>
            <a:r>
              <a:rPr lang="en-US" dirty="0"/>
              <a:t>Subtitle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463595" y="5199013"/>
            <a:ext cx="1574149" cy="269304"/>
          </a:xfrm>
        </p:spPr>
        <p:txBody>
          <a:bodyPr wrap="none" lIns="0" tIns="0" rIns="0" bIns="0">
            <a:spAutoFit/>
          </a:bodyPr>
          <a:lstStyle>
            <a:lvl1pPr marL="0" indent="0" algn="l">
              <a:spcBef>
                <a:spcPts val="0"/>
              </a:spcBef>
              <a:buNone/>
              <a:defRPr sz="1750">
                <a:solidFill>
                  <a:schemeClr val="tx1"/>
                </a:solidFill>
                <a:highlight>
                  <a:srgbClr val="FFFFFF"/>
                </a:highlight>
              </a:defRPr>
            </a:lvl1pPr>
            <a:lvl2pPr marL="457223" indent="0" algn="ctr">
              <a:buNone/>
              <a:defRPr sz="2000"/>
            </a:lvl2pPr>
            <a:lvl3pPr marL="914446" indent="0" algn="ctr">
              <a:buNone/>
              <a:defRPr sz="1800"/>
            </a:lvl3pPr>
            <a:lvl4pPr marL="1371669" indent="0" algn="ctr">
              <a:buNone/>
              <a:defRPr sz="1600"/>
            </a:lvl4pPr>
            <a:lvl5pPr marL="1828891" indent="0" algn="ctr">
              <a:buNone/>
              <a:defRPr sz="1600"/>
            </a:lvl5pPr>
            <a:lvl6pPr marL="2286114" indent="0" algn="ctr">
              <a:buNone/>
              <a:defRPr sz="1600"/>
            </a:lvl6pPr>
            <a:lvl7pPr marL="2743337" indent="0" algn="ctr">
              <a:buNone/>
              <a:defRPr sz="1600"/>
            </a:lvl7pPr>
            <a:lvl8pPr marL="3200560" indent="0" algn="ctr">
              <a:buNone/>
              <a:defRPr sz="1600"/>
            </a:lvl8pPr>
            <a:lvl9pPr marL="3657783" indent="0" algn="ctr">
              <a:buNone/>
              <a:defRPr sz="1600"/>
            </a:lvl9pPr>
          </a:lstStyle>
          <a:p>
            <a:r>
              <a:rPr lang="nb-NO" noProof="0" dirty="0" err="1"/>
              <a:t>Name</a:t>
            </a:r>
            <a:r>
              <a:rPr lang="nb-NO" noProof="0" dirty="0"/>
              <a:t> </a:t>
            </a:r>
            <a:r>
              <a:rPr lang="nb-NO" noProof="0" dirty="0" err="1"/>
              <a:t>Surname</a:t>
            </a:r>
            <a:endParaRPr lang="nb-NO" noProof="0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4535FEDE-B06C-496B-BA41-490A42DC2E1D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2463594" y="5468760"/>
            <a:ext cx="416461" cy="269304"/>
          </a:xfrm>
        </p:spPr>
        <p:txBody>
          <a:bodyPr wrap="none" lIns="0" tIns="0" rIns="0" bIns="0">
            <a:spAutoFit/>
          </a:bodyPr>
          <a:lstStyle>
            <a:lvl1pPr marL="0" indent="0">
              <a:buNone/>
              <a:defRPr sz="1750">
                <a:highlight>
                  <a:srgbClr val="FFFFFF"/>
                </a:highlight>
              </a:defRPr>
            </a:lvl1pPr>
          </a:lstStyle>
          <a:p>
            <a:pPr lvl="0"/>
            <a:r>
              <a:rPr lang="nb-NO" dirty="0" err="1"/>
              <a:t>Title</a:t>
            </a:r>
            <a:endParaRPr lang="en-US" dirty="0"/>
          </a:p>
        </p:txBody>
      </p:sp>
      <p:sp>
        <p:nvSpPr>
          <p:cNvPr id="14" name="Text Placeholder 8">
            <a:extLst>
              <a:ext uri="{FF2B5EF4-FFF2-40B4-BE49-F238E27FC236}">
                <a16:creationId xmlns:a16="http://schemas.microsoft.com/office/drawing/2014/main" id="{BEED47EB-FB74-4E92-BFEA-230762B9BAAF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2463594" y="5735491"/>
            <a:ext cx="985847" cy="269304"/>
          </a:xfrm>
        </p:spPr>
        <p:txBody>
          <a:bodyPr wrap="none" lIns="0" tIns="0" rIns="0" bIns="0">
            <a:spAutoFit/>
          </a:bodyPr>
          <a:lstStyle>
            <a:lvl1pPr marL="0" indent="0">
              <a:buNone/>
              <a:defRPr sz="1750">
                <a:solidFill>
                  <a:schemeClr val="tx1"/>
                </a:solidFill>
                <a:highlight>
                  <a:srgbClr val="FFFFFF"/>
                </a:highlight>
              </a:defRPr>
            </a:lvl1pPr>
          </a:lstStyle>
          <a:p>
            <a:pPr lvl="0"/>
            <a:r>
              <a:rPr lang="nb-NO" dirty="0" err="1"/>
              <a:t>University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463595" y="6264544"/>
            <a:ext cx="1161660" cy="269304"/>
          </a:xfrm>
        </p:spPr>
        <p:txBody>
          <a:bodyPr wrap="none" lIns="0" tIns="0" rIns="0" bIns="0">
            <a:spAutoFit/>
          </a:bodyPr>
          <a:lstStyle>
            <a:lvl1pPr>
              <a:defRPr sz="1750">
                <a:solidFill>
                  <a:schemeClr val="tx1"/>
                </a:solidFill>
                <a:highlight>
                  <a:srgbClr val="FFFFFF"/>
                </a:highlight>
              </a:defRPr>
            </a:lvl1pPr>
          </a:lstStyle>
          <a:p>
            <a:fld id="{B2F87ADB-B8AB-42B9-B2D3-77752B30F86D}" type="datetime1">
              <a:rPr lang="en-US" smtClean="0">
                <a:highlight>
                  <a:srgbClr val="FFFFFF"/>
                </a:highlight>
              </a:rPr>
              <a:t>9/13/2023</a:t>
            </a:fld>
            <a:endParaRPr lang="en-US" dirty="0">
              <a:highlight>
                <a:srgbClr val="FFFFFF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1925459220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02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0045" y="2503593"/>
            <a:ext cx="3717652" cy="1325563"/>
          </a:xfrm>
        </p:spPr>
        <p:txBody>
          <a:bodyPr/>
          <a:lstStyle>
            <a:lvl1pPr>
              <a:defRPr sz="4501"/>
            </a:lvl1pPr>
          </a:lstStyle>
          <a:p>
            <a:r>
              <a:rPr lang="en-US" noProof="0"/>
              <a:t>Click to edit Master title style</a:t>
            </a:r>
            <a:endParaRPr lang="nb-NO" noProof="0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9E40B9F-ECB7-4387-A58C-0A496B930AD5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4736716" y="881598"/>
            <a:ext cx="2970013" cy="1528506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Font typeface="Arial" panose="020B0604020202020204" pitchFamily="34" charset="0"/>
              <a:buChar char="​"/>
              <a:defRPr sz="3001"/>
            </a:lvl1pPr>
            <a:lvl2pPr marL="516835" indent="-123850">
              <a:spcBef>
                <a:spcPts val="1400"/>
              </a:spcBef>
              <a:tabLst/>
              <a:defRPr/>
            </a:lvl2pPr>
          </a:lstStyle>
          <a:p>
            <a:pPr lvl="0"/>
            <a:r>
              <a:rPr lang="nb-NO" noProof="0" dirty="0"/>
              <a:t>Point A</a:t>
            </a:r>
          </a:p>
          <a:p>
            <a:pPr lvl="1"/>
            <a:r>
              <a:rPr lang="nb-NO" noProof="0" dirty="0"/>
              <a:t>Second </a:t>
            </a:r>
            <a:r>
              <a:rPr lang="nb-NO" noProof="0" dirty="0" err="1"/>
              <a:t>level</a:t>
            </a:r>
            <a:endParaRPr lang="nb-NO" noProof="0" dirty="0"/>
          </a:p>
          <a:p>
            <a:pPr lvl="2"/>
            <a:r>
              <a:rPr lang="nb-NO" noProof="0" dirty="0"/>
              <a:t>Third </a:t>
            </a:r>
            <a:r>
              <a:rPr lang="nb-NO" noProof="0" dirty="0" err="1"/>
              <a:t>level</a:t>
            </a:r>
            <a:endParaRPr lang="nb-NO" noProof="0" dirty="0"/>
          </a:p>
          <a:p>
            <a:pPr lvl="3"/>
            <a:r>
              <a:rPr lang="nb-NO" noProof="0" dirty="0" err="1"/>
              <a:t>Fourth</a:t>
            </a:r>
            <a:r>
              <a:rPr lang="nb-NO" noProof="0" dirty="0"/>
              <a:t> </a:t>
            </a:r>
            <a:r>
              <a:rPr lang="nb-NO" noProof="0" dirty="0" err="1"/>
              <a:t>level</a:t>
            </a:r>
            <a:endParaRPr lang="nb-NO" noProof="0" dirty="0"/>
          </a:p>
          <a:p>
            <a:pPr lvl="4"/>
            <a:r>
              <a:rPr lang="nb-NO" noProof="0" dirty="0"/>
              <a:t>Fifth </a:t>
            </a:r>
            <a:r>
              <a:rPr lang="nb-NO" noProof="0" dirty="0" err="1"/>
              <a:t>level</a:t>
            </a:r>
            <a:endParaRPr lang="nb-NO" noProof="0" dirty="0"/>
          </a:p>
        </p:txBody>
      </p:sp>
      <p:sp>
        <p:nvSpPr>
          <p:cNvPr id="19" name="Text Placeholder 2">
            <a:extLst>
              <a:ext uri="{FF2B5EF4-FFF2-40B4-BE49-F238E27FC236}">
                <a16:creationId xmlns:a16="http://schemas.microsoft.com/office/drawing/2014/main" id="{36E426CF-9990-43F5-BE14-226088D8A7BB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8413844" y="881597"/>
            <a:ext cx="2970013" cy="1528506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Font typeface="Arial" panose="020B0604020202020204" pitchFamily="34" charset="0"/>
              <a:buChar char="​"/>
              <a:defRPr sz="3001"/>
            </a:lvl1pPr>
            <a:lvl2pPr marL="516835" indent="-123850">
              <a:spcBef>
                <a:spcPts val="1400"/>
              </a:spcBef>
              <a:tabLst/>
              <a:defRPr/>
            </a:lvl2pPr>
          </a:lstStyle>
          <a:p>
            <a:pPr lvl="0"/>
            <a:r>
              <a:rPr lang="nb-NO" noProof="0" dirty="0"/>
              <a:t>Point B</a:t>
            </a:r>
          </a:p>
          <a:p>
            <a:pPr lvl="1"/>
            <a:r>
              <a:rPr lang="nb-NO" noProof="0" dirty="0"/>
              <a:t>Second </a:t>
            </a:r>
            <a:r>
              <a:rPr lang="nb-NO" noProof="0" dirty="0" err="1"/>
              <a:t>level</a:t>
            </a:r>
            <a:endParaRPr lang="nb-NO" noProof="0" dirty="0"/>
          </a:p>
          <a:p>
            <a:pPr lvl="2"/>
            <a:r>
              <a:rPr lang="nb-NO" noProof="0" dirty="0"/>
              <a:t>Third </a:t>
            </a:r>
            <a:r>
              <a:rPr lang="nb-NO" noProof="0" dirty="0" err="1"/>
              <a:t>level</a:t>
            </a:r>
            <a:endParaRPr lang="nb-NO" noProof="0" dirty="0"/>
          </a:p>
          <a:p>
            <a:pPr lvl="3"/>
            <a:r>
              <a:rPr lang="nb-NO" noProof="0" dirty="0" err="1"/>
              <a:t>Fourth</a:t>
            </a:r>
            <a:r>
              <a:rPr lang="nb-NO" noProof="0" dirty="0"/>
              <a:t> </a:t>
            </a:r>
            <a:r>
              <a:rPr lang="nb-NO" noProof="0" dirty="0" err="1"/>
              <a:t>level</a:t>
            </a:r>
            <a:endParaRPr lang="nb-NO" noProof="0" dirty="0"/>
          </a:p>
          <a:p>
            <a:pPr lvl="4"/>
            <a:r>
              <a:rPr lang="nb-NO" noProof="0" dirty="0"/>
              <a:t>Fifth </a:t>
            </a:r>
            <a:r>
              <a:rPr lang="nb-NO" noProof="0" dirty="0" err="1"/>
              <a:t>level</a:t>
            </a:r>
            <a:endParaRPr lang="nb-NO" noProof="0" dirty="0"/>
          </a:p>
        </p:txBody>
      </p:sp>
      <p:sp>
        <p:nvSpPr>
          <p:cNvPr id="20" name="Text Placeholder 2">
            <a:extLst>
              <a:ext uri="{FF2B5EF4-FFF2-40B4-BE49-F238E27FC236}">
                <a16:creationId xmlns:a16="http://schemas.microsoft.com/office/drawing/2014/main" id="{B679225E-A5E2-4DC8-9837-7BCA23C8E409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4736716" y="2527399"/>
            <a:ext cx="2970013" cy="1528506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Font typeface="Arial" panose="020B0604020202020204" pitchFamily="34" charset="0"/>
              <a:buChar char="​"/>
              <a:defRPr sz="3001"/>
            </a:lvl1pPr>
            <a:lvl2pPr marL="516835" indent="-123850">
              <a:spcBef>
                <a:spcPts val="1400"/>
              </a:spcBef>
              <a:tabLst/>
              <a:defRPr/>
            </a:lvl2pPr>
          </a:lstStyle>
          <a:p>
            <a:pPr lvl="0"/>
            <a:r>
              <a:rPr lang="nb-NO" noProof="0" dirty="0"/>
              <a:t>Point C</a:t>
            </a:r>
          </a:p>
          <a:p>
            <a:pPr lvl="1"/>
            <a:r>
              <a:rPr lang="nb-NO" noProof="0" dirty="0"/>
              <a:t>Second </a:t>
            </a:r>
            <a:r>
              <a:rPr lang="nb-NO" noProof="0" dirty="0" err="1"/>
              <a:t>level</a:t>
            </a:r>
            <a:endParaRPr lang="nb-NO" noProof="0" dirty="0"/>
          </a:p>
          <a:p>
            <a:pPr lvl="2"/>
            <a:r>
              <a:rPr lang="nb-NO" noProof="0" dirty="0"/>
              <a:t>Third </a:t>
            </a:r>
            <a:r>
              <a:rPr lang="nb-NO" noProof="0" dirty="0" err="1"/>
              <a:t>level</a:t>
            </a:r>
            <a:endParaRPr lang="nb-NO" noProof="0" dirty="0"/>
          </a:p>
          <a:p>
            <a:pPr lvl="3"/>
            <a:r>
              <a:rPr lang="nb-NO" noProof="0" dirty="0" err="1"/>
              <a:t>Fourth</a:t>
            </a:r>
            <a:r>
              <a:rPr lang="nb-NO" noProof="0" dirty="0"/>
              <a:t> </a:t>
            </a:r>
            <a:r>
              <a:rPr lang="nb-NO" noProof="0" dirty="0" err="1"/>
              <a:t>level</a:t>
            </a:r>
            <a:endParaRPr lang="nb-NO" noProof="0" dirty="0"/>
          </a:p>
          <a:p>
            <a:pPr lvl="4"/>
            <a:r>
              <a:rPr lang="nb-NO" noProof="0" dirty="0"/>
              <a:t>Fifth </a:t>
            </a:r>
            <a:r>
              <a:rPr lang="nb-NO" noProof="0" dirty="0" err="1"/>
              <a:t>level</a:t>
            </a:r>
            <a:endParaRPr lang="nb-NO" noProof="0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2A833A43-18E3-4392-918C-09F8E26D369D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8413844" y="2526959"/>
            <a:ext cx="2970013" cy="1528506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Font typeface="Arial" panose="020B0604020202020204" pitchFamily="34" charset="0"/>
              <a:buChar char="​"/>
              <a:defRPr sz="3001"/>
            </a:lvl1pPr>
            <a:lvl2pPr marL="516835" indent="-123850">
              <a:spcBef>
                <a:spcPts val="1400"/>
              </a:spcBef>
              <a:tabLst/>
              <a:defRPr/>
            </a:lvl2pPr>
          </a:lstStyle>
          <a:p>
            <a:pPr lvl="0"/>
            <a:r>
              <a:rPr lang="nb-NO" noProof="0" dirty="0"/>
              <a:t>Point D</a:t>
            </a:r>
          </a:p>
          <a:p>
            <a:pPr lvl="1"/>
            <a:r>
              <a:rPr lang="nb-NO" noProof="0" dirty="0"/>
              <a:t>Second </a:t>
            </a:r>
            <a:r>
              <a:rPr lang="nb-NO" noProof="0" dirty="0" err="1"/>
              <a:t>level</a:t>
            </a:r>
            <a:endParaRPr lang="nb-NO" noProof="0" dirty="0"/>
          </a:p>
          <a:p>
            <a:pPr lvl="2"/>
            <a:r>
              <a:rPr lang="nb-NO" noProof="0" dirty="0"/>
              <a:t>Third </a:t>
            </a:r>
            <a:r>
              <a:rPr lang="nb-NO" noProof="0" dirty="0" err="1"/>
              <a:t>level</a:t>
            </a:r>
            <a:endParaRPr lang="nb-NO" noProof="0" dirty="0"/>
          </a:p>
          <a:p>
            <a:pPr lvl="3"/>
            <a:r>
              <a:rPr lang="nb-NO" noProof="0" dirty="0" err="1"/>
              <a:t>Fourth</a:t>
            </a:r>
            <a:r>
              <a:rPr lang="nb-NO" noProof="0" dirty="0"/>
              <a:t> </a:t>
            </a:r>
            <a:r>
              <a:rPr lang="nb-NO" noProof="0" dirty="0" err="1"/>
              <a:t>level</a:t>
            </a:r>
            <a:endParaRPr lang="nb-NO" noProof="0" dirty="0"/>
          </a:p>
          <a:p>
            <a:pPr lvl="4"/>
            <a:r>
              <a:rPr lang="nb-NO" noProof="0" dirty="0"/>
              <a:t>Fifth </a:t>
            </a:r>
            <a:r>
              <a:rPr lang="nb-NO" noProof="0" dirty="0" err="1"/>
              <a:t>level</a:t>
            </a:r>
            <a:endParaRPr lang="nb-NO" noProof="0" dirty="0"/>
          </a:p>
        </p:txBody>
      </p:sp>
      <p:sp>
        <p:nvSpPr>
          <p:cNvPr id="16" name="Text Placeholder 2">
            <a:extLst>
              <a:ext uri="{FF2B5EF4-FFF2-40B4-BE49-F238E27FC236}">
                <a16:creationId xmlns:a16="http://schemas.microsoft.com/office/drawing/2014/main" id="{C23B8277-88D5-4007-B32D-B587FB6C14E8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4736715" y="4173200"/>
            <a:ext cx="2970013" cy="1528506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Font typeface="Arial" panose="020B0604020202020204" pitchFamily="34" charset="0"/>
              <a:buChar char="​"/>
              <a:defRPr sz="3001"/>
            </a:lvl1pPr>
            <a:lvl2pPr marL="516835" indent="-123850">
              <a:spcBef>
                <a:spcPts val="1400"/>
              </a:spcBef>
              <a:tabLst/>
              <a:defRPr/>
            </a:lvl2pPr>
          </a:lstStyle>
          <a:p>
            <a:pPr lvl="0"/>
            <a:r>
              <a:rPr lang="nb-NO" noProof="0" dirty="0"/>
              <a:t>Point E</a:t>
            </a:r>
          </a:p>
          <a:p>
            <a:pPr lvl="1"/>
            <a:r>
              <a:rPr lang="nb-NO" noProof="0" dirty="0"/>
              <a:t>Second </a:t>
            </a:r>
            <a:r>
              <a:rPr lang="nb-NO" noProof="0" dirty="0" err="1"/>
              <a:t>level</a:t>
            </a:r>
            <a:endParaRPr lang="nb-NO" noProof="0" dirty="0"/>
          </a:p>
          <a:p>
            <a:pPr lvl="2"/>
            <a:r>
              <a:rPr lang="nb-NO" noProof="0" dirty="0"/>
              <a:t>Third </a:t>
            </a:r>
            <a:r>
              <a:rPr lang="nb-NO" noProof="0" dirty="0" err="1"/>
              <a:t>level</a:t>
            </a:r>
            <a:endParaRPr lang="nb-NO" noProof="0" dirty="0"/>
          </a:p>
          <a:p>
            <a:pPr lvl="3"/>
            <a:r>
              <a:rPr lang="nb-NO" noProof="0" dirty="0" err="1"/>
              <a:t>Fourth</a:t>
            </a:r>
            <a:r>
              <a:rPr lang="nb-NO" noProof="0" dirty="0"/>
              <a:t> </a:t>
            </a:r>
            <a:r>
              <a:rPr lang="nb-NO" noProof="0" dirty="0" err="1"/>
              <a:t>level</a:t>
            </a:r>
            <a:endParaRPr lang="nb-NO" noProof="0" dirty="0"/>
          </a:p>
          <a:p>
            <a:pPr lvl="4"/>
            <a:r>
              <a:rPr lang="nb-NO" noProof="0" dirty="0"/>
              <a:t>Fifth </a:t>
            </a:r>
            <a:r>
              <a:rPr lang="nb-NO" noProof="0" dirty="0" err="1"/>
              <a:t>level</a:t>
            </a:r>
            <a:endParaRPr lang="nb-NO" noProof="0" dirty="0"/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2366E2B9-433F-4D84-9677-520FBB3E32B3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8413843" y="4168058"/>
            <a:ext cx="2970013" cy="1528506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Font typeface="Arial" panose="020B0604020202020204" pitchFamily="34" charset="0"/>
              <a:buChar char="​"/>
              <a:defRPr sz="3001"/>
            </a:lvl1pPr>
            <a:lvl2pPr marL="516835" indent="-123850">
              <a:spcBef>
                <a:spcPts val="1400"/>
              </a:spcBef>
              <a:tabLst/>
              <a:defRPr/>
            </a:lvl2pPr>
          </a:lstStyle>
          <a:p>
            <a:pPr lvl="0"/>
            <a:r>
              <a:rPr lang="nb-NO" noProof="0" dirty="0"/>
              <a:t>Point F</a:t>
            </a:r>
          </a:p>
          <a:p>
            <a:pPr lvl="1"/>
            <a:r>
              <a:rPr lang="nb-NO" noProof="0" dirty="0"/>
              <a:t>Second </a:t>
            </a:r>
            <a:r>
              <a:rPr lang="nb-NO" noProof="0" dirty="0" err="1"/>
              <a:t>level</a:t>
            </a:r>
            <a:endParaRPr lang="nb-NO" noProof="0" dirty="0"/>
          </a:p>
          <a:p>
            <a:pPr lvl="2"/>
            <a:r>
              <a:rPr lang="nb-NO" noProof="0" dirty="0"/>
              <a:t>Third </a:t>
            </a:r>
            <a:r>
              <a:rPr lang="nb-NO" noProof="0" dirty="0" err="1"/>
              <a:t>level</a:t>
            </a:r>
            <a:endParaRPr lang="nb-NO" noProof="0" dirty="0"/>
          </a:p>
          <a:p>
            <a:pPr lvl="3"/>
            <a:r>
              <a:rPr lang="nb-NO" noProof="0" dirty="0" err="1"/>
              <a:t>Fourth</a:t>
            </a:r>
            <a:r>
              <a:rPr lang="nb-NO" noProof="0" dirty="0"/>
              <a:t> </a:t>
            </a:r>
            <a:r>
              <a:rPr lang="nb-NO" noProof="0" dirty="0" err="1"/>
              <a:t>level</a:t>
            </a:r>
            <a:endParaRPr lang="nb-NO" noProof="0" dirty="0"/>
          </a:p>
          <a:p>
            <a:pPr lvl="4"/>
            <a:r>
              <a:rPr lang="nb-NO" noProof="0" dirty="0"/>
              <a:t>Fifth </a:t>
            </a:r>
            <a:r>
              <a:rPr lang="nb-NO" noProof="0" dirty="0" err="1"/>
              <a:t>level</a:t>
            </a:r>
            <a:endParaRPr lang="nb-NO" noProof="0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4FE7C183-1D0F-4BA0-AFD5-92D8F4D092D5}"/>
              </a:ext>
            </a:extLst>
          </p:cNvPr>
          <p:cNvSpPr>
            <a:spLocks noGrp="1"/>
          </p:cNvSpPr>
          <p:nvPr>
            <p:ph type="sldNum" sz="quarter" idx="31"/>
          </p:nvPr>
        </p:nvSpPr>
        <p:spPr/>
        <p:txBody>
          <a:bodyPr/>
          <a:lstStyle/>
          <a:p>
            <a:r>
              <a:rPr lang="en-US"/>
              <a:t>Page </a:t>
            </a:r>
            <a:fld id="{5251F420-7306-4E7C-A79E-F31A38F7D39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0317568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hapter page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CDBCC00A-19CF-41BF-8147-46CE1C6A77C6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0" y="0"/>
            <a:ext cx="12191999" cy="6858000"/>
          </a:xfrm>
          <a:prstGeom prst="rect">
            <a:avLst/>
          </a:prstGeom>
        </p:spPr>
        <p:txBody>
          <a:bodyPr lIns="0" tIns="0" rIns="0" bIns="0"/>
          <a:lstStyle>
            <a:lvl1pPr>
              <a:buNone/>
              <a:defRPr/>
            </a:lvl1pPr>
          </a:lstStyle>
          <a:p>
            <a:pPr marL="125438" marR="0" lvl="0" indent="-125438" algn="l" defTabSz="914446" rtl="0" eaLnBrk="1" fontAlgn="auto" latinLnBrk="0" hangingPunct="1">
              <a:lnSpc>
                <a:spcPct val="100000"/>
              </a:lnSpc>
              <a:spcBef>
                <a:spcPts val="11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nb-NO" dirty="0" err="1"/>
              <a:t>Click</a:t>
            </a:r>
            <a:r>
              <a:rPr lang="nb-NO" dirty="0"/>
              <a:t> </a:t>
            </a:r>
            <a:r>
              <a:rPr lang="nb-NO" dirty="0" err="1"/>
              <a:t>insert</a:t>
            </a:r>
            <a:r>
              <a:rPr lang="nb-NO" dirty="0"/>
              <a:t> – Picture – </a:t>
            </a:r>
            <a:r>
              <a:rPr lang="nb-NO" dirty="0" err="1"/>
              <a:t>this</a:t>
            </a:r>
            <a:r>
              <a:rPr lang="nb-NO" dirty="0"/>
              <a:t> </a:t>
            </a:r>
            <a:r>
              <a:rPr lang="nb-NO" dirty="0" err="1"/>
              <a:t>device</a:t>
            </a:r>
            <a:r>
              <a:rPr lang="nb-NO" dirty="0"/>
              <a:t>– to </a:t>
            </a:r>
            <a:r>
              <a:rPr lang="nb-NO" dirty="0" err="1"/>
              <a:t>add</a:t>
            </a:r>
            <a:r>
              <a:rPr lang="nb-NO" dirty="0"/>
              <a:t> or </a:t>
            </a:r>
            <a:r>
              <a:rPr lang="nb-NO" dirty="0" err="1"/>
              <a:t>change</a:t>
            </a:r>
            <a:r>
              <a:rPr lang="nb-NO" dirty="0"/>
              <a:t> </a:t>
            </a:r>
            <a:r>
              <a:rPr lang="nb-NO" dirty="0" err="1"/>
              <a:t>the</a:t>
            </a:r>
            <a:r>
              <a:rPr lang="nb-NO" dirty="0"/>
              <a:t> </a:t>
            </a:r>
            <a:r>
              <a:rPr lang="nb-NO" dirty="0" err="1"/>
              <a:t>picture</a:t>
            </a:r>
            <a:endParaRPr lang="en-US" dirty="0"/>
          </a:p>
        </p:txBody>
      </p:sp>
      <p:sp>
        <p:nvSpPr>
          <p:cNvPr id="3" name="Text Placeholder 2" descr="Logo university of oslo">
            <a:extLst>
              <a:ext uri="{FF2B5EF4-FFF2-40B4-BE49-F238E27FC236}">
                <a16:creationId xmlns:a16="http://schemas.microsoft.com/office/drawing/2014/main" id="{AB937A8A-0440-4FE6-AE50-0E37CD6CCD2D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381001" y="6280142"/>
            <a:ext cx="767518" cy="202980"/>
          </a:xfrm>
          <a:blipFill>
            <a:blip/>
            <a:stretch>
              <a:fillRect/>
            </a:stretch>
          </a:blipFill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nb-NO" dirty="0"/>
              <a:t> </a:t>
            </a:r>
            <a:endParaRPr lang="en-US" dirty="0"/>
          </a:p>
        </p:txBody>
      </p:sp>
      <p:sp>
        <p:nvSpPr>
          <p:cNvPr id="9" name="addin_colorlist" hidden="1">
            <a:extLst>
              <a:ext uri="{FF2B5EF4-FFF2-40B4-BE49-F238E27FC236}">
                <a16:creationId xmlns:a16="http://schemas.microsoft.com/office/drawing/2014/main" id="{F6C04A44-E476-4A49-B738-EE2D47D4BAD9}"/>
              </a:ext>
            </a:extLst>
          </p:cNvPr>
          <p:cNvSpPr/>
          <p:nvPr userDrawn="1"/>
        </p:nvSpPr>
        <p:spPr>
          <a:xfrm>
            <a:off x="0" y="-1442711"/>
            <a:ext cx="2356794" cy="521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dirty="0"/>
              <a:t>sid1, sid2, sid3, sid4</a:t>
            </a:r>
          </a:p>
        </p:txBody>
      </p:sp>
      <p:sp>
        <p:nvSpPr>
          <p:cNvPr id="10" name="addin_colorbox" hidden="1">
            <a:extLst>
              <a:ext uri="{FF2B5EF4-FFF2-40B4-BE49-F238E27FC236}">
                <a16:creationId xmlns:a16="http://schemas.microsoft.com/office/drawing/2014/main" id="{27C08BAF-0936-474D-B97E-5B57BFE4B3DC}"/>
              </a:ext>
            </a:extLst>
          </p:cNvPr>
          <p:cNvSpPr/>
          <p:nvPr userDrawn="1"/>
        </p:nvSpPr>
        <p:spPr>
          <a:xfrm>
            <a:off x="4973338" y="-1442711"/>
            <a:ext cx="2356794" cy="521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dirty="0" err="1"/>
              <a:t>addin_colorbox</a:t>
            </a:r>
            <a:endParaRPr lang="nb-NO" dirty="0"/>
          </a:p>
        </p:txBody>
      </p:sp>
      <p:sp>
        <p:nvSpPr>
          <p:cNvPr id="11" name="addin_title" hidden="1">
            <a:extLst>
              <a:ext uri="{FF2B5EF4-FFF2-40B4-BE49-F238E27FC236}">
                <a16:creationId xmlns:a16="http://schemas.microsoft.com/office/drawing/2014/main" id="{CD588095-EB6E-4EE9-A470-1FC6B276AA84}"/>
              </a:ext>
            </a:extLst>
          </p:cNvPr>
          <p:cNvSpPr/>
          <p:nvPr userDrawn="1"/>
        </p:nvSpPr>
        <p:spPr>
          <a:xfrm>
            <a:off x="9723740" y="-1512609"/>
            <a:ext cx="2356794" cy="521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dirty="0" err="1"/>
              <a:t>addin_title</a:t>
            </a:r>
            <a:endParaRPr lang="nb-NO" dirty="0"/>
          </a:p>
        </p:txBody>
      </p:sp>
      <p:sp>
        <p:nvSpPr>
          <p:cNvPr id="12" name="addin_text" hidden="1">
            <a:extLst>
              <a:ext uri="{FF2B5EF4-FFF2-40B4-BE49-F238E27FC236}">
                <a16:creationId xmlns:a16="http://schemas.microsoft.com/office/drawing/2014/main" id="{01792D08-5194-467E-A9CB-E87CD6F0CF3C}"/>
              </a:ext>
            </a:extLst>
          </p:cNvPr>
          <p:cNvSpPr/>
          <p:nvPr userDrawn="1"/>
        </p:nvSpPr>
        <p:spPr>
          <a:xfrm>
            <a:off x="0" y="-861100"/>
            <a:ext cx="2356794" cy="521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dirty="0" err="1"/>
              <a:t>addin_text</a:t>
            </a:r>
            <a:endParaRPr lang="nb-NO" dirty="0"/>
          </a:p>
        </p:txBody>
      </p:sp>
      <p:sp>
        <p:nvSpPr>
          <p:cNvPr id="14" name="addin_image" hidden="1">
            <a:extLst>
              <a:ext uri="{FF2B5EF4-FFF2-40B4-BE49-F238E27FC236}">
                <a16:creationId xmlns:a16="http://schemas.microsoft.com/office/drawing/2014/main" id="{7E0FF7D7-FC31-4FA1-B98D-9F5E73E0ED06}"/>
              </a:ext>
            </a:extLst>
          </p:cNvPr>
          <p:cNvSpPr/>
          <p:nvPr userDrawn="1"/>
        </p:nvSpPr>
        <p:spPr>
          <a:xfrm>
            <a:off x="2505076" y="-861100"/>
            <a:ext cx="2356794" cy="521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dirty="0" err="1"/>
              <a:t>addin_image</a:t>
            </a:r>
            <a:endParaRPr lang="nb-NO" dirty="0"/>
          </a:p>
        </p:txBody>
      </p:sp>
      <p:sp>
        <p:nvSpPr>
          <p:cNvPr id="15" name="addin_background" hidden="1">
            <a:extLst>
              <a:ext uri="{FF2B5EF4-FFF2-40B4-BE49-F238E27FC236}">
                <a16:creationId xmlns:a16="http://schemas.microsoft.com/office/drawing/2014/main" id="{D73E79DB-AFAF-477A-B39A-3600CE59C832}"/>
              </a:ext>
            </a:extLst>
          </p:cNvPr>
          <p:cNvSpPr/>
          <p:nvPr userDrawn="1"/>
        </p:nvSpPr>
        <p:spPr>
          <a:xfrm>
            <a:off x="4973338" y="-861100"/>
            <a:ext cx="2356794" cy="521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sz="900" kern="1200" dirty="0" err="1">
                <a:solidFill>
                  <a:schemeClr val="lt1"/>
                </a:solidFill>
                <a:latin typeface="+mn-lt"/>
                <a:ea typeface="+mn-ea"/>
                <a:cs typeface="+mn-cs"/>
              </a:rPr>
              <a:t>addin_background</a:t>
            </a:r>
            <a:endParaRPr lang="nb-NO" dirty="0"/>
          </a:p>
        </p:txBody>
      </p:sp>
      <p:sp>
        <p:nvSpPr>
          <p:cNvPr id="16" name="addin_logo" hidden="1">
            <a:extLst>
              <a:ext uri="{FF2B5EF4-FFF2-40B4-BE49-F238E27FC236}">
                <a16:creationId xmlns:a16="http://schemas.microsoft.com/office/drawing/2014/main" id="{6D0ECAE0-D83D-477F-8858-4811F35FC31D}"/>
              </a:ext>
            </a:extLst>
          </p:cNvPr>
          <p:cNvSpPr/>
          <p:nvPr userDrawn="1"/>
        </p:nvSpPr>
        <p:spPr>
          <a:xfrm>
            <a:off x="7441600" y="-861100"/>
            <a:ext cx="2356794" cy="521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dirty="0" err="1"/>
              <a:t>addin_logo</a:t>
            </a:r>
            <a:endParaRPr lang="nb-NO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1538D53-9E40-4496-B5C8-0E242B7FF25D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6EC9E07-E46C-4C5E-8165-4D6A78601124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r>
              <a:rPr lang="en-US"/>
              <a:t>Page </a:t>
            </a:r>
            <a:fld id="{5251F420-7306-4E7C-A79E-F31A38F7D39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87DF5643-8F24-4F16-9356-F129900A4A2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3151019"/>
            <a:ext cx="9144000" cy="1878763"/>
          </a:xfrm>
        </p:spPr>
        <p:txBody>
          <a:bodyPr wrap="none" anchor="t"/>
          <a:lstStyle>
            <a:lvl1pPr algn="ctr">
              <a:defRPr sz="4501">
                <a:highlight>
                  <a:srgbClr val="FFFFFF"/>
                </a:highlight>
              </a:defRPr>
            </a:lvl1pPr>
          </a:lstStyle>
          <a:p>
            <a:r>
              <a:rPr lang="en-US" noProof="0"/>
              <a:t>Click to edit Master title style</a:t>
            </a:r>
            <a:endParaRPr lang="nb-NO" noProof="0" dirty="0"/>
          </a:p>
        </p:txBody>
      </p:sp>
      <p:sp>
        <p:nvSpPr>
          <p:cNvPr id="7" name="Subtitle 2">
            <a:extLst>
              <a:ext uri="{FF2B5EF4-FFF2-40B4-BE49-F238E27FC236}">
                <a16:creationId xmlns:a16="http://schemas.microsoft.com/office/drawing/2014/main" id="{545301A6-9B63-4AF8-9A67-C362499DE55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1144304"/>
            <a:ext cx="9144000" cy="1655762"/>
          </a:xfrm>
        </p:spPr>
        <p:txBody>
          <a:bodyPr wrap="none" bIns="0" anchor="b"/>
          <a:lstStyle>
            <a:lvl1pPr marL="0" indent="0" algn="ctr">
              <a:buNone/>
              <a:defRPr sz="1750">
                <a:highlight>
                  <a:srgbClr val="FFFFFF"/>
                </a:highlight>
              </a:defRPr>
            </a:lvl1pPr>
            <a:lvl2pPr marL="457223" indent="0" algn="ctr">
              <a:buNone/>
              <a:defRPr sz="2000"/>
            </a:lvl2pPr>
            <a:lvl3pPr marL="914446" indent="0" algn="ctr">
              <a:buNone/>
              <a:defRPr sz="1800"/>
            </a:lvl3pPr>
            <a:lvl4pPr marL="1371669" indent="0" algn="ctr">
              <a:buNone/>
              <a:defRPr sz="1600"/>
            </a:lvl4pPr>
            <a:lvl5pPr marL="1828891" indent="0" algn="ctr">
              <a:buNone/>
              <a:defRPr sz="1600"/>
            </a:lvl5pPr>
            <a:lvl6pPr marL="2286114" indent="0" algn="ctr">
              <a:buNone/>
              <a:defRPr sz="1600"/>
            </a:lvl6pPr>
            <a:lvl7pPr marL="2743337" indent="0" algn="ctr">
              <a:buNone/>
              <a:defRPr sz="1600"/>
            </a:lvl7pPr>
            <a:lvl8pPr marL="3200560" indent="0" algn="ctr">
              <a:buNone/>
              <a:defRPr sz="1600"/>
            </a:lvl8pPr>
            <a:lvl9pPr marL="3657783" indent="0" algn="ctr">
              <a:buNone/>
              <a:defRPr sz="1600"/>
            </a:lvl9pPr>
          </a:lstStyle>
          <a:p>
            <a:r>
              <a:rPr lang="en-US" noProof="0"/>
              <a:t>Click to edit Master subtitle style</a:t>
            </a:r>
            <a:endParaRPr lang="nb-NO" noProof="0" dirty="0"/>
          </a:p>
        </p:txBody>
      </p:sp>
    </p:spTree>
    <p:extLst>
      <p:ext uri="{BB962C8B-B14F-4D97-AF65-F5344CB8AC3E}">
        <p14:creationId xmlns:p14="http://schemas.microsoft.com/office/powerpoint/2010/main" val="1226519259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Quote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10FAE04-E853-4650-A24D-5F754E1D5AE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0" y="0"/>
            <a:ext cx="12191999" cy="6858000"/>
          </a:xfrm>
          <a:prstGeom prst="rect">
            <a:avLst/>
          </a:prstGeom>
          <a:solidFill>
            <a:schemeClr val="accent6"/>
          </a:solidFill>
        </p:spPr>
        <p:txBody>
          <a:bodyPr lIns="0" tIns="0" rIns="0" bIns="0"/>
          <a:lstStyle>
            <a:lvl1pPr>
              <a:buNone/>
              <a:defRPr>
                <a:solidFill>
                  <a:schemeClr val="bg1"/>
                </a:solidFill>
              </a:defRPr>
            </a:lvl1pPr>
          </a:lstStyle>
          <a:p>
            <a:pPr marL="125438" marR="0" lvl="0" indent="-125438" algn="l" defTabSz="914446" rtl="0" eaLnBrk="1" fontAlgn="auto" latinLnBrk="0" hangingPunct="1">
              <a:lnSpc>
                <a:spcPct val="100000"/>
              </a:lnSpc>
              <a:spcBef>
                <a:spcPts val="11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nb-NO" dirty="0" err="1"/>
              <a:t>Click</a:t>
            </a:r>
            <a:r>
              <a:rPr lang="nb-NO" dirty="0"/>
              <a:t> </a:t>
            </a:r>
            <a:r>
              <a:rPr lang="nb-NO" dirty="0" err="1"/>
              <a:t>insert</a:t>
            </a:r>
            <a:r>
              <a:rPr lang="nb-NO" dirty="0"/>
              <a:t> – Picture – </a:t>
            </a:r>
            <a:r>
              <a:rPr lang="nb-NO" dirty="0" err="1"/>
              <a:t>this</a:t>
            </a:r>
            <a:r>
              <a:rPr lang="nb-NO" dirty="0"/>
              <a:t> </a:t>
            </a:r>
            <a:r>
              <a:rPr lang="nb-NO" dirty="0" err="1"/>
              <a:t>device</a:t>
            </a:r>
            <a:r>
              <a:rPr lang="nb-NO" dirty="0"/>
              <a:t>– to </a:t>
            </a:r>
            <a:r>
              <a:rPr lang="nb-NO" dirty="0" err="1"/>
              <a:t>add</a:t>
            </a:r>
            <a:r>
              <a:rPr lang="nb-NO" dirty="0"/>
              <a:t> or </a:t>
            </a:r>
            <a:r>
              <a:rPr lang="nb-NO" dirty="0" err="1"/>
              <a:t>change</a:t>
            </a:r>
            <a:r>
              <a:rPr lang="nb-NO" dirty="0"/>
              <a:t> </a:t>
            </a:r>
            <a:r>
              <a:rPr lang="nb-NO" dirty="0" err="1"/>
              <a:t>the</a:t>
            </a:r>
            <a:r>
              <a:rPr lang="nb-NO" dirty="0"/>
              <a:t> </a:t>
            </a:r>
            <a:r>
              <a:rPr lang="nb-NO" dirty="0" err="1"/>
              <a:t>picture</a:t>
            </a:r>
            <a:endParaRPr lang="en-US" dirty="0"/>
          </a:p>
          <a:p>
            <a:endParaRPr lang="en-US" dirty="0"/>
          </a:p>
        </p:txBody>
      </p:sp>
      <p:sp>
        <p:nvSpPr>
          <p:cNvPr id="20" name="Text Placeholder 2" descr="Logo university of oslo">
            <a:extLst>
              <a:ext uri="{FF2B5EF4-FFF2-40B4-BE49-F238E27FC236}">
                <a16:creationId xmlns:a16="http://schemas.microsoft.com/office/drawing/2014/main" id="{8BA44D8A-54F0-40B1-96F3-44DF956CC7EA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381001" y="6280142"/>
            <a:ext cx="767518" cy="202980"/>
          </a:xfrm>
          <a:blipFill>
            <a:blip/>
            <a:stretch>
              <a:fillRect/>
            </a:stretch>
          </a:blipFill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nb-NO" dirty="0"/>
              <a:t> </a:t>
            </a:r>
            <a:endParaRPr lang="en-US" dirty="0"/>
          </a:p>
        </p:txBody>
      </p:sp>
      <p:sp>
        <p:nvSpPr>
          <p:cNvPr id="4" name="addin_colorlist" hidden="1">
            <a:extLst>
              <a:ext uri="{FF2B5EF4-FFF2-40B4-BE49-F238E27FC236}">
                <a16:creationId xmlns:a16="http://schemas.microsoft.com/office/drawing/2014/main" id="{3688BA85-E873-4370-B3DC-1DB3D6805327}"/>
              </a:ext>
            </a:extLst>
          </p:cNvPr>
          <p:cNvSpPr/>
          <p:nvPr userDrawn="1"/>
        </p:nvSpPr>
        <p:spPr>
          <a:xfrm>
            <a:off x="2430935" y="-1512609"/>
            <a:ext cx="2356794" cy="521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dirty="0"/>
              <a:t>sitk1, sitk2, sitk3</a:t>
            </a:r>
          </a:p>
        </p:txBody>
      </p:sp>
      <p:sp>
        <p:nvSpPr>
          <p:cNvPr id="5" name="addin_colorbox" hidden="1">
            <a:extLst>
              <a:ext uri="{FF2B5EF4-FFF2-40B4-BE49-F238E27FC236}">
                <a16:creationId xmlns:a16="http://schemas.microsoft.com/office/drawing/2014/main" id="{01750E1E-149D-4737-BB50-E180FD962100}"/>
              </a:ext>
            </a:extLst>
          </p:cNvPr>
          <p:cNvSpPr/>
          <p:nvPr userDrawn="1"/>
        </p:nvSpPr>
        <p:spPr>
          <a:xfrm>
            <a:off x="4861870" y="-1512609"/>
            <a:ext cx="2356794" cy="521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dirty="0" err="1"/>
              <a:t>addin_colorbox</a:t>
            </a:r>
            <a:endParaRPr lang="nb-NO" dirty="0"/>
          </a:p>
        </p:txBody>
      </p:sp>
      <p:sp>
        <p:nvSpPr>
          <p:cNvPr id="6" name="addin_title" hidden="1">
            <a:extLst>
              <a:ext uri="{FF2B5EF4-FFF2-40B4-BE49-F238E27FC236}">
                <a16:creationId xmlns:a16="http://schemas.microsoft.com/office/drawing/2014/main" id="{8A95C1E6-41C2-4B63-A678-1197B885A271}"/>
              </a:ext>
            </a:extLst>
          </p:cNvPr>
          <p:cNvSpPr/>
          <p:nvPr userDrawn="1"/>
        </p:nvSpPr>
        <p:spPr>
          <a:xfrm>
            <a:off x="9723740" y="-1512609"/>
            <a:ext cx="2356794" cy="521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dirty="0" err="1"/>
              <a:t>addin_title</a:t>
            </a:r>
            <a:endParaRPr lang="nb-NO" dirty="0"/>
          </a:p>
        </p:txBody>
      </p:sp>
      <p:sp>
        <p:nvSpPr>
          <p:cNvPr id="7" name="addin_text" hidden="1">
            <a:extLst>
              <a:ext uri="{FF2B5EF4-FFF2-40B4-BE49-F238E27FC236}">
                <a16:creationId xmlns:a16="http://schemas.microsoft.com/office/drawing/2014/main" id="{88900728-1D9A-4CFE-BD46-77F03BBF6825}"/>
              </a:ext>
            </a:extLst>
          </p:cNvPr>
          <p:cNvSpPr/>
          <p:nvPr userDrawn="1"/>
        </p:nvSpPr>
        <p:spPr>
          <a:xfrm>
            <a:off x="0" y="-861100"/>
            <a:ext cx="2356794" cy="521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dirty="0" err="1"/>
              <a:t>addin_text</a:t>
            </a:r>
            <a:endParaRPr lang="nb-NO" dirty="0"/>
          </a:p>
        </p:txBody>
      </p:sp>
      <p:sp>
        <p:nvSpPr>
          <p:cNvPr id="8" name="addin_image" hidden="1">
            <a:extLst>
              <a:ext uri="{FF2B5EF4-FFF2-40B4-BE49-F238E27FC236}">
                <a16:creationId xmlns:a16="http://schemas.microsoft.com/office/drawing/2014/main" id="{71F63DE9-1A9D-416E-8BF1-5DDBAC2C3665}"/>
              </a:ext>
            </a:extLst>
          </p:cNvPr>
          <p:cNvSpPr/>
          <p:nvPr userDrawn="1"/>
        </p:nvSpPr>
        <p:spPr>
          <a:xfrm>
            <a:off x="2505076" y="-861100"/>
            <a:ext cx="2356794" cy="521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dirty="0" err="1"/>
              <a:t>addin_image</a:t>
            </a:r>
            <a:endParaRPr lang="nb-NO" dirty="0"/>
          </a:p>
        </p:txBody>
      </p:sp>
      <p:sp>
        <p:nvSpPr>
          <p:cNvPr id="9" name="addin_grouplist" hidden="1">
            <a:extLst>
              <a:ext uri="{FF2B5EF4-FFF2-40B4-BE49-F238E27FC236}">
                <a16:creationId xmlns:a16="http://schemas.microsoft.com/office/drawing/2014/main" id="{55453450-7C5E-47ED-8FB9-95BB5C190194}"/>
              </a:ext>
            </a:extLst>
          </p:cNvPr>
          <p:cNvSpPr/>
          <p:nvPr userDrawn="1"/>
        </p:nvSpPr>
        <p:spPr>
          <a:xfrm>
            <a:off x="4973338" y="-861100"/>
            <a:ext cx="2356794" cy="521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sz="900" kern="1200" dirty="0" err="1">
                <a:solidFill>
                  <a:schemeClr val="lt1"/>
                </a:solidFill>
                <a:latin typeface="+mn-lt"/>
                <a:ea typeface="+mn-ea"/>
                <a:cs typeface="+mn-cs"/>
              </a:rPr>
              <a:t>SkiftBakgrunnGroup</a:t>
            </a:r>
            <a:endParaRPr lang="nb-NO" dirty="0"/>
          </a:p>
        </p:txBody>
      </p:sp>
      <p:sp>
        <p:nvSpPr>
          <p:cNvPr id="10" name="addin_background" hidden="1">
            <a:extLst>
              <a:ext uri="{FF2B5EF4-FFF2-40B4-BE49-F238E27FC236}">
                <a16:creationId xmlns:a16="http://schemas.microsoft.com/office/drawing/2014/main" id="{19DE1B7D-2015-4D3D-81DA-BE1C0B884B8C}"/>
              </a:ext>
            </a:extLst>
          </p:cNvPr>
          <p:cNvSpPr/>
          <p:nvPr userDrawn="1"/>
        </p:nvSpPr>
        <p:spPr>
          <a:xfrm>
            <a:off x="7441600" y="-861100"/>
            <a:ext cx="2356794" cy="521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sz="900" kern="1200" dirty="0" err="1">
                <a:solidFill>
                  <a:schemeClr val="lt1"/>
                </a:solidFill>
                <a:latin typeface="+mn-lt"/>
                <a:ea typeface="+mn-ea"/>
                <a:cs typeface="+mn-cs"/>
              </a:rPr>
              <a:t>Addin_background</a:t>
            </a:r>
            <a:endParaRPr lang="nb-NO" dirty="0"/>
          </a:p>
        </p:txBody>
      </p:sp>
      <p:sp>
        <p:nvSpPr>
          <p:cNvPr id="12" name="addin_colorlist" hidden="1">
            <a:extLst>
              <a:ext uri="{FF2B5EF4-FFF2-40B4-BE49-F238E27FC236}">
                <a16:creationId xmlns:a16="http://schemas.microsoft.com/office/drawing/2014/main" id="{2DACBF1F-1831-46CB-8E94-DAC5CC4C8A53}"/>
              </a:ext>
            </a:extLst>
          </p:cNvPr>
          <p:cNvSpPr/>
          <p:nvPr userDrawn="1"/>
        </p:nvSpPr>
        <p:spPr>
          <a:xfrm>
            <a:off x="2583335" y="-1360209"/>
            <a:ext cx="2356794" cy="521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dirty="0"/>
              <a:t>sitk1, sitk2, sitk3</a:t>
            </a:r>
          </a:p>
        </p:txBody>
      </p:sp>
      <p:sp>
        <p:nvSpPr>
          <p:cNvPr id="13" name="addin_colorbox" hidden="1">
            <a:extLst>
              <a:ext uri="{FF2B5EF4-FFF2-40B4-BE49-F238E27FC236}">
                <a16:creationId xmlns:a16="http://schemas.microsoft.com/office/drawing/2014/main" id="{08780C0B-BBD9-4BF7-B461-4D609C762B61}"/>
              </a:ext>
            </a:extLst>
          </p:cNvPr>
          <p:cNvSpPr/>
          <p:nvPr userDrawn="1"/>
        </p:nvSpPr>
        <p:spPr>
          <a:xfrm>
            <a:off x="5014270" y="-1360209"/>
            <a:ext cx="2356794" cy="521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dirty="0" err="1"/>
              <a:t>addin_colorbox</a:t>
            </a:r>
            <a:endParaRPr lang="nb-NO" dirty="0"/>
          </a:p>
        </p:txBody>
      </p:sp>
      <p:sp>
        <p:nvSpPr>
          <p:cNvPr id="14" name="addin_title" hidden="1">
            <a:extLst>
              <a:ext uri="{FF2B5EF4-FFF2-40B4-BE49-F238E27FC236}">
                <a16:creationId xmlns:a16="http://schemas.microsoft.com/office/drawing/2014/main" id="{3E5FC6D0-29E6-4763-9016-B07C6C2F674E}"/>
              </a:ext>
            </a:extLst>
          </p:cNvPr>
          <p:cNvSpPr/>
          <p:nvPr userDrawn="1"/>
        </p:nvSpPr>
        <p:spPr>
          <a:xfrm>
            <a:off x="9876140" y="-1360209"/>
            <a:ext cx="2356794" cy="521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dirty="0" err="1"/>
              <a:t>addin_title</a:t>
            </a:r>
            <a:endParaRPr lang="nb-NO" dirty="0"/>
          </a:p>
        </p:txBody>
      </p:sp>
      <p:sp>
        <p:nvSpPr>
          <p:cNvPr id="15" name="addin_text" hidden="1">
            <a:extLst>
              <a:ext uri="{FF2B5EF4-FFF2-40B4-BE49-F238E27FC236}">
                <a16:creationId xmlns:a16="http://schemas.microsoft.com/office/drawing/2014/main" id="{E5048523-44FB-402D-AF9A-189895D758AB}"/>
              </a:ext>
            </a:extLst>
          </p:cNvPr>
          <p:cNvSpPr/>
          <p:nvPr userDrawn="1"/>
        </p:nvSpPr>
        <p:spPr>
          <a:xfrm>
            <a:off x="152400" y="-708700"/>
            <a:ext cx="2356794" cy="521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dirty="0" err="1"/>
              <a:t>addin_text</a:t>
            </a:r>
            <a:endParaRPr lang="nb-NO" dirty="0"/>
          </a:p>
        </p:txBody>
      </p:sp>
      <p:sp>
        <p:nvSpPr>
          <p:cNvPr id="16" name="addin_image" hidden="1">
            <a:extLst>
              <a:ext uri="{FF2B5EF4-FFF2-40B4-BE49-F238E27FC236}">
                <a16:creationId xmlns:a16="http://schemas.microsoft.com/office/drawing/2014/main" id="{4EBCC3D3-FB5E-4C44-BD2A-4765289129B6}"/>
              </a:ext>
            </a:extLst>
          </p:cNvPr>
          <p:cNvSpPr/>
          <p:nvPr userDrawn="1"/>
        </p:nvSpPr>
        <p:spPr>
          <a:xfrm>
            <a:off x="2657476" y="-708700"/>
            <a:ext cx="2356794" cy="521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dirty="0" err="1"/>
              <a:t>addin_image</a:t>
            </a:r>
            <a:endParaRPr lang="nb-NO" dirty="0"/>
          </a:p>
        </p:txBody>
      </p:sp>
      <p:sp>
        <p:nvSpPr>
          <p:cNvPr id="17" name="addin_grouplist" hidden="1">
            <a:extLst>
              <a:ext uri="{FF2B5EF4-FFF2-40B4-BE49-F238E27FC236}">
                <a16:creationId xmlns:a16="http://schemas.microsoft.com/office/drawing/2014/main" id="{A21182DD-62B1-48E3-8A1E-30E0E49F8581}"/>
              </a:ext>
            </a:extLst>
          </p:cNvPr>
          <p:cNvSpPr/>
          <p:nvPr userDrawn="1"/>
        </p:nvSpPr>
        <p:spPr>
          <a:xfrm>
            <a:off x="5125738" y="-708700"/>
            <a:ext cx="2356794" cy="521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sz="900" kern="1200" dirty="0" err="1">
                <a:solidFill>
                  <a:schemeClr val="lt1"/>
                </a:solidFill>
                <a:latin typeface="+mn-lt"/>
                <a:ea typeface="+mn-ea"/>
                <a:cs typeface="+mn-cs"/>
              </a:rPr>
              <a:t>SkiftBakgrunnGroup</a:t>
            </a:r>
            <a:endParaRPr lang="nb-NO" dirty="0"/>
          </a:p>
        </p:txBody>
      </p:sp>
      <p:sp>
        <p:nvSpPr>
          <p:cNvPr id="18" name="addin_background" hidden="1">
            <a:extLst>
              <a:ext uri="{FF2B5EF4-FFF2-40B4-BE49-F238E27FC236}">
                <a16:creationId xmlns:a16="http://schemas.microsoft.com/office/drawing/2014/main" id="{DA65AA7C-2435-43EC-9E54-A952934DE561}"/>
              </a:ext>
            </a:extLst>
          </p:cNvPr>
          <p:cNvSpPr/>
          <p:nvPr userDrawn="1"/>
        </p:nvSpPr>
        <p:spPr>
          <a:xfrm>
            <a:off x="7594000" y="-708700"/>
            <a:ext cx="2356794" cy="521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sz="900" kern="1200" dirty="0" err="1">
                <a:solidFill>
                  <a:schemeClr val="lt1"/>
                </a:solidFill>
                <a:latin typeface="+mn-lt"/>
                <a:ea typeface="+mn-ea"/>
                <a:cs typeface="+mn-cs"/>
              </a:rPr>
              <a:t>Addin_background</a:t>
            </a:r>
            <a:endParaRPr lang="nb-NO" dirty="0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524000" y="2057638"/>
            <a:ext cx="9144000" cy="2733991"/>
          </a:xfrm>
        </p:spPr>
        <p:txBody>
          <a:bodyPr anchor="ctr"/>
          <a:lstStyle>
            <a:lvl1pPr algn="ctr">
              <a:lnSpc>
                <a:spcPct val="100000"/>
              </a:lnSpc>
              <a:defRPr sz="4501">
                <a:solidFill>
                  <a:schemeClr val="tx1"/>
                </a:solidFill>
                <a:highlight>
                  <a:srgbClr val="FFFFFF"/>
                </a:highlight>
              </a:defRPr>
            </a:lvl1pPr>
          </a:lstStyle>
          <a:p>
            <a:r>
              <a:rPr lang="nb-NO" noProof="0" dirty="0" err="1"/>
              <a:t>Quote</a:t>
            </a:r>
            <a:endParaRPr lang="nb-NO" noProof="0" dirty="0"/>
          </a:p>
        </p:txBody>
      </p:sp>
    </p:spTree>
    <p:extLst>
      <p:ext uri="{BB962C8B-B14F-4D97-AF65-F5344CB8AC3E}">
        <p14:creationId xmlns:p14="http://schemas.microsoft.com/office/powerpoint/2010/main" val="625063569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ne textbox with subhea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E47832A-C200-4F7E-AF3E-D40604841FC4}"/>
              </a:ext>
            </a:extLst>
          </p:cNvPr>
          <p:cNvSpPr>
            <a:spLocks noGrp="1"/>
          </p:cNvSpPr>
          <p:nvPr>
            <p:ph type="ftr" sz="quarter" idx="32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B58FA56-4D7C-4979-BB98-B74CBD5F52E4}"/>
              </a:ext>
            </a:extLst>
          </p:cNvPr>
          <p:cNvSpPr>
            <a:spLocks noGrp="1"/>
          </p:cNvSpPr>
          <p:nvPr>
            <p:ph type="sldNum" sz="quarter" idx="33"/>
          </p:nvPr>
        </p:nvSpPr>
        <p:spPr/>
        <p:txBody>
          <a:bodyPr/>
          <a:lstStyle/>
          <a:p>
            <a:r>
              <a:rPr lang="en-US"/>
              <a:t>Page </a:t>
            </a:r>
            <a:fld id="{5251F420-7306-4E7C-A79E-F31A38F7D39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addin_colorlist" hidden="1">
            <a:extLst>
              <a:ext uri="{FF2B5EF4-FFF2-40B4-BE49-F238E27FC236}">
                <a16:creationId xmlns:a16="http://schemas.microsoft.com/office/drawing/2014/main" id="{B7FE76BD-1D32-4FE8-AC91-B195070748A0}"/>
              </a:ext>
            </a:extLst>
          </p:cNvPr>
          <p:cNvSpPr/>
          <p:nvPr userDrawn="1"/>
        </p:nvSpPr>
        <p:spPr>
          <a:xfrm>
            <a:off x="0" y="-1466578"/>
            <a:ext cx="2356794" cy="521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dirty="0" err="1"/>
              <a:t>kapforHvit</a:t>
            </a:r>
            <a:r>
              <a:rPr lang="nb-NO" dirty="0"/>
              <a:t>, </a:t>
            </a:r>
            <a:r>
              <a:rPr lang="nb-NO" dirty="0" err="1"/>
              <a:t>gronn</a:t>
            </a:r>
            <a:r>
              <a:rPr lang="nb-NO" dirty="0"/>
              <a:t>, halv1, halv2, halv5, halv7</a:t>
            </a:r>
          </a:p>
        </p:txBody>
      </p:sp>
      <p:sp>
        <p:nvSpPr>
          <p:cNvPr id="10" name="addin_colorbox" hidden="1">
            <a:extLst>
              <a:ext uri="{FF2B5EF4-FFF2-40B4-BE49-F238E27FC236}">
                <a16:creationId xmlns:a16="http://schemas.microsoft.com/office/drawing/2014/main" id="{577BCF49-E370-4191-A9D3-5E55520BEC01}"/>
              </a:ext>
            </a:extLst>
          </p:cNvPr>
          <p:cNvSpPr/>
          <p:nvPr userDrawn="1"/>
        </p:nvSpPr>
        <p:spPr>
          <a:xfrm>
            <a:off x="4861870" y="-1512609"/>
            <a:ext cx="2356794" cy="521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dirty="0" err="1"/>
              <a:t>addin_colorbox</a:t>
            </a:r>
            <a:endParaRPr lang="nb-NO" dirty="0"/>
          </a:p>
        </p:txBody>
      </p:sp>
      <p:sp>
        <p:nvSpPr>
          <p:cNvPr id="11" name="addin_title" hidden="1">
            <a:extLst>
              <a:ext uri="{FF2B5EF4-FFF2-40B4-BE49-F238E27FC236}">
                <a16:creationId xmlns:a16="http://schemas.microsoft.com/office/drawing/2014/main" id="{64D7346C-42A8-4BF6-BD31-3EF03D696B30}"/>
              </a:ext>
            </a:extLst>
          </p:cNvPr>
          <p:cNvSpPr/>
          <p:nvPr userDrawn="1"/>
        </p:nvSpPr>
        <p:spPr>
          <a:xfrm>
            <a:off x="9723740" y="-1512609"/>
            <a:ext cx="2356794" cy="521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dirty="0" err="1"/>
              <a:t>addin_title</a:t>
            </a:r>
            <a:endParaRPr lang="nb-NO" dirty="0"/>
          </a:p>
        </p:txBody>
      </p:sp>
      <p:sp>
        <p:nvSpPr>
          <p:cNvPr id="12" name="addin_text" hidden="1">
            <a:extLst>
              <a:ext uri="{FF2B5EF4-FFF2-40B4-BE49-F238E27FC236}">
                <a16:creationId xmlns:a16="http://schemas.microsoft.com/office/drawing/2014/main" id="{1664CE25-C511-4C72-86B2-CD04C60CDCA9}"/>
              </a:ext>
            </a:extLst>
          </p:cNvPr>
          <p:cNvSpPr/>
          <p:nvPr userDrawn="1"/>
        </p:nvSpPr>
        <p:spPr>
          <a:xfrm>
            <a:off x="0" y="-861100"/>
            <a:ext cx="2356794" cy="521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dirty="0" err="1"/>
              <a:t>addin_text</a:t>
            </a:r>
            <a:endParaRPr lang="nb-NO" dirty="0"/>
          </a:p>
        </p:txBody>
      </p:sp>
      <p:sp>
        <p:nvSpPr>
          <p:cNvPr id="13" name="addin_image" hidden="1">
            <a:extLst>
              <a:ext uri="{FF2B5EF4-FFF2-40B4-BE49-F238E27FC236}">
                <a16:creationId xmlns:a16="http://schemas.microsoft.com/office/drawing/2014/main" id="{1FDD2AD4-3CBB-4718-8708-A4ABD22FEE4F}"/>
              </a:ext>
            </a:extLst>
          </p:cNvPr>
          <p:cNvSpPr/>
          <p:nvPr userDrawn="1"/>
        </p:nvSpPr>
        <p:spPr>
          <a:xfrm>
            <a:off x="2505076" y="-861100"/>
            <a:ext cx="2356794" cy="521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dirty="0" err="1"/>
              <a:t>addin_image</a:t>
            </a:r>
            <a:endParaRPr lang="nb-NO" dirty="0"/>
          </a:p>
        </p:txBody>
      </p:sp>
      <p:sp>
        <p:nvSpPr>
          <p:cNvPr id="14" name="addin_grouplist" hidden="1">
            <a:extLst>
              <a:ext uri="{FF2B5EF4-FFF2-40B4-BE49-F238E27FC236}">
                <a16:creationId xmlns:a16="http://schemas.microsoft.com/office/drawing/2014/main" id="{89CA383D-0F6C-4656-8C17-CCCA7960CDC2}"/>
              </a:ext>
            </a:extLst>
          </p:cNvPr>
          <p:cNvSpPr/>
          <p:nvPr userDrawn="1"/>
        </p:nvSpPr>
        <p:spPr>
          <a:xfrm>
            <a:off x="4973338" y="-861100"/>
            <a:ext cx="2356794" cy="521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sz="900" kern="1200" dirty="0" err="1">
                <a:solidFill>
                  <a:schemeClr val="lt1"/>
                </a:solidFill>
                <a:latin typeface="+mn-lt"/>
                <a:ea typeface="+mn-ea"/>
                <a:cs typeface="+mn-cs"/>
              </a:rPr>
              <a:t>SkiftBakgrunnGroup</a:t>
            </a:r>
            <a:endParaRPr lang="nb-NO" dirty="0"/>
          </a:p>
        </p:txBody>
      </p:sp>
      <p:sp>
        <p:nvSpPr>
          <p:cNvPr id="15" name="addin_logo" hidden="1">
            <a:extLst>
              <a:ext uri="{FF2B5EF4-FFF2-40B4-BE49-F238E27FC236}">
                <a16:creationId xmlns:a16="http://schemas.microsoft.com/office/drawing/2014/main" id="{574B200B-554A-44F6-A5CF-7E5E17C8547F}"/>
              </a:ext>
            </a:extLst>
          </p:cNvPr>
          <p:cNvSpPr/>
          <p:nvPr userDrawn="1"/>
        </p:nvSpPr>
        <p:spPr>
          <a:xfrm>
            <a:off x="7441600" y="-861100"/>
            <a:ext cx="2356794" cy="521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dirty="0" err="1"/>
              <a:t>addin_logo</a:t>
            </a:r>
            <a:endParaRPr lang="nb-NO" dirty="0"/>
          </a:p>
        </p:txBody>
      </p:sp>
      <p:sp>
        <p:nvSpPr>
          <p:cNvPr id="16" name="addin_fillplaceholders" hidden="1">
            <a:extLst>
              <a:ext uri="{FF2B5EF4-FFF2-40B4-BE49-F238E27FC236}">
                <a16:creationId xmlns:a16="http://schemas.microsoft.com/office/drawing/2014/main" id="{E9F05AAF-95F2-4DEB-9E39-9C52A1AA2ECD}"/>
              </a:ext>
            </a:extLst>
          </p:cNvPr>
          <p:cNvSpPr/>
          <p:nvPr userDrawn="1"/>
        </p:nvSpPr>
        <p:spPr>
          <a:xfrm>
            <a:off x="10049671" y="-867733"/>
            <a:ext cx="2356794" cy="521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dirty="0" err="1"/>
              <a:t>addin_fillplaceholders</a:t>
            </a:r>
            <a:endParaRPr lang="nb-NO" dirty="0"/>
          </a:p>
        </p:txBody>
      </p:sp>
      <p:sp>
        <p:nvSpPr>
          <p:cNvPr id="17" name="addin_background" hidden="1">
            <a:extLst>
              <a:ext uri="{FF2B5EF4-FFF2-40B4-BE49-F238E27FC236}">
                <a16:creationId xmlns:a16="http://schemas.microsoft.com/office/drawing/2014/main" id="{A0564F8C-C50F-400D-BD2B-ED1C4763FC27}"/>
              </a:ext>
            </a:extLst>
          </p:cNvPr>
          <p:cNvSpPr/>
          <p:nvPr userDrawn="1"/>
        </p:nvSpPr>
        <p:spPr>
          <a:xfrm>
            <a:off x="9723740" y="-837228"/>
            <a:ext cx="2356794" cy="521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dirty="0" err="1"/>
              <a:t>addin_background</a:t>
            </a:r>
            <a:endParaRPr lang="nb-NO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CCEC6402-B72B-43A7-AB55-858B3D9C7C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044" y="360045"/>
            <a:ext cx="11471910" cy="542658"/>
          </a:xfrm>
        </p:spPr>
        <p:txBody>
          <a:bodyPr/>
          <a:lstStyle>
            <a:lvl1pPr>
              <a:defRPr sz="3500"/>
            </a:lvl1pPr>
          </a:lstStyle>
          <a:p>
            <a:r>
              <a:rPr lang="en-US" noProof="0"/>
              <a:t>Click to edit Master title style</a:t>
            </a:r>
            <a:endParaRPr lang="nb-NO" noProof="0" dirty="0"/>
          </a:p>
        </p:txBody>
      </p:sp>
      <p:sp>
        <p:nvSpPr>
          <p:cNvPr id="8" name="Subtitle 2">
            <a:extLst>
              <a:ext uri="{FF2B5EF4-FFF2-40B4-BE49-F238E27FC236}">
                <a16:creationId xmlns:a16="http://schemas.microsoft.com/office/drawing/2014/main" id="{E3D099F6-7C77-4DBE-8B36-12B42A9CBF9B}"/>
              </a:ext>
            </a:extLst>
          </p:cNvPr>
          <p:cNvSpPr>
            <a:spLocks noGrp="1"/>
          </p:cNvSpPr>
          <p:nvPr>
            <p:ph type="subTitle" idx="13"/>
          </p:nvPr>
        </p:nvSpPr>
        <p:spPr>
          <a:xfrm>
            <a:off x="360044" y="1082726"/>
            <a:ext cx="11471910" cy="494749"/>
          </a:xfrm>
        </p:spPr>
        <p:txBody>
          <a:bodyPr anchor="t"/>
          <a:lstStyle>
            <a:lvl1pPr marL="0" indent="0" algn="l">
              <a:buNone/>
              <a:defRPr sz="1800"/>
            </a:lvl1pPr>
            <a:lvl2pPr marL="457223" indent="0" algn="ctr">
              <a:buNone/>
              <a:defRPr sz="2000"/>
            </a:lvl2pPr>
            <a:lvl3pPr marL="914446" indent="0" algn="ctr">
              <a:buNone/>
              <a:defRPr sz="1800"/>
            </a:lvl3pPr>
            <a:lvl4pPr marL="1371669" indent="0" algn="ctr">
              <a:buNone/>
              <a:defRPr sz="1600"/>
            </a:lvl4pPr>
            <a:lvl5pPr marL="1828891" indent="0" algn="ctr">
              <a:buNone/>
              <a:defRPr sz="1600"/>
            </a:lvl5pPr>
            <a:lvl6pPr marL="2286114" indent="0" algn="ctr">
              <a:buNone/>
              <a:defRPr sz="1600"/>
            </a:lvl6pPr>
            <a:lvl7pPr marL="2743337" indent="0" algn="ctr">
              <a:buNone/>
              <a:defRPr sz="1600"/>
            </a:lvl7pPr>
            <a:lvl8pPr marL="3200560" indent="0" algn="ctr">
              <a:buNone/>
              <a:defRPr sz="1600"/>
            </a:lvl8pPr>
            <a:lvl9pPr marL="3657783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E1884A91-9223-4B5D-BCF2-07CADE2A90D8}"/>
              </a:ext>
            </a:extLst>
          </p:cNvPr>
          <p:cNvSpPr>
            <a:spLocks noGrp="1"/>
          </p:cNvSpPr>
          <p:nvPr>
            <p:ph sz="quarter" idx="34"/>
          </p:nvPr>
        </p:nvSpPr>
        <p:spPr>
          <a:xfrm>
            <a:off x="360044" y="1757499"/>
            <a:ext cx="11471910" cy="4301103"/>
          </a:xfrm>
          <a:prstGeom prst="rect">
            <a:avLst/>
          </a:prstGeom>
          <a:effectLst>
            <a:outerShdw blurRad="50800" dist="50800" dir="5400000" algn="ctr" rotWithShape="0">
              <a:srgbClr val="010000">
                <a:alpha val="0"/>
              </a:srgbClr>
            </a:outerShdw>
          </a:effectLst>
        </p:spPr>
        <p:txBody>
          <a:bodyPr lIns="0" tIns="0" rIns="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88056628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textboxes with subhea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3AB79B2-2B36-4C4F-8B4A-5CE97327C93B}"/>
              </a:ext>
            </a:extLst>
          </p:cNvPr>
          <p:cNvSpPr>
            <a:spLocks noGrp="1"/>
          </p:cNvSpPr>
          <p:nvPr>
            <p:ph type="ftr" sz="quarter" idx="34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F91AEDF-947D-4C51-A230-4B0365289C62}"/>
              </a:ext>
            </a:extLst>
          </p:cNvPr>
          <p:cNvSpPr>
            <a:spLocks noGrp="1"/>
          </p:cNvSpPr>
          <p:nvPr>
            <p:ph type="sldNum" sz="quarter" idx="35"/>
          </p:nvPr>
        </p:nvSpPr>
        <p:spPr/>
        <p:txBody>
          <a:bodyPr/>
          <a:lstStyle/>
          <a:p>
            <a:r>
              <a:rPr lang="en-US"/>
              <a:t>Page </a:t>
            </a:r>
            <a:fld id="{5251F420-7306-4E7C-A79E-F31A38F7D39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addin_colorlist" hidden="1">
            <a:extLst>
              <a:ext uri="{FF2B5EF4-FFF2-40B4-BE49-F238E27FC236}">
                <a16:creationId xmlns:a16="http://schemas.microsoft.com/office/drawing/2014/main" id="{C2CE6A29-6246-4580-A5FA-2D5885A1539E}"/>
              </a:ext>
            </a:extLst>
          </p:cNvPr>
          <p:cNvSpPr/>
          <p:nvPr userDrawn="1"/>
        </p:nvSpPr>
        <p:spPr>
          <a:xfrm>
            <a:off x="0" y="-1466578"/>
            <a:ext cx="2356794" cy="521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dirty="0" err="1"/>
              <a:t>kapforHvit</a:t>
            </a:r>
            <a:r>
              <a:rPr lang="nb-NO" dirty="0"/>
              <a:t>, </a:t>
            </a:r>
            <a:r>
              <a:rPr lang="nb-NO" dirty="0" err="1"/>
              <a:t>gronn</a:t>
            </a:r>
            <a:r>
              <a:rPr lang="nb-NO" dirty="0"/>
              <a:t>, halv1, halv2, halv5, halv7</a:t>
            </a:r>
          </a:p>
        </p:txBody>
      </p:sp>
      <p:sp>
        <p:nvSpPr>
          <p:cNvPr id="10" name="addin_colorbox" hidden="1">
            <a:extLst>
              <a:ext uri="{FF2B5EF4-FFF2-40B4-BE49-F238E27FC236}">
                <a16:creationId xmlns:a16="http://schemas.microsoft.com/office/drawing/2014/main" id="{98F27F19-D47F-495E-828B-1AF61ADC44C1}"/>
              </a:ext>
            </a:extLst>
          </p:cNvPr>
          <p:cNvSpPr/>
          <p:nvPr userDrawn="1"/>
        </p:nvSpPr>
        <p:spPr>
          <a:xfrm>
            <a:off x="4861870" y="-1512609"/>
            <a:ext cx="2356794" cy="521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dirty="0" err="1"/>
              <a:t>addin_colorbox</a:t>
            </a:r>
            <a:endParaRPr lang="nb-NO" dirty="0"/>
          </a:p>
        </p:txBody>
      </p:sp>
      <p:sp>
        <p:nvSpPr>
          <p:cNvPr id="12" name="addin_title" hidden="1">
            <a:extLst>
              <a:ext uri="{FF2B5EF4-FFF2-40B4-BE49-F238E27FC236}">
                <a16:creationId xmlns:a16="http://schemas.microsoft.com/office/drawing/2014/main" id="{2FF72899-ED59-44CD-BF9F-5023DE954F89}"/>
              </a:ext>
            </a:extLst>
          </p:cNvPr>
          <p:cNvSpPr/>
          <p:nvPr userDrawn="1"/>
        </p:nvSpPr>
        <p:spPr>
          <a:xfrm>
            <a:off x="9723740" y="-1512609"/>
            <a:ext cx="2356794" cy="521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dirty="0" err="1"/>
              <a:t>addin_title</a:t>
            </a:r>
            <a:endParaRPr lang="nb-NO" dirty="0"/>
          </a:p>
        </p:txBody>
      </p:sp>
      <p:sp>
        <p:nvSpPr>
          <p:cNvPr id="14" name="addin_text" hidden="1">
            <a:extLst>
              <a:ext uri="{FF2B5EF4-FFF2-40B4-BE49-F238E27FC236}">
                <a16:creationId xmlns:a16="http://schemas.microsoft.com/office/drawing/2014/main" id="{E5BE92ED-31F4-4F13-B1C7-BF448E3ACBCE}"/>
              </a:ext>
            </a:extLst>
          </p:cNvPr>
          <p:cNvSpPr/>
          <p:nvPr userDrawn="1"/>
        </p:nvSpPr>
        <p:spPr>
          <a:xfrm>
            <a:off x="0" y="-861100"/>
            <a:ext cx="2356794" cy="521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dirty="0" err="1"/>
              <a:t>addin_text</a:t>
            </a:r>
            <a:endParaRPr lang="nb-NO" dirty="0"/>
          </a:p>
        </p:txBody>
      </p:sp>
      <p:sp>
        <p:nvSpPr>
          <p:cNvPr id="16" name="addin_image" hidden="1">
            <a:extLst>
              <a:ext uri="{FF2B5EF4-FFF2-40B4-BE49-F238E27FC236}">
                <a16:creationId xmlns:a16="http://schemas.microsoft.com/office/drawing/2014/main" id="{2113ADE0-F1CB-4DEC-B131-1685CCD78666}"/>
              </a:ext>
            </a:extLst>
          </p:cNvPr>
          <p:cNvSpPr/>
          <p:nvPr userDrawn="1"/>
        </p:nvSpPr>
        <p:spPr>
          <a:xfrm>
            <a:off x="2505076" y="-861100"/>
            <a:ext cx="2356794" cy="521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dirty="0" err="1"/>
              <a:t>addin_image</a:t>
            </a:r>
            <a:endParaRPr lang="nb-NO" dirty="0"/>
          </a:p>
        </p:txBody>
      </p:sp>
      <p:sp>
        <p:nvSpPr>
          <p:cNvPr id="17" name="addin_grouplist" hidden="1">
            <a:extLst>
              <a:ext uri="{FF2B5EF4-FFF2-40B4-BE49-F238E27FC236}">
                <a16:creationId xmlns:a16="http://schemas.microsoft.com/office/drawing/2014/main" id="{E4454965-3397-41CA-B1F5-35396BC493E2}"/>
              </a:ext>
            </a:extLst>
          </p:cNvPr>
          <p:cNvSpPr/>
          <p:nvPr userDrawn="1"/>
        </p:nvSpPr>
        <p:spPr>
          <a:xfrm>
            <a:off x="4973338" y="-861100"/>
            <a:ext cx="2356794" cy="521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sz="900" kern="1200" dirty="0" err="1">
                <a:solidFill>
                  <a:schemeClr val="lt1"/>
                </a:solidFill>
                <a:latin typeface="+mn-lt"/>
                <a:ea typeface="+mn-ea"/>
                <a:cs typeface="+mn-cs"/>
              </a:rPr>
              <a:t>SkiftBakgrunnGroup</a:t>
            </a:r>
            <a:endParaRPr lang="nb-NO" dirty="0"/>
          </a:p>
        </p:txBody>
      </p:sp>
      <p:sp>
        <p:nvSpPr>
          <p:cNvPr id="18" name="addin_logo" hidden="1">
            <a:extLst>
              <a:ext uri="{FF2B5EF4-FFF2-40B4-BE49-F238E27FC236}">
                <a16:creationId xmlns:a16="http://schemas.microsoft.com/office/drawing/2014/main" id="{2CC695BA-6216-43EE-B964-1DB73F921FFF}"/>
              </a:ext>
            </a:extLst>
          </p:cNvPr>
          <p:cNvSpPr/>
          <p:nvPr userDrawn="1"/>
        </p:nvSpPr>
        <p:spPr>
          <a:xfrm>
            <a:off x="7441600" y="-861100"/>
            <a:ext cx="2356794" cy="521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dirty="0" err="1"/>
              <a:t>addin_logo</a:t>
            </a:r>
            <a:endParaRPr lang="nb-NO" dirty="0"/>
          </a:p>
        </p:txBody>
      </p:sp>
      <p:sp>
        <p:nvSpPr>
          <p:cNvPr id="19" name="addin_fillplaceholders" hidden="1">
            <a:extLst>
              <a:ext uri="{FF2B5EF4-FFF2-40B4-BE49-F238E27FC236}">
                <a16:creationId xmlns:a16="http://schemas.microsoft.com/office/drawing/2014/main" id="{AAA7F7F0-C755-4553-AE18-0D94AC09AC78}"/>
              </a:ext>
            </a:extLst>
          </p:cNvPr>
          <p:cNvSpPr/>
          <p:nvPr userDrawn="1"/>
        </p:nvSpPr>
        <p:spPr>
          <a:xfrm>
            <a:off x="10049671" y="-867733"/>
            <a:ext cx="2356794" cy="521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dirty="0" err="1"/>
              <a:t>addin_fillplaceholders</a:t>
            </a:r>
            <a:endParaRPr lang="nb-NO" dirty="0"/>
          </a:p>
        </p:txBody>
      </p:sp>
      <p:sp>
        <p:nvSpPr>
          <p:cNvPr id="20" name="addin_background" hidden="1">
            <a:extLst>
              <a:ext uri="{FF2B5EF4-FFF2-40B4-BE49-F238E27FC236}">
                <a16:creationId xmlns:a16="http://schemas.microsoft.com/office/drawing/2014/main" id="{B1D62193-3764-4D2E-AFE6-E6BA9714CD82}"/>
              </a:ext>
            </a:extLst>
          </p:cNvPr>
          <p:cNvSpPr/>
          <p:nvPr userDrawn="1"/>
        </p:nvSpPr>
        <p:spPr>
          <a:xfrm>
            <a:off x="9723740" y="-837228"/>
            <a:ext cx="2356794" cy="521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dirty="0" err="1"/>
              <a:t>addin_background</a:t>
            </a:r>
            <a:endParaRPr lang="nb-NO" dirty="0"/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54403BB9-C6B8-4F3F-A5A4-C1B950E429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044" y="360045"/>
            <a:ext cx="11471910" cy="542658"/>
          </a:xfrm>
        </p:spPr>
        <p:txBody>
          <a:bodyPr/>
          <a:lstStyle>
            <a:lvl1pPr>
              <a:defRPr sz="3500"/>
            </a:lvl1pPr>
          </a:lstStyle>
          <a:p>
            <a:r>
              <a:rPr lang="en-US" noProof="0"/>
              <a:t>Click to edit Master title style</a:t>
            </a:r>
            <a:endParaRPr lang="nb-NO" noProof="0" dirty="0"/>
          </a:p>
        </p:txBody>
      </p:sp>
      <p:sp>
        <p:nvSpPr>
          <p:cNvPr id="15" name="Subtitle 2">
            <a:extLst>
              <a:ext uri="{FF2B5EF4-FFF2-40B4-BE49-F238E27FC236}">
                <a16:creationId xmlns:a16="http://schemas.microsoft.com/office/drawing/2014/main" id="{20C920D9-4935-4D73-B57C-ECC0E5556835}"/>
              </a:ext>
            </a:extLst>
          </p:cNvPr>
          <p:cNvSpPr>
            <a:spLocks noGrp="1"/>
          </p:cNvSpPr>
          <p:nvPr>
            <p:ph type="subTitle" idx="13"/>
          </p:nvPr>
        </p:nvSpPr>
        <p:spPr>
          <a:xfrm>
            <a:off x="360045" y="1082726"/>
            <a:ext cx="5489213" cy="494749"/>
          </a:xfrm>
        </p:spPr>
        <p:txBody>
          <a:bodyPr anchor="t"/>
          <a:lstStyle>
            <a:lvl1pPr marL="0" indent="0" algn="l">
              <a:buNone/>
              <a:defRPr sz="1800"/>
            </a:lvl1pPr>
            <a:lvl2pPr marL="457223" indent="0" algn="ctr">
              <a:buNone/>
              <a:defRPr sz="2000"/>
            </a:lvl2pPr>
            <a:lvl3pPr marL="914446" indent="0" algn="ctr">
              <a:buNone/>
              <a:defRPr sz="1800"/>
            </a:lvl3pPr>
            <a:lvl4pPr marL="1371669" indent="0" algn="ctr">
              <a:buNone/>
              <a:defRPr sz="1600"/>
            </a:lvl4pPr>
            <a:lvl5pPr marL="1828891" indent="0" algn="ctr">
              <a:buNone/>
              <a:defRPr sz="1600"/>
            </a:lvl5pPr>
            <a:lvl6pPr marL="2286114" indent="0" algn="ctr">
              <a:buNone/>
              <a:defRPr sz="1600"/>
            </a:lvl6pPr>
            <a:lvl7pPr marL="2743337" indent="0" algn="ctr">
              <a:buNone/>
              <a:defRPr sz="1600"/>
            </a:lvl7pPr>
            <a:lvl8pPr marL="3200560" indent="0" algn="ctr">
              <a:buNone/>
              <a:defRPr sz="1600"/>
            </a:lvl8pPr>
            <a:lvl9pPr marL="3657783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72C0B99-C76A-4C57-8420-CE2C32240E21}"/>
              </a:ext>
            </a:extLst>
          </p:cNvPr>
          <p:cNvSpPr>
            <a:spLocks noGrp="1"/>
          </p:cNvSpPr>
          <p:nvPr>
            <p:ph sz="quarter" idx="36"/>
          </p:nvPr>
        </p:nvSpPr>
        <p:spPr>
          <a:xfrm>
            <a:off x="360046" y="1757499"/>
            <a:ext cx="5489213" cy="4301103"/>
          </a:xfrm>
          <a:prstGeom prst="rect">
            <a:avLst/>
          </a:prstGeom>
          <a:effectLst>
            <a:outerShdw blurRad="50800" dist="50800" dir="5400000" algn="ctr" rotWithShape="0">
              <a:srgbClr val="010000">
                <a:alpha val="0"/>
              </a:srgbClr>
            </a:outerShdw>
          </a:effectLst>
        </p:spPr>
        <p:txBody>
          <a:bodyPr lIns="0" tIns="0" rIns="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3E3C3D9C-6063-4223-8367-D7A6F0AE0ED7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>
          <a:xfrm>
            <a:off x="6342741" y="1082726"/>
            <a:ext cx="5489213" cy="494749"/>
          </a:xfrm>
        </p:spPr>
        <p:txBody>
          <a:bodyPr/>
          <a:lstStyle>
            <a:lvl1pPr marL="0" indent="0">
              <a:buNone/>
              <a:defRPr lang="en-US" sz="18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FB663A1-2629-4617-879F-3B81440FAA2E}"/>
              </a:ext>
            </a:extLst>
          </p:cNvPr>
          <p:cNvSpPr>
            <a:spLocks noGrp="1"/>
          </p:cNvSpPr>
          <p:nvPr>
            <p:ph sz="quarter" idx="37"/>
          </p:nvPr>
        </p:nvSpPr>
        <p:spPr>
          <a:xfrm>
            <a:off x="6342742" y="1757499"/>
            <a:ext cx="5489213" cy="4301395"/>
          </a:xfrm>
          <a:prstGeom prst="rect">
            <a:avLst/>
          </a:prstGeom>
          <a:effectLst>
            <a:outerShdw blurRad="50800" dist="50800" dir="5400000" algn="ctr" rotWithShape="0">
              <a:srgbClr val="010000">
                <a:alpha val="0"/>
              </a:srgbClr>
            </a:outerShdw>
          </a:effectLst>
        </p:spPr>
        <p:txBody>
          <a:bodyPr lIns="0" tIns="0" rIns="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95651170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B8FC538-4B47-4FE9-9556-278912EBB00C}"/>
              </a:ext>
            </a:extLst>
          </p:cNvPr>
          <p:cNvSpPr>
            <a:spLocks noGrp="1"/>
          </p:cNvSpPr>
          <p:nvPr>
            <p:ph type="ftr" sz="quarter" idx="3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B44E285-6038-4E35-AA24-93DE34576334}"/>
              </a:ext>
            </a:extLst>
          </p:cNvPr>
          <p:cNvSpPr>
            <a:spLocks noGrp="1"/>
          </p:cNvSpPr>
          <p:nvPr>
            <p:ph type="sldNum" sz="quarter" idx="32"/>
          </p:nvPr>
        </p:nvSpPr>
        <p:spPr/>
        <p:txBody>
          <a:bodyPr/>
          <a:lstStyle/>
          <a:p>
            <a:r>
              <a:rPr lang="en-US"/>
              <a:t>Page </a:t>
            </a:r>
            <a:fld id="{5251F420-7306-4E7C-A79E-F31A38F7D39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ext Placeholder 12">
            <a:extLst>
              <a:ext uri="{FF2B5EF4-FFF2-40B4-BE49-F238E27FC236}">
                <a16:creationId xmlns:a16="http://schemas.microsoft.com/office/drawing/2014/main" id="{CBAD15DC-962D-4644-943D-84A382CEF8F0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7679218" y="5870278"/>
            <a:ext cx="4152735" cy="182608"/>
          </a:xfrm>
        </p:spPr>
        <p:txBody>
          <a:bodyPr/>
          <a:lstStyle>
            <a:lvl1pPr marL="0" indent="0" algn="r">
              <a:buNone/>
              <a:defRPr sz="750">
                <a:solidFill>
                  <a:srgbClr val="524B48"/>
                </a:solidFill>
              </a:defRPr>
            </a:lvl1pPr>
          </a:lstStyle>
          <a:p>
            <a:pPr marL="0" marR="0" lvl="0" indent="0" algn="r" defTabSz="914446" rtl="0" eaLnBrk="1" fontAlgn="auto" latinLnBrk="0" hangingPunct="1">
              <a:lnSpc>
                <a:spcPct val="100000"/>
              </a:lnSpc>
              <a:spcBef>
                <a:spcPts val="11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nb-NO" dirty="0"/>
              <a:t>Photo </a:t>
            </a:r>
            <a:r>
              <a:rPr lang="nb-NO" dirty="0" err="1"/>
              <a:t>credit</a:t>
            </a:r>
            <a:r>
              <a:rPr lang="nb-NO" dirty="0"/>
              <a:t> / </a:t>
            </a:r>
            <a:r>
              <a:rPr lang="nb-NO" dirty="0" err="1"/>
              <a:t>Caption</a:t>
            </a:r>
            <a:endParaRPr lang="en-US" dirty="0"/>
          </a:p>
        </p:txBody>
      </p:sp>
      <p:sp>
        <p:nvSpPr>
          <p:cNvPr id="9" name="addin_colorlist" hidden="1">
            <a:extLst>
              <a:ext uri="{FF2B5EF4-FFF2-40B4-BE49-F238E27FC236}">
                <a16:creationId xmlns:a16="http://schemas.microsoft.com/office/drawing/2014/main" id="{0DE9C538-DDC1-48C5-8D5A-8807D5402793}"/>
              </a:ext>
            </a:extLst>
          </p:cNvPr>
          <p:cNvSpPr/>
          <p:nvPr userDrawn="1"/>
        </p:nvSpPr>
        <p:spPr>
          <a:xfrm>
            <a:off x="0" y="-1466578"/>
            <a:ext cx="2356794" cy="521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dirty="0" err="1"/>
              <a:t>kapforHvit</a:t>
            </a:r>
            <a:r>
              <a:rPr lang="nb-NO" dirty="0"/>
              <a:t>, </a:t>
            </a:r>
            <a:r>
              <a:rPr lang="nb-NO" dirty="0" err="1"/>
              <a:t>gronn</a:t>
            </a:r>
            <a:r>
              <a:rPr lang="nb-NO" dirty="0"/>
              <a:t>, halv1, halv2, halv5, halv7</a:t>
            </a:r>
          </a:p>
        </p:txBody>
      </p:sp>
      <p:sp>
        <p:nvSpPr>
          <p:cNvPr id="10" name="addin_colorbox" hidden="1">
            <a:extLst>
              <a:ext uri="{FF2B5EF4-FFF2-40B4-BE49-F238E27FC236}">
                <a16:creationId xmlns:a16="http://schemas.microsoft.com/office/drawing/2014/main" id="{3244FB41-C9AC-4D26-AFCB-CFC71E7BE091}"/>
              </a:ext>
            </a:extLst>
          </p:cNvPr>
          <p:cNvSpPr/>
          <p:nvPr userDrawn="1"/>
        </p:nvSpPr>
        <p:spPr>
          <a:xfrm>
            <a:off x="4861870" y="-1512609"/>
            <a:ext cx="2356794" cy="521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dirty="0" err="1"/>
              <a:t>addin_colorbox</a:t>
            </a:r>
            <a:endParaRPr lang="nb-NO" dirty="0"/>
          </a:p>
        </p:txBody>
      </p:sp>
      <p:sp>
        <p:nvSpPr>
          <p:cNvPr id="13" name="addin_title" hidden="1">
            <a:extLst>
              <a:ext uri="{FF2B5EF4-FFF2-40B4-BE49-F238E27FC236}">
                <a16:creationId xmlns:a16="http://schemas.microsoft.com/office/drawing/2014/main" id="{E08E81ED-21CE-44CF-A8EF-06A08B47A5CA}"/>
              </a:ext>
            </a:extLst>
          </p:cNvPr>
          <p:cNvSpPr/>
          <p:nvPr userDrawn="1"/>
        </p:nvSpPr>
        <p:spPr>
          <a:xfrm>
            <a:off x="9723740" y="-1512609"/>
            <a:ext cx="2356794" cy="521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dirty="0" err="1"/>
              <a:t>addin_title</a:t>
            </a:r>
            <a:endParaRPr lang="nb-NO" dirty="0"/>
          </a:p>
        </p:txBody>
      </p:sp>
      <p:sp>
        <p:nvSpPr>
          <p:cNvPr id="16" name="addin_text" hidden="1">
            <a:extLst>
              <a:ext uri="{FF2B5EF4-FFF2-40B4-BE49-F238E27FC236}">
                <a16:creationId xmlns:a16="http://schemas.microsoft.com/office/drawing/2014/main" id="{4EE36E4C-1C72-4D3E-857D-C50FA456E80C}"/>
              </a:ext>
            </a:extLst>
          </p:cNvPr>
          <p:cNvSpPr/>
          <p:nvPr userDrawn="1"/>
        </p:nvSpPr>
        <p:spPr>
          <a:xfrm>
            <a:off x="0" y="-861100"/>
            <a:ext cx="2356794" cy="521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dirty="0" err="1"/>
              <a:t>addin_text</a:t>
            </a:r>
            <a:endParaRPr lang="nb-NO" dirty="0"/>
          </a:p>
        </p:txBody>
      </p:sp>
      <p:sp>
        <p:nvSpPr>
          <p:cNvPr id="17" name="addin_image" hidden="1">
            <a:extLst>
              <a:ext uri="{FF2B5EF4-FFF2-40B4-BE49-F238E27FC236}">
                <a16:creationId xmlns:a16="http://schemas.microsoft.com/office/drawing/2014/main" id="{879B8875-9C46-447E-AE47-D33CF5362790}"/>
              </a:ext>
            </a:extLst>
          </p:cNvPr>
          <p:cNvSpPr/>
          <p:nvPr userDrawn="1"/>
        </p:nvSpPr>
        <p:spPr>
          <a:xfrm>
            <a:off x="2505076" y="-861100"/>
            <a:ext cx="2356794" cy="521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dirty="0" err="1"/>
              <a:t>addin_image</a:t>
            </a:r>
            <a:endParaRPr lang="nb-NO" dirty="0"/>
          </a:p>
        </p:txBody>
      </p:sp>
      <p:sp>
        <p:nvSpPr>
          <p:cNvPr id="18" name="addin_grouplist" hidden="1">
            <a:extLst>
              <a:ext uri="{FF2B5EF4-FFF2-40B4-BE49-F238E27FC236}">
                <a16:creationId xmlns:a16="http://schemas.microsoft.com/office/drawing/2014/main" id="{DE421A5B-242F-4987-A4E4-97D981647AE5}"/>
              </a:ext>
            </a:extLst>
          </p:cNvPr>
          <p:cNvSpPr/>
          <p:nvPr userDrawn="1"/>
        </p:nvSpPr>
        <p:spPr>
          <a:xfrm>
            <a:off x="4973338" y="-861100"/>
            <a:ext cx="2356794" cy="521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sz="900" kern="1200" dirty="0" err="1">
                <a:solidFill>
                  <a:schemeClr val="lt1"/>
                </a:solidFill>
                <a:latin typeface="+mn-lt"/>
                <a:ea typeface="+mn-ea"/>
                <a:cs typeface="+mn-cs"/>
              </a:rPr>
              <a:t>SkiftBakgrunnGroup</a:t>
            </a:r>
            <a:endParaRPr lang="nb-NO" dirty="0"/>
          </a:p>
        </p:txBody>
      </p:sp>
      <p:sp>
        <p:nvSpPr>
          <p:cNvPr id="19" name="addin_logo" hidden="1">
            <a:extLst>
              <a:ext uri="{FF2B5EF4-FFF2-40B4-BE49-F238E27FC236}">
                <a16:creationId xmlns:a16="http://schemas.microsoft.com/office/drawing/2014/main" id="{9985F4FD-420C-4F49-AA8A-F408AEF26A1B}"/>
              </a:ext>
            </a:extLst>
          </p:cNvPr>
          <p:cNvSpPr/>
          <p:nvPr userDrawn="1"/>
        </p:nvSpPr>
        <p:spPr>
          <a:xfrm>
            <a:off x="7441600" y="-861100"/>
            <a:ext cx="2356794" cy="521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dirty="0" err="1"/>
              <a:t>addin_logo</a:t>
            </a:r>
            <a:endParaRPr lang="nb-NO" dirty="0"/>
          </a:p>
        </p:txBody>
      </p:sp>
      <p:sp>
        <p:nvSpPr>
          <p:cNvPr id="20" name="addin_fillplaceholders" hidden="1">
            <a:extLst>
              <a:ext uri="{FF2B5EF4-FFF2-40B4-BE49-F238E27FC236}">
                <a16:creationId xmlns:a16="http://schemas.microsoft.com/office/drawing/2014/main" id="{5F7C7520-95E1-4F4E-B418-2FE19FCD5408}"/>
              </a:ext>
            </a:extLst>
          </p:cNvPr>
          <p:cNvSpPr/>
          <p:nvPr userDrawn="1"/>
        </p:nvSpPr>
        <p:spPr>
          <a:xfrm>
            <a:off x="10049671" y="-867733"/>
            <a:ext cx="2356794" cy="521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dirty="0" err="1"/>
              <a:t>addin_fillplaceholders</a:t>
            </a:r>
            <a:endParaRPr lang="nb-NO" dirty="0"/>
          </a:p>
        </p:txBody>
      </p:sp>
      <p:sp>
        <p:nvSpPr>
          <p:cNvPr id="21" name="addin_background" hidden="1">
            <a:extLst>
              <a:ext uri="{FF2B5EF4-FFF2-40B4-BE49-F238E27FC236}">
                <a16:creationId xmlns:a16="http://schemas.microsoft.com/office/drawing/2014/main" id="{241653B0-2067-4F33-844C-6C207770FD39}"/>
              </a:ext>
            </a:extLst>
          </p:cNvPr>
          <p:cNvSpPr/>
          <p:nvPr userDrawn="1"/>
        </p:nvSpPr>
        <p:spPr>
          <a:xfrm>
            <a:off x="9723740" y="-837228"/>
            <a:ext cx="2356794" cy="521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dirty="0" err="1"/>
              <a:t>addin_background</a:t>
            </a:r>
            <a:endParaRPr lang="nb-NO" dirty="0"/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C1FDF87C-567D-4D61-B80A-2B0FAB9C5E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044" y="360045"/>
            <a:ext cx="5489214" cy="542658"/>
          </a:xfrm>
        </p:spPr>
        <p:txBody>
          <a:bodyPr/>
          <a:lstStyle>
            <a:lvl1pPr>
              <a:defRPr sz="3500"/>
            </a:lvl1pPr>
          </a:lstStyle>
          <a:p>
            <a:r>
              <a:rPr lang="en-US" noProof="0"/>
              <a:t>Click to edit Master title style</a:t>
            </a:r>
            <a:endParaRPr lang="nb-NO" noProof="0" dirty="0"/>
          </a:p>
        </p:txBody>
      </p:sp>
      <p:sp>
        <p:nvSpPr>
          <p:cNvPr id="15" name="Subtitle 2">
            <a:extLst>
              <a:ext uri="{FF2B5EF4-FFF2-40B4-BE49-F238E27FC236}">
                <a16:creationId xmlns:a16="http://schemas.microsoft.com/office/drawing/2014/main" id="{784C3231-33DF-4ABD-AA6A-B1871500D64D}"/>
              </a:ext>
            </a:extLst>
          </p:cNvPr>
          <p:cNvSpPr>
            <a:spLocks noGrp="1"/>
          </p:cNvSpPr>
          <p:nvPr>
            <p:ph type="subTitle" idx="13"/>
          </p:nvPr>
        </p:nvSpPr>
        <p:spPr>
          <a:xfrm>
            <a:off x="360044" y="1082726"/>
            <a:ext cx="5489214" cy="494749"/>
          </a:xfrm>
        </p:spPr>
        <p:txBody>
          <a:bodyPr anchor="t"/>
          <a:lstStyle>
            <a:lvl1pPr marL="0" indent="0" algn="l">
              <a:buNone/>
              <a:defRPr sz="1800"/>
            </a:lvl1pPr>
            <a:lvl2pPr marL="457223" indent="0" algn="ctr">
              <a:buNone/>
              <a:defRPr sz="2000"/>
            </a:lvl2pPr>
            <a:lvl3pPr marL="914446" indent="0" algn="ctr">
              <a:buNone/>
              <a:defRPr sz="1800"/>
            </a:lvl3pPr>
            <a:lvl4pPr marL="1371669" indent="0" algn="ctr">
              <a:buNone/>
              <a:defRPr sz="1600"/>
            </a:lvl4pPr>
            <a:lvl5pPr marL="1828891" indent="0" algn="ctr">
              <a:buNone/>
              <a:defRPr sz="1600"/>
            </a:lvl5pPr>
            <a:lvl6pPr marL="2286114" indent="0" algn="ctr">
              <a:buNone/>
              <a:defRPr sz="1600"/>
            </a:lvl6pPr>
            <a:lvl7pPr marL="2743337" indent="0" algn="ctr">
              <a:buNone/>
              <a:defRPr sz="1600"/>
            </a:lvl7pPr>
            <a:lvl8pPr marL="3200560" indent="0" algn="ctr">
              <a:buNone/>
              <a:defRPr sz="1600"/>
            </a:lvl8pPr>
            <a:lvl9pPr marL="3657783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E25A26B-A462-46A4-B17F-67CABD1A5747}"/>
              </a:ext>
            </a:extLst>
          </p:cNvPr>
          <p:cNvSpPr>
            <a:spLocks noGrp="1"/>
          </p:cNvSpPr>
          <p:nvPr>
            <p:ph sz="quarter" idx="34"/>
          </p:nvPr>
        </p:nvSpPr>
        <p:spPr>
          <a:xfrm>
            <a:off x="360044" y="1757499"/>
            <a:ext cx="5489214" cy="4301103"/>
          </a:xfrm>
          <a:prstGeom prst="rect">
            <a:avLst/>
          </a:prstGeom>
          <a:effectLst>
            <a:outerShdw blurRad="50800" dist="50800" dir="5400000" algn="ctr" rotWithShape="0">
              <a:srgbClr val="010000">
                <a:alpha val="0"/>
              </a:srgbClr>
            </a:outerShdw>
          </a:effectLst>
        </p:spPr>
        <p:txBody>
          <a:bodyPr lIns="0" tIns="0" rIns="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11" name="Picture Placeholder 4">
            <a:extLst>
              <a:ext uri="{FF2B5EF4-FFF2-40B4-BE49-F238E27FC236}">
                <a16:creationId xmlns:a16="http://schemas.microsoft.com/office/drawing/2014/main" id="{AFA7F80C-D0EF-4064-8ACA-92B713F9085B}"/>
              </a:ext>
            </a:extLst>
          </p:cNvPr>
          <p:cNvSpPr>
            <a:spLocks noGrp="1"/>
          </p:cNvSpPr>
          <p:nvPr>
            <p:ph type="pic" sz="quarter" idx="27"/>
          </p:nvPr>
        </p:nvSpPr>
        <p:spPr>
          <a:xfrm>
            <a:off x="7679219" y="360045"/>
            <a:ext cx="4152735" cy="5325998"/>
          </a:xfrm>
          <a:noFill/>
        </p:spPr>
        <p:txBody>
          <a:bodyPr/>
          <a:lstStyle>
            <a:lvl1pPr>
              <a:buNone/>
              <a:defRPr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1197315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3F5C8A5-7299-4154-B01A-CDF5B7332751}"/>
              </a:ext>
            </a:extLst>
          </p:cNvPr>
          <p:cNvSpPr>
            <a:spLocks noGrp="1"/>
          </p:cNvSpPr>
          <p:nvPr>
            <p:ph type="ftr" sz="quarter" idx="29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EE2439D-D17B-475A-8193-F8109FACE968}"/>
              </a:ext>
            </a:extLst>
          </p:cNvPr>
          <p:cNvSpPr>
            <a:spLocks noGrp="1"/>
          </p:cNvSpPr>
          <p:nvPr>
            <p:ph type="sldNum" sz="quarter" idx="30"/>
          </p:nvPr>
        </p:nvSpPr>
        <p:spPr/>
        <p:txBody>
          <a:bodyPr/>
          <a:lstStyle/>
          <a:p>
            <a:r>
              <a:rPr lang="en-US"/>
              <a:t>Page </a:t>
            </a:r>
            <a:fld id="{5251F420-7306-4E7C-A79E-F31A38F7D39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addin_colorlist" hidden="1">
            <a:extLst>
              <a:ext uri="{FF2B5EF4-FFF2-40B4-BE49-F238E27FC236}">
                <a16:creationId xmlns:a16="http://schemas.microsoft.com/office/drawing/2014/main" id="{56D50BD7-4B2C-45A9-A4A8-CD09667C2241}"/>
              </a:ext>
            </a:extLst>
          </p:cNvPr>
          <p:cNvSpPr/>
          <p:nvPr userDrawn="1"/>
        </p:nvSpPr>
        <p:spPr>
          <a:xfrm>
            <a:off x="0" y="-1466578"/>
            <a:ext cx="2356794" cy="521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dirty="0" err="1"/>
              <a:t>kapforHvit</a:t>
            </a:r>
            <a:r>
              <a:rPr lang="nb-NO" dirty="0"/>
              <a:t>, </a:t>
            </a:r>
            <a:r>
              <a:rPr lang="nb-NO" dirty="0" err="1"/>
              <a:t>gronn</a:t>
            </a:r>
            <a:r>
              <a:rPr lang="nb-NO" dirty="0"/>
              <a:t>, halv1, halv2, halv5, halv7</a:t>
            </a:r>
          </a:p>
        </p:txBody>
      </p:sp>
      <p:sp>
        <p:nvSpPr>
          <p:cNvPr id="9" name="addin_colorbox" hidden="1">
            <a:extLst>
              <a:ext uri="{FF2B5EF4-FFF2-40B4-BE49-F238E27FC236}">
                <a16:creationId xmlns:a16="http://schemas.microsoft.com/office/drawing/2014/main" id="{ED7AC86C-E0C4-40C1-9970-E4FFA7905905}"/>
              </a:ext>
            </a:extLst>
          </p:cNvPr>
          <p:cNvSpPr/>
          <p:nvPr userDrawn="1"/>
        </p:nvSpPr>
        <p:spPr>
          <a:xfrm>
            <a:off x="4861870" y="-1512609"/>
            <a:ext cx="2356794" cy="521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dirty="0" err="1"/>
              <a:t>addin_colorbox</a:t>
            </a:r>
            <a:endParaRPr lang="nb-NO" dirty="0"/>
          </a:p>
        </p:txBody>
      </p:sp>
      <p:sp>
        <p:nvSpPr>
          <p:cNvPr id="10" name="addin_title" hidden="1">
            <a:extLst>
              <a:ext uri="{FF2B5EF4-FFF2-40B4-BE49-F238E27FC236}">
                <a16:creationId xmlns:a16="http://schemas.microsoft.com/office/drawing/2014/main" id="{D98AC88F-A26E-4CB1-B344-4D5083606FFB}"/>
              </a:ext>
            </a:extLst>
          </p:cNvPr>
          <p:cNvSpPr/>
          <p:nvPr userDrawn="1"/>
        </p:nvSpPr>
        <p:spPr>
          <a:xfrm>
            <a:off x="9723740" y="-1512609"/>
            <a:ext cx="2356794" cy="521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dirty="0" err="1"/>
              <a:t>addin_title</a:t>
            </a:r>
            <a:endParaRPr lang="nb-NO" dirty="0"/>
          </a:p>
        </p:txBody>
      </p:sp>
      <p:sp>
        <p:nvSpPr>
          <p:cNvPr id="11" name="addin_text" hidden="1">
            <a:extLst>
              <a:ext uri="{FF2B5EF4-FFF2-40B4-BE49-F238E27FC236}">
                <a16:creationId xmlns:a16="http://schemas.microsoft.com/office/drawing/2014/main" id="{B30E7760-9EB2-4824-8490-521CB6A5DC6F}"/>
              </a:ext>
            </a:extLst>
          </p:cNvPr>
          <p:cNvSpPr/>
          <p:nvPr userDrawn="1"/>
        </p:nvSpPr>
        <p:spPr>
          <a:xfrm>
            <a:off x="0" y="-861100"/>
            <a:ext cx="2356794" cy="521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dirty="0" err="1"/>
              <a:t>addin_text</a:t>
            </a:r>
            <a:endParaRPr lang="nb-NO" dirty="0"/>
          </a:p>
        </p:txBody>
      </p:sp>
      <p:sp>
        <p:nvSpPr>
          <p:cNvPr id="12" name="addin_image" hidden="1">
            <a:extLst>
              <a:ext uri="{FF2B5EF4-FFF2-40B4-BE49-F238E27FC236}">
                <a16:creationId xmlns:a16="http://schemas.microsoft.com/office/drawing/2014/main" id="{19778B3C-AE55-4C1F-96D4-89E77FFEFB4D}"/>
              </a:ext>
            </a:extLst>
          </p:cNvPr>
          <p:cNvSpPr/>
          <p:nvPr userDrawn="1"/>
        </p:nvSpPr>
        <p:spPr>
          <a:xfrm>
            <a:off x="2505076" y="-861100"/>
            <a:ext cx="2356794" cy="521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dirty="0" err="1"/>
              <a:t>addin_image</a:t>
            </a:r>
            <a:endParaRPr lang="nb-NO" dirty="0"/>
          </a:p>
        </p:txBody>
      </p:sp>
      <p:sp>
        <p:nvSpPr>
          <p:cNvPr id="13" name="addin_grouplist" hidden="1">
            <a:extLst>
              <a:ext uri="{FF2B5EF4-FFF2-40B4-BE49-F238E27FC236}">
                <a16:creationId xmlns:a16="http://schemas.microsoft.com/office/drawing/2014/main" id="{7689DE6A-399F-4F9E-BE8F-AB75D8AE61D3}"/>
              </a:ext>
            </a:extLst>
          </p:cNvPr>
          <p:cNvSpPr/>
          <p:nvPr userDrawn="1"/>
        </p:nvSpPr>
        <p:spPr>
          <a:xfrm>
            <a:off x="4973338" y="-861100"/>
            <a:ext cx="2356794" cy="521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sz="900" kern="1200" dirty="0" err="1">
                <a:solidFill>
                  <a:schemeClr val="lt1"/>
                </a:solidFill>
                <a:latin typeface="+mn-lt"/>
                <a:ea typeface="+mn-ea"/>
                <a:cs typeface="+mn-cs"/>
              </a:rPr>
              <a:t>SkiftBakgrunnGroup</a:t>
            </a:r>
            <a:endParaRPr lang="nb-NO" dirty="0"/>
          </a:p>
        </p:txBody>
      </p:sp>
      <p:sp>
        <p:nvSpPr>
          <p:cNvPr id="14" name="addin_logo" hidden="1">
            <a:extLst>
              <a:ext uri="{FF2B5EF4-FFF2-40B4-BE49-F238E27FC236}">
                <a16:creationId xmlns:a16="http://schemas.microsoft.com/office/drawing/2014/main" id="{2D7A441A-9434-488E-8E7A-06B2DAD3BCB9}"/>
              </a:ext>
            </a:extLst>
          </p:cNvPr>
          <p:cNvSpPr/>
          <p:nvPr userDrawn="1"/>
        </p:nvSpPr>
        <p:spPr>
          <a:xfrm>
            <a:off x="7441600" y="-861100"/>
            <a:ext cx="2356794" cy="521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dirty="0" err="1"/>
              <a:t>addin_logo</a:t>
            </a:r>
            <a:endParaRPr lang="nb-NO" dirty="0"/>
          </a:p>
        </p:txBody>
      </p:sp>
      <p:sp>
        <p:nvSpPr>
          <p:cNvPr id="15" name="addin_fillplaceholders" hidden="1">
            <a:extLst>
              <a:ext uri="{FF2B5EF4-FFF2-40B4-BE49-F238E27FC236}">
                <a16:creationId xmlns:a16="http://schemas.microsoft.com/office/drawing/2014/main" id="{48FD3B42-1D9C-4FB6-9DC4-7E69FC9CF387}"/>
              </a:ext>
            </a:extLst>
          </p:cNvPr>
          <p:cNvSpPr/>
          <p:nvPr userDrawn="1"/>
        </p:nvSpPr>
        <p:spPr>
          <a:xfrm>
            <a:off x="10049671" y="-867733"/>
            <a:ext cx="2356794" cy="521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dirty="0" err="1"/>
              <a:t>addin_fillplaceholders</a:t>
            </a:r>
            <a:endParaRPr lang="nb-NO" dirty="0"/>
          </a:p>
        </p:txBody>
      </p:sp>
      <p:sp>
        <p:nvSpPr>
          <p:cNvPr id="16" name="addin_background" hidden="1">
            <a:extLst>
              <a:ext uri="{FF2B5EF4-FFF2-40B4-BE49-F238E27FC236}">
                <a16:creationId xmlns:a16="http://schemas.microsoft.com/office/drawing/2014/main" id="{E254A42F-FF0C-4C4B-97C3-6E091C71ACB8}"/>
              </a:ext>
            </a:extLst>
          </p:cNvPr>
          <p:cNvSpPr/>
          <p:nvPr userDrawn="1"/>
        </p:nvSpPr>
        <p:spPr>
          <a:xfrm>
            <a:off x="9723740" y="-837228"/>
            <a:ext cx="2356794" cy="521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dirty="0" err="1"/>
              <a:t>addin_background</a:t>
            </a:r>
            <a:endParaRPr lang="nb-NO" dirty="0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15032E34-F0A1-4B98-A1D4-074D7E1263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044" y="360045"/>
            <a:ext cx="11471910" cy="542658"/>
          </a:xfrm>
        </p:spPr>
        <p:txBody>
          <a:bodyPr/>
          <a:lstStyle>
            <a:lvl1pPr>
              <a:defRPr sz="3500"/>
            </a:lvl1pPr>
          </a:lstStyle>
          <a:p>
            <a:r>
              <a:rPr lang="en-US" noProof="0"/>
              <a:t>Click to edit Master title style</a:t>
            </a:r>
            <a:endParaRPr lang="nb-NO" noProof="0" dirty="0"/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28D3CC65-E828-4E6B-8A5D-06923E4A058E}"/>
              </a:ext>
            </a:extLst>
          </p:cNvPr>
          <p:cNvSpPr>
            <a:spLocks noGrp="1"/>
          </p:cNvSpPr>
          <p:nvPr>
            <p:ph sz="quarter" idx="28"/>
          </p:nvPr>
        </p:nvSpPr>
        <p:spPr>
          <a:xfrm>
            <a:off x="360044" y="1082726"/>
            <a:ext cx="11471910" cy="4817312"/>
          </a:xfrm>
          <a:prstGeom prst="rect">
            <a:avLst/>
          </a:prstGeom>
          <a:effectLst>
            <a:outerShdw blurRad="50800" dist="50800" dir="5400000" algn="ctr" rotWithShape="0">
              <a:srgbClr val="010000">
                <a:alpha val="0"/>
              </a:srgbClr>
            </a:outerShdw>
          </a:effectLst>
        </p:spPr>
        <p:txBody>
          <a:bodyPr lIns="0" tIns="0" rIns="0" bIns="0"/>
          <a:lstStyle>
            <a:lvl1pPr marL="125438" indent="-125438" algn="l">
              <a:lnSpc>
                <a:spcPct val="100000"/>
              </a:lnSpc>
              <a:spcBef>
                <a:spcPts val="1150"/>
              </a:spcBef>
              <a:spcAft>
                <a:spcPts val="0"/>
              </a:spcAft>
              <a:buClrTx/>
              <a:buFontTx/>
              <a:buNone/>
              <a:defRPr sz="2400" b="0" i="0" u="none" cap="none">
                <a:solidFill>
                  <a:srgbClr val="000000"/>
                </a:solidFill>
                <a:latin typeface="+mn-lt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6570600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textboxes with ingr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2259CDE-097F-4AD1-8202-1C8557143B77}"/>
              </a:ext>
            </a:extLst>
          </p:cNvPr>
          <p:cNvSpPr>
            <a:spLocks noGrp="1"/>
          </p:cNvSpPr>
          <p:nvPr>
            <p:ph type="ftr" sz="quarter" idx="39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9DB0D35-1F56-48D2-95A5-1514CE438CB5}"/>
              </a:ext>
            </a:extLst>
          </p:cNvPr>
          <p:cNvSpPr>
            <a:spLocks noGrp="1"/>
          </p:cNvSpPr>
          <p:nvPr>
            <p:ph type="sldNum" sz="quarter" idx="40"/>
          </p:nvPr>
        </p:nvSpPr>
        <p:spPr/>
        <p:txBody>
          <a:bodyPr/>
          <a:lstStyle/>
          <a:p>
            <a:r>
              <a:rPr lang="en-US"/>
              <a:t>Page </a:t>
            </a:r>
            <a:fld id="{5251F420-7306-4E7C-A79E-F31A38F7D39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addin_colorlist" hidden="1">
            <a:extLst>
              <a:ext uri="{FF2B5EF4-FFF2-40B4-BE49-F238E27FC236}">
                <a16:creationId xmlns:a16="http://schemas.microsoft.com/office/drawing/2014/main" id="{5FD3C014-9E5F-4D52-AFEA-9C349607CFC7}"/>
              </a:ext>
            </a:extLst>
          </p:cNvPr>
          <p:cNvSpPr/>
          <p:nvPr userDrawn="1"/>
        </p:nvSpPr>
        <p:spPr>
          <a:xfrm>
            <a:off x="0" y="-1466578"/>
            <a:ext cx="2356794" cy="521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dirty="0" err="1"/>
              <a:t>kapforHvit</a:t>
            </a:r>
            <a:r>
              <a:rPr lang="nb-NO" dirty="0"/>
              <a:t>, </a:t>
            </a:r>
            <a:r>
              <a:rPr lang="nb-NO" dirty="0" err="1"/>
              <a:t>gronn</a:t>
            </a:r>
            <a:r>
              <a:rPr lang="nb-NO" dirty="0"/>
              <a:t>, halv1, halv2, halv5, halv7</a:t>
            </a:r>
          </a:p>
        </p:txBody>
      </p:sp>
      <p:sp>
        <p:nvSpPr>
          <p:cNvPr id="15" name="addin_colorbox" hidden="1">
            <a:extLst>
              <a:ext uri="{FF2B5EF4-FFF2-40B4-BE49-F238E27FC236}">
                <a16:creationId xmlns:a16="http://schemas.microsoft.com/office/drawing/2014/main" id="{7027F98E-B41D-4718-9D7F-C82CACC5578D}"/>
              </a:ext>
            </a:extLst>
          </p:cNvPr>
          <p:cNvSpPr/>
          <p:nvPr userDrawn="1"/>
        </p:nvSpPr>
        <p:spPr>
          <a:xfrm>
            <a:off x="4861870" y="-1512609"/>
            <a:ext cx="2356794" cy="521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dirty="0" err="1"/>
              <a:t>addin_colorbox</a:t>
            </a:r>
            <a:endParaRPr lang="nb-NO" dirty="0"/>
          </a:p>
        </p:txBody>
      </p:sp>
      <p:sp>
        <p:nvSpPr>
          <p:cNvPr id="16" name="addin_title" hidden="1">
            <a:extLst>
              <a:ext uri="{FF2B5EF4-FFF2-40B4-BE49-F238E27FC236}">
                <a16:creationId xmlns:a16="http://schemas.microsoft.com/office/drawing/2014/main" id="{AC47F86E-2E0D-4B6F-B94E-693E0865AE08}"/>
              </a:ext>
            </a:extLst>
          </p:cNvPr>
          <p:cNvSpPr/>
          <p:nvPr userDrawn="1"/>
        </p:nvSpPr>
        <p:spPr>
          <a:xfrm>
            <a:off x="9723740" y="-1512609"/>
            <a:ext cx="2356794" cy="521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dirty="0" err="1"/>
              <a:t>addin_title</a:t>
            </a:r>
            <a:endParaRPr lang="nb-NO" dirty="0"/>
          </a:p>
        </p:txBody>
      </p:sp>
      <p:sp>
        <p:nvSpPr>
          <p:cNvPr id="17" name="addin_text" hidden="1">
            <a:extLst>
              <a:ext uri="{FF2B5EF4-FFF2-40B4-BE49-F238E27FC236}">
                <a16:creationId xmlns:a16="http://schemas.microsoft.com/office/drawing/2014/main" id="{EBBD227F-7704-4B8B-992A-E396C5C9BEEA}"/>
              </a:ext>
            </a:extLst>
          </p:cNvPr>
          <p:cNvSpPr/>
          <p:nvPr userDrawn="1"/>
        </p:nvSpPr>
        <p:spPr>
          <a:xfrm>
            <a:off x="0" y="-861100"/>
            <a:ext cx="2356794" cy="521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dirty="0" err="1"/>
              <a:t>addin_text</a:t>
            </a:r>
            <a:endParaRPr lang="nb-NO" dirty="0"/>
          </a:p>
        </p:txBody>
      </p:sp>
      <p:sp>
        <p:nvSpPr>
          <p:cNvPr id="18" name="addin_image" hidden="1">
            <a:extLst>
              <a:ext uri="{FF2B5EF4-FFF2-40B4-BE49-F238E27FC236}">
                <a16:creationId xmlns:a16="http://schemas.microsoft.com/office/drawing/2014/main" id="{FD65ED66-9D76-463A-9247-452FDF8FE9B8}"/>
              </a:ext>
            </a:extLst>
          </p:cNvPr>
          <p:cNvSpPr/>
          <p:nvPr userDrawn="1"/>
        </p:nvSpPr>
        <p:spPr>
          <a:xfrm>
            <a:off x="2505076" y="-861100"/>
            <a:ext cx="2356794" cy="521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dirty="0" err="1"/>
              <a:t>addin_image</a:t>
            </a:r>
            <a:endParaRPr lang="nb-NO" dirty="0"/>
          </a:p>
        </p:txBody>
      </p:sp>
      <p:sp>
        <p:nvSpPr>
          <p:cNvPr id="19" name="addin_grouplist" hidden="1">
            <a:extLst>
              <a:ext uri="{FF2B5EF4-FFF2-40B4-BE49-F238E27FC236}">
                <a16:creationId xmlns:a16="http://schemas.microsoft.com/office/drawing/2014/main" id="{6EDA4071-7A3D-45EF-8A0E-0C8B7CBF10E6}"/>
              </a:ext>
            </a:extLst>
          </p:cNvPr>
          <p:cNvSpPr/>
          <p:nvPr userDrawn="1"/>
        </p:nvSpPr>
        <p:spPr>
          <a:xfrm>
            <a:off x="4973338" y="-861100"/>
            <a:ext cx="2356794" cy="521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sz="900" kern="1200" dirty="0" err="1">
                <a:solidFill>
                  <a:schemeClr val="lt1"/>
                </a:solidFill>
                <a:latin typeface="+mn-lt"/>
                <a:ea typeface="+mn-ea"/>
                <a:cs typeface="+mn-cs"/>
              </a:rPr>
              <a:t>SkiftBakgrunnGroup</a:t>
            </a:r>
            <a:endParaRPr lang="nb-NO" dirty="0"/>
          </a:p>
        </p:txBody>
      </p:sp>
      <p:sp>
        <p:nvSpPr>
          <p:cNvPr id="20" name="addin_logo" hidden="1">
            <a:extLst>
              <a:ext uri="{FF2B5EF4-FFF2-40B4-BE49-F238E27FC236}">
                <a16:creationId xmlns:a16="http://schemas.microsoft.com/office/drawing/2014/main" id="{609DAA4A-7252-4239-8860-0B50473F9621}"/>
              </a:ext>
            </a:extLst>
          </p:cNvPr>
          <p:cNvSpPr/>
          <p:nvPr userDrawn="1"/>
        </p:nvSpPr>
        <p:spPr>
          <a:xfrm>
            <a:off x="7441600" y="-861100"/>
            <a:ext cx="2356794" cy="521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dirty="0" err="1"/>
              <a:t>addin_logo</a:t>
            </a:r>
            <a:endParaRPr lang="nb-NO" dirty="0"/>
          </a:p>
        </p:txBody>
      </p:sp>
      <p:sp>
        <p:nvSpPr>
          <p:cNvPr id="21" name="addin_fillplaceholders" hidden="1">
            <a:extLst>
              <a:ext uri="{FF2B5EF4-FFF2-40B4-BE49-F238E27FC236}">
                <a16:creationId xmlns:a16="http://schemas.microsoft.com/office/drawing/2014/main" id="{59168833-2E68-428A-8A6E-DA49825F1391}"/>
              </a:ext>
            </a:extLst>
          </p:cNvPr>
          <p:cNvSpPr/>
          <p:nvPr userDrawn="1"/>
        </p:nvSpPr>
        <p:spPr>
          <a:xfrm>
            <a:off x="10049671" y="-867733"/>
            <a:ext cx="2356794" cy="521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dirty="0" err="1"/>
              <a:t>addin_fillplaceholders</a:t>
            </a:r>
            <a:endParaRPr lang="nb-NO" dirty="0"/>
          </a:p>
        </p:txBody>
      </p:sp>
      <p:sp>
        <p:nvSpPr>
          <p:cNvPr id="22" name="addin_background" hidden="1">
            <a:extLst>
              <a:ext uri="{FF2B5EF4-FFF2-40B4-BE49-F238E27FC236}">
                <a16:creationId xmlns:a16="http://schemas.microsoft.com/office/drawing/2014/main" id="{D43D6145-200D-4A10-8317-8D44D52A2148}"/>
              </a:ext>
            </a:extLst>
          </p:cNvPr>
          <p:cNvSpPr/>
          <p:nvPr userDrawn="1"/>
        </p:nvSpPr>
        <p:spPr>
          <a:xfrm>
            <a:off x="9723740" y="-837228"/>
            <a:ext cx="2356794" cy="521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dirty="0" err="1"/>
              <a:t>addin_background</a:t>
            </a:r>
            <a:endParaRPr lang="nb-NO" dirty="0"/>
          </a:p>
        </p:txBody>
      </p:sp>
      <p:sp>
        <p:nvSpPr>
          <p:cNvPr id="40" name="Title 1">
            <a:extLst>
              <a:ext uri="{FF2B5EF4-FFF2-40B4-BE49-F238E27FC236}">
                <a16:creationId xmlns:a16="http://schemas.microsoft.com/office/drawing/2014/main" id="{A459DA60-25AC-4B9F-9907-8F39820B66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044" y="360045"/>
            <a:ext cx="11471910" cy="542658"/>
          </a:xfrm>
        </p:spPr>
        <p:txBody>
          <a:bodyPr/>
          <a:lstStyle>
            <a:lvl1pPr>
              <a:defRPr sz="3500"/>
            </a:lvl1pPr>
          </a:lstStyle>
          <a:p>
            <a:r>
              <a:rPr lang="en-US" noProof="0"/>
              <a:t>Click to edit Master title style</a:t>
            </a:r>
            <a:endParaRPr lang="nb-NO" noProof="0" dirty="0"/>
          </a:p>
        </p:txBody>
      </p:sp>
      <p:sp>
        <p:nvSpPr>
          <p:cNvPr id="34" name="Text Placeholder 21">
            <a:extLst>
              <a:ext uri="{FF2B5EF4-FFF2-40B4-BE49-F238E27FC236}">
                <a16:creationId xmlns:a16="http://schemas.microsoft.com/office/drawing/2014/main" id="{3DD13DAB-6AD9-4B6F-A8DC-1ACB28B9995B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>
          <a:xfrm>
            <a:off x="360043" y="1081462"/>
            <a:ext cx="3541314" cy="494749"/>
          </a:xfrm>
        </p:spPr>
        <p:txBody>
          <a:bodyPr anchor="t"/>
          <a:lstStyle>
            <a:lvl1pPr>
              <a:buNone/>
              <a:defRPr lang="en-US" sz="18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5" name="Text Placeholder 7">
            <a:extLst>
              <a:ext uri="{FF2B5EF4-FFF2-40B4-BE49-F238E27FC236}">
                <a16:creationId xmlns:a16="http://schemas.microsoft.com/office/drawing/2014/main" id="{611BF262-7351-49AE-A83E-641151EDDA2F}"/>
              </a:ext>
            </a:extLst>
          </p:cNvPr>
          <p:cNvSpPr>
            <a:spLocks noGrp="1"/>
          </p:cNvSpPr>
          <p:nvPr>
            <p:ph type="body" sz="quarter" idx="29"/>
          </p:nvPr>
        </p:nvSpPr>
        <p:spPr>
          <a:xfrm>
            <a:off x="360043" y="1754970"/>
            <a:ext cx="3541314" cy="815353"/>
          </a:xfrm>
          <a:prstGeom prst="rect">
            <a:avLst/>
          </a:prstGeom>
        </p:spPr>
        <p:txBody>
          <a:bodyPr lIns="0" tIns="0" rIns="0" bIns="0"/>
          <a:lstStyle>
            <a:lvl1pPr marL="125438" indent="-125438" algn="l">
              <a:lnSpc>
                <a:spcPct val="100000"/>
              </a:lnSpc>
              <a:spcBef>
                <a:spcPts val="1150"/>
              </a:spcBef>
              <a:spcAft>
                <a:spcPts val="0"/>
              </a:spcAft>
              <a:buClrTx/>
              <a:buFont typeface="Arial" panose="020B0604020202020204" pitchFamily="34" charset="0"/>
              <a:buChar char="•"/>
              <a:defRPr sz="1800" b="0" i="0" u="none" cap="none">
                <a:solidFill>
                  <a:srgbClr val="000000"/>
                </a:solidFill>
                <a:latin typeface="+mn-lt"/>
              </a:defRPr>
            </a:lvl1pPr>
            <a:lvl2pPr marL="685834" indent="-228611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Font typeface="Arial" panose="020B0604020202020204" pitchFamily="34" charset="0"/>
              <a:buChar char="•"/>
              <a:defRPr sz="1800" b="0" i="0" u="none" cap="none">
                <a:solidFill>
                  <a:srgbClr val="000000"/>
                </a:solidFill>
                <a:latin typeface="+mn-lt"/>
              </a:defRPr>
            </a:lvl2pPr>
            <a:lvl3pPr marL="1143057" indent="-228611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Font typeface="Arial" panose="020B0604020202020204" pitchFamily="34" charset="0"/>
              <a:buChar char="•"/>
              <a:defRPr sz="1800" b="0" i="0" u="none" cap="none">
                <a:solidFill>
                  <a:srgbClr val="000000"/>
                </a:solidFill>
                <a:latin typeface="+mn-lt"/>
              </a:defRPr>
            </a:lvl3pPr>
            <a:lvl4pPr marL="1600280" indent="-228611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Font typeface="Arial" panose="020B0604020202020204" pitchFamily="34" charset="0"/>
              <a:buChar char="•"/>
              <a:defRPr sz="1800" b="0" i="0" u="none" cap="none">
                <a:solidFill>
                  <a:srgbClr val="000000"/>
                </a:solidFill>
                <a:latin typeface="+mn-lt"/>
              </a:defRPr>
            </a:lvl4pPr>
            <a:lvl5pPr marL="2057503" indent="-228611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Font typeface="Arial" panose="020B0604020202020204" pitchFamily="34" charset="0"/>
              <a:buChar char="•"/>
              <a:defRPr sz="1800" b="0" i="0" u="none" cap="none">
                <a:solidFill>
                  <a:srgbClr val="000000"/>
                </a:solidFill>
                <a:latin typeface="+mn-l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1" name="Content Placeholder 1">
            <a:extLst>
              <a:ext uri="{FF2B5EF4-FFF2-40B4-BE49-F238E27FC236}">
                <a16:creationId xmlns:a16="http://schemas.microsoft.com/office/drawing/2014/main" id="{09E50BAE-F00A-4BCB-85AA-3D786FF0CCC3}"/>
              </a:ext>
            </a:extLst>
          </p:cNvPr>
          <p:cNvSpPr>
            <a:spLocks noGrp="1"/>
          </p:cNvSpPr>
          <p:nvPr>
            <p:ph sz="quarter" idx="38"/>
          </p:nvPr>
        </p:nvSpPr>
        <p:spPr>
          <a:xfrm>
            <a:off x="360043" y="2756383"/>
            <a:ext cx="3541314" cy="2875433"/>
          </a:xfrm>
          <a:prstGeom prst="rect">
            <a:avLst/>
          </a:prstGeom>
          <a:effectLst>
            <a:outerShdw blurRad="50800" dist="50800" dir="5400000" algn="ctr" rotWithShape="0">
              <a:srgbClr val="010000">
                <a:alpha val="0"/>
              </a:srgbClr>
            </a:outerShdw>
          </a:effectLst>
        </p:spPr>
        <p:txBody>
          <a:bodyPr lIns="0" tIns="0" rIns="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36" name="Text Placeholder 21">
            <a:extLst>
              <a:ext uri="{FF2B5EF4-FFF2-40B4-BE49-F238E27FC236}">
                <a16:creationId xmlns:a16="http://schemas.microsoft.com/office/drawing/2014/main" id="{5AEA75ED-F545-4088-BCA2-805D7040EE37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4333839" y="1081462"/>
            <a:ext cx="3541314" cy="494749"/>
          </a:xfrm>
        </p:spPr>
        <p:txBody>
          <a:bodyPr anchor="t"/>
          <a:lstStyle>
            <a:lvl1pPr>
              <a:buNone/>
              <a:defRPr lang="en-US" sz="18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7" name="Text Placeholder 10">
            <a:extLst>
              <a:ext uri="{FF2B5EF4-FFF2-40B4-BE49-F238E27FC236}">
                <a16:creationId xmlns:a16="http://schemas.microsoft.com/office/drawing/2014/main" id="{858F7701-C11C-4D9A-9E67-24E9EED80D1F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>
          <a:xfrm>
            <a:off x="4333840" y="1754970"/>
            <a:ext cx="3541314" cy="815353"/>
          </a:xfrm>
          <a:prstGeom prst="rect">
            <a:avLst/>
          </a:prstGeom>
        </p:spPr>
        <p:txBody>
          <a:bodyPr lIns="0" tIns="0" rIns="0" bIns="0"/>
          <a:lstStyle>
            <a:lvl1pPr marL="125438" indent="-125438" algn="l">
              <a:lnSpc>
                <a:spcPct val="100000"/>
              </a:lnSpc>
              <a:spcBef>
                <a:spcPts val="1150"/>
              </a:spcBef>
              <a:spcAft>
                <a:spcPts val="0"/>
              </a:spcAft>
              <a:buClrTx/>
              <a:buFont typeface="Arial" panose="020B0604020202020204" pitchFamily="34" charset="0"/>
              <a:buChar char="•"/>
              <a:defRPr sz="1800" b="0" i="0" u="none" cap="none">
                <a:solidFill>
                  <a:srgbClr val="000000"/>
                </a:solidFill>
                <a:latin typeface="+mn-lt"/>
              </a:defRPr>
            </a:lvl1pPr>
            <a:lvl2pPr marL="685834" indent="-228611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Font typeface="Arial" panose="020B0604020202020204" pitchFamily="34" charset="0"/>
              <a:buChar char="•"/>
              <a:defRPr sz="1800" b="0" i="0" u="none" cap="none">
                <a:solidFill>
                  <a:srgbClr val="000000"/>
                </a:solidFill>
                <a:latin typeface="+mn-lt"/>
              </a:defRPr>
            </a:lvl2pPr>
            <a:lvl3pPr marL="1143057" indent="-228611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Font typeface="Arial" panose="020B0604020202020204" pitchFamily="34" charset="0"/>
              <a:buChar char="•"/>
              <a:defRPr sz="1800" b="0" i="0" u="none" cap="none">
                <a:solidFill>
                  <a:srgbClr val="000000"/>
                </a:solidFill>
                <a:latin typeface="+mn-lt"/>
              </a:defRPr>
            </a:lvl3pPr>
            <a:lvl4pPr marL="1600280" indent="-228611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Font typeface="Arial" panose="020B0604020202020204" pitchFamily="34" charset="0"/>
              <a:buChar char="•"/>
              <a:defRPr sz="1800" b="0" i="0" u="none" cap="none">
                <a:solidFill>
                  <a:srgbClr val="000000"/>
                </a:solidFill>
                <a:latin typeface="+mn-lt"/>
              </a:defRPr>
            </a:lvl4pPr>
            <a:lvl5pPr marL="2057503" indent="-228611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Font typeface="Arial" panose="020B0604020202020204" pitchFamily="34" charset="0"/>
              <a:buChar char="•"/>
              <a:defRPr sz="1800" b="0" i="0" u="none" cap="none">
                <a:solidFill>
                  <a:srgbClr val="000000"/>
                </a:solidFill>
                <a:latin typeface="+mn-l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2" name="Content Placeholder 2">
            <a:extLst>
              <a:ext uri="{FF2B5EF4-FFF2-40B4-BE49-F238E27FC236}">
                <a16:creationId xmlns:a16="http://schemas.microsoft.com/office/drawing/2014/main" id="{BBBE916C-1538-4BB4-BBB6-32721527176C}"/>
              </a:ext>
            </a:extLst>
          </p:cNvPr>
          <p:cNvSpPr>
            <a:spLocks noGrp="1"/>
          </p:cNvSpPr>
          <p:nvPr>
            <p:ph sz="quarter" idx="41"/>
          </p:nvPr>
        </p:nvSpPr>
        <p:spPr>
          <a:xfrm>
            <a:off x="4333839" y="2756383"/>
            <a:ext cx="3541314" cy="2875433"/>
          </a:xfrm>
          <a:prstGeom prst="rect">
            <a:avLst/>
          </a:prstGeom>
          <a:effectLst>
            <a:outerShdw blurRad="50800" dist="50800" dir="5400000" algn="ctr" rotWithShape="0">
              <a:srgbClr val="010000">
                <a:alpha val="0"/>
              </a:srgbClr>
            </a:outerShdw>
          </a:effectLst>
        </p:spPr>
        <p:txBody>
          <a:bodyPr lIns="0" tIns="0" rIns="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38" name="Text Placeholder 21">
            <a:extLst>
              <a:ext uri="{FF2B5EF4-FFF2-40B4-BE49-F238E27FC236}">
                <a16:creationId xmlns:a16="http://schemas.microsoft.com/office/drawing/2014/main" id="{4B4FECD9-5E4C-41DF-BF95-E9AEA8165DA5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8287512" y="1081462"/>
            <a:ext cx="3541314" cy="494749"/>
          </a:xfrm>
        </p:spPr>
        <p:txBody>
          <a:bodyPr anchor="t"/>
          <a:lstStyle>
            <a:lvl1pPr>
              <a:buNone/>
              <a:defRPr lang="en-US" sz="18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9" name="Text Placeholder 11">
            <a:extLst>
              <a:ext uri="{FF2B5EF4-FFF2-40B4-BE49-F238E27FC236}">
                <a16:creationId xmlns:a16="http://schemas.microsoft.com/office/drawing/2014/main" id="{FC23A3F8-5F5B-4FEE-9D3E-DD23605A7601}"/>
              </a:ext>
            </a:extLst>
          </p:cNvPr>
          <p:cNvSpPr>
            <a:spLocks noGrp="1"/>
          </p:cNvSpPr>
          <p:nvPr>
            <p:ph type="body" sz="quarter" idx="33"/>
          </p:nvPr>
        </p:nvSpPr>
        <p:spPr>
          <a:xfrm>
            <a:off x="8287512" y="1754970"/>
            <a:ext cx="3541314" cy="815353"/>
          </a:xfrm>
          <a:prstGeom prst="rect">
            <a:avLst/>
          </a:prstGeom>
        </p:spPr>
        <p:txBody>
          <a:bodyPr lIns="0" tIns="0" rIns="0" bIns="0"/>
          <a:lstStyle>
            <a:lvl1pPr marL="125438" indent="-125438" algn="l">
              <a:lnSpc>
                <a:spcPct val="100000"/>
              </a:lnSpc>
              <a:spcBef>
                <a:spcPts val="1150"/>
              </a:spcBef>
              <a:spcAft>
                <a:spcPts val="0"/>
              </a:spcAft>
              <a:buClrTx/>
              <a:buFont typeface="Arial" panose="020B0604020202020204" pitchFamily="34" charset="0"/>
              <a:buChar char="•"/>
              <a:defRPr sz="1800" b="0" i="0" u="none" cap="none">
                <a:solidFill>
                  <a:srgbClr val="000000"/>
                </a:solidFill>
                <a:latin typeface="+mn-lt"/>
              </a:defRPr>
            </a:lvl1pPr>
            <a:lvl2pPr marL="685834" indent="-228611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Font typeface="Arial" panose="020B0604020202020204" pitchFamily="34" charset="0"/>
              <a:buChar char="•"/>
              <a:defRPr sz="1800" b="0" i="0" u="none" cap="none">
                <a:solidFill>
                  <a:srgbClr val="000000"/>
                </a:solidFill>
                <a:latin typeface="+mn-lt"/>
              </a:defRPr>
            </a:lvl2pPr>
            <a:lvl3pPr marL="1143057" indent="-228611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Font typeface="Arial" panose="020B0604020202020204" pitchFamily="34" charset="0"/>
              <a:buChar char="•"/>
              <a:defRPr sz="1800" b="0" i="0" u="none" cap="none">
                <a:solidFill>
                  <a:srgbClr val="000000"/>
                </a:solidFill>
                <a:latin typeface="+mn-lt"/>
              </a:defRPr>
            </a:lvl3pPr>
            <a:lvl4pPr marL="1600280" indent="-228611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Font typeface="Arial" panose="020B0604020202020204" pitchFamily="34" charset="0"/>
              <a:buChar char="•"/>
              <a:defRPr sz="1800" b="0" i="0" u="none" cap="none">
                <a:solidFill>
                  <a:srgbClr val="000000"/>
                </a:solidFill>
                <a:latin typeface="+mn-lt"/>
              </a:defRPr>
            </a:lvl4pPr>
            <a:lvl5pPr marL="2057503" indent="-228611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Font typeface="Arial" panose="020B0604020202020204" pitchFamily="34" charset="0"/>
              <a:buChar char="•"/>
              <a:defRPr sz="1800" b="0" i="0" u="none" cap="none">
                <a:solidFill>
                  <a:srgbClr val="000000"/>
                </a:solidFill>
                <a:latin typeface="+mn-l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3" name="Content Placeholder 3">
            <a:extLst>
              <a:ext uri="{FF2B5EF4-FFF2-40B4-BE49-F238E27FC236}">
                <a16:creationId xmlns:a16="http://schemas.microsoft.com/office/drawing/2014/main" id="{48DE5AEB-CFBE-4C32-B1AF-59BE54C49A22}"/>
              </a:ext>
            </a:extLst>
          </p:cNvPr>
          <p:cNvSpPr>
            <a:spLocks noGrp="1"/>
          </p:cNvSpPr>
          <p:nvPr>
            <p:ph sz="quarter" idx="42"/>
          </p:nvPr>
        </p:nvSpPr>
        <p:spPr>
          <a:xfrm>
            <a:off x="8284384" y="2756383"/>
            <a:ext cx="3541314" cy="2875433"/>
          </a:xfrm>
          <a:prstGeom prst="rect">
            <a:avLst/>
          </a:prstGeom>
          <a:effectLst>
            <a:outerShdw blurRad="50800" dist="50800" dir="5400000" algn="ctr" rotWithShape="0">
              <a:srgbClr val="010000">
                <a:alpha val="0"/>
              </a:srgbClr>
            </a:outerShdw>
          </a:effectLst>
        </p:spPr>
        <p:txBody>
          <a:bodyPr lIns="0" tIns="0" rIns="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64323331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pictures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713F8EC-435C-4B71-B75E-816E331B7403}"/>
              </a:ext>
            </a:extLst>
          </p:cNvPr>
          <p:cNvSpPr>
            <a:spLocks noGrp="1"/>
          </p:cNvSpPr>
          <p:nvPr>
            <p:ph type="ftr" sz="quarter" idx="32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3CC78E7-5B5A-4EE3-B029-42635C54C96B}"/>
              </a:ext>
            </a:extLst>
          </p:cNvPr>
          <p:cNvSpPr>
            <a:spLocks noGrp="1"/>
          </p:cNvSpPr>
          <p:nvPr>
            <p:ph type="sldNum" sz="quarter" idx="33"/>
          </p:nvPr>
        </p:nvSpPr>
        <p:spPr/>
        <p:txBody>
          <a:bodyPr/>
          <a:lstStyle/>
          <a:p>
            <a:r>
              <a:rPr lang="en-US"/>
              <a:t>Page </a:t>
            </a:r>
            <a:fld id="{5251F420-7306-4E7C-A79E-F31A38F7D39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addin_colorlist" hidden="1">
            <a:extLst>
              <a:ext uri="{FF2B5EF4-FFF2-40B4-BE49-F238E27FC236}">
                <a16:creationId xmlns:a16="http://schemas.microsoft.com/office/drawing/2014/main" id="{43064328-310D-4B60-A376-3CC76BEA476B}"/>
              </a:ext>
            </a:extLst>
          </p:cNvPr>
          <p:cNvSpPr/>
          <p:nvPr userDrawn="1"/>
        </p:nvSpPr>
        <p:spPr>
          <a:xfrm>
            <a:off x="0" y="-1466578"/>
            <a:ext cx="2356794" cy="521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dirty="0" err="1"/>
              <a:t>kapforHvit</a:t>
            </a:r>
            <a:r>
              <a:rPr lang="nb-NO" dirty="0"/>
              <a:t>, </a:t>
            </a:r>
            <a:r>
              <a:rPr lang="nb-NO" dirty="0" err="1"/>
              <a:t>gronn</a:t>
            </a:r>
            <a:r>
              <a:rPr lang="nb-NO" dirty="0"/>
              <a:t>, halv1, halv2, halv5, halv7</a:t>
            </a:r>
          </a:p>
        </p:txBody>
      </p:sp>
      <p:sp>
        <p:nvSpPr>
          <p:cNvPr id="15" name="addin_colorbox" hidden="1">
            <a:extLst>
              <a:ext uri="{FF2B5EF4-FFF2-40B4-BE49-F238E27FC236}">
                <a16:creationId xmlns:a16="http://schemas.microsoft.com/office/drawing/2014/main" id="{BBE53A34-85F8-4E64-8AED-55FF99769A14}"/>
              </a:ext>
            </a:extLst>
          </p:cNvPr>
          <p:cNvSpPr/>
          <p:nvPr userDrawn="1"/>
        </p:nvSpPr>
        <p:spPr>
          <a:xfrm>
            <a:off x="4861870" y="-1512609"/>
            <a:ext cx="2356794" cy="521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dirty="0" err="1"/>
              <a:t>addin_colorbox</a:t>
            </a:r>
            <a:endParaRPr lang="nb-NO" dirty="0"/>
          </a:p>
        </p:txBody>
      </p:sp>
      <p:sp>
        <p:nvSpPr>
          <p:cNvPr id="16" name="addin_title" hidden="1">
            <a:extLst>
              <a:ext uri="{FF2B5EF4-FFF2-40B4-BE49-F238E27FC236}">
                <a16:creationId xmlns:a16="http://schemas.microsoft.com/office/drawing/2014/main" id="{C39B4D58-EABC-4B56-92BC-EE42B94D2B30}"/>
              </a:ext>
            </a:extLst>
          </p:cNvPr>
          <p:cNvSpPr/>
          <p:nvPr userDrawn="1"/>
        </p:nvSpPr>
        <p:spPr>
          <a:xfrm>
            <a:off x="9723740" y="-1512609"/>
            <a:ext cx="2356794" cy="521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dirty="0" err="1"/>
              <a:t>addin_title</a:t>
            </a:r>
            <a:endParaRPr lang="nb-NO" dirty="0"/>
          </a:p>
        </p:txBody>
      </p:sp>
      <p:sp>
        <p:nvSpPr>
          <p:cNvPr id="17" name="addin_text" hidden="1">
            <a:extLst>
              <a:ext uri="{FF2B5EF4-FFF2-40B4-BE49-F238E27FC236}">
                <a16:creationId xmlns:a16="http://schemas.microsoft.com/office/drawing/2014/main" id="{DE6A2B87-5071-42B4-A792-74A28AE96A4D}"/>
              </a:ext>
            </a:extLst>
          </p:cNvPr>
          <p:cNvSpPr/>
          <p:nvPr userDrawn="1"/>
        </p:nvSpPr>
        <p:spPr>
          <a:xfrm>
            <a:off x="0" y="-861100"/>
            <a:ext cx="2356794" cy="521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dirty="0" err="1"/>
              <a:t>addin_text</a:t>
            </a:r>
            <a:endParaRPr lang="nb-NO" dirty="0"/>
          </a:p>
        </p:txBody>
      </p:sp>
      <p:sp>
        <p:nvSpPr>
          <p:cNvPr id="18" name="addin_image" hidden="1">
            <a:extLst>
              <a:ext uri="{FF2B5EF4-FFF2-40B4-BE49-F238E27FC236}">
                <a16:creationId xmlns:a16="http://schemas.microsoft.com/office/drawing/2014/main" id="{DAB1A706-6027-4218-BA99-DB2D6263ACD7}"/>
              </a:ext>
            </a:extLst>
          </p:cNvPr>
          <p:cNvSpPr/>
          <p:nvPr userDrawn="1"/>
        </p:nvSpPr>
        <p:spPr>
          <a:xfrm>
            <a:off x="2505076" y="-861100"/>
            <a:ext cx="2356794" cy="521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dirty="0" err="1"/>
              <a:t>addin_image</a:t>
            </a:r>
            <a:endParaRPr lang="nb-NO" dirty="0"/>
          </a:p>
        </p:txBody>
      </p:sp>
      <p:sp>
        <p:nvSpPr>
          <p:cNvPr id="19" name="addin_grouplist" hidden="1">
            <a:extLst>
              <a:ext uri="{FF2B5EF4-FFF2-40B4-BE49-F238E27FC236}">
                <a16:creationId xmlns:a16="http://schemas.microsoft.com/office/drawing/2014/main" id="{D24B1BBC-09BF-4EDD-819E-BABBAEB46F44}"/>
              </a:ext>
            </a:extLst>
          </p:cNvPr>
          <p:cNvSpPr/>
          <p:nvPr userDrawn="1"/>
        </p:nvSpPr>
        <p:spPr>
          <a:xfrm>
            <a:off x="4973338" y="-861100"/>
            <a:ext cx="2356794" cy="521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sz="900" kern="1200" dirty="0" err="1">
                <a:solidFill>
                  <a:schemeClr val="lt1"/>
                </a:solidFill>
                <a:latin typeface="+mn-lt"/>
                <a:ea typeface="+mn-ea"/>
                <a:cs typeface="+mn-cs"/>
              </a:rPr>
              <a:t>SkiftBakgrunnGroup</a:t>
            </a:r>
            <a:endParaRPr lang="nb-NO" dirty="0"/>
          </a:p>
        </p:txBody>
      </p:sp>
      <p:sp>
        <p:nvSpPr>
          <p:cNvPr id="20" name="addin_logo" hidden="1">
            <a:extLst>
              <a:ext uri="{FF2B5EF4-FFF2-40B4-BE49-F238E27FC236}">
                <a16:creationId xmlns:a16="http://schemas.microsoft.com/office/drawing/2014/main" id="{2ACA01BE-C7CC-48BF-ABB4-0C92C5144BCC}"/>
              </a:ext>
            </a:extLst>
          </p:cNvPr>
          <p:cNvSpPr/>
          <p:nvPr userDrawn="1"/>
        </p:nvSpPr>
        <p:spPr>
          <a:xfrm>
            <a:off x="7441600" y="-861100"/>
            <a:ext cx="2356794" cy="521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dirty="0" err="1"/>
              <a:t>addin_logo</a:t>
            </a:r>
            <a:endParaRPr lang="nb-NO" dirty="0"/>
          </a:p>
        </p:txBody>
      </p:sp>
      <p:sp>
        <p:nvSpPr>
          <p:cNvPr id="21" name="addin_fillplaceholders" hidden="1">
            <a:extLst>
              <a:ext uri="{FF2B5EF4-FFF2-40B4-BE49-F238E27FC236}">
                <a16:creationId xmlns:a16="http://schemas.microsoft.com/office/drawing/2014/main" id="{60A92121-FB1E-456F-B9C5-BACA09F076F7}"/>
              </a:ext>
            </a:extLst>
          </p:cNvPr>
          <p:cNvSpPr/>
          <p:nvPr userDrawn="1"/>
        </p:nvSpPr>
        <p:spPr>
          <a:xfrm>
            <a:off x="10049671" y="-867733"/>
            <a:ext cx="2356794" cy="521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dirty="0" err="1"/>
              <a:t>addin_fillplaceholders</a:t>
            </a:r>
            <a:endParaRPr lang="nb-NO" dirty="0"/>
          </a:p>
        </p:txBody>
      </p:sp>
      <p:sp>
        <p:nvSpPr>
          <p:cNvPr id="22" name="addin_background" hidden="1">
            <a:extLst>
              <a:ext uri="{FF2B5EF4-FFF2-40B4-BE49-F238E27FC236}">
                <a16:creationId xmlns:a16="http://schemas.microsoft.com/office/drawing/2014/main" id="{18C4AD3C-8DAE-4C36-A451-B0DC0DDE638A}"/>
              </a:ext>
            </a:extLst>
          </p:cNvPr>
          <p:cNvSpPr/>
          <p:nvPr userDrawn="1"/>
        </p:nvSpPr>
        <p:spPr>
          <a:xfrm>
            <a:off x="9723740" y="-837228"/>
            <a:ext cx="2356794" cy="521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dirty="0" err="1"/>
              <a:t>addin_background</a:t>
            </a:r>
            <a:endParaRPr lang="nb-NO" dirty="0"/>
          </a:p>
        </p:txBody>
      </p:sp>
      <p:sp>
        <p:nvSpPr>
          <p:cNvPr id="43" name="Title 1">
            <a:extLst>
              <a:ext uri="{FF2B5EF4-FFF2-40B4-BE49-F238E27FC236}">
                <a16:creationId xmlns:a16="http://schemas.microsoft.com/office/drawing/2014/main" id="{DE51AD55-8E29-4CA8-9662-66FF628F59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044" y="360045"/>
            <a:ext cx="11471910" cy="542658"/>
          </a:xfrm>
        </p:spPr>
        <p:txBody>
          <a:bodyPr/>
          <a:lstStyle>
            <a:lvl1pPr>
              <a:defRPr sz="3500"/>
            </a:lvl1pPr>
          </a:lstStyle>
          <a:p>
            <a:r>
              <a:rPr lang="en-US" noProof="0"/>
              <a:t>Click to edit Master title style</a:t>
            </a:r>
            <a:endParaRPr lang="nb-NO" noProof="0" dirty="0"/>
          </a:p>
        </p:txBody>
      </p:sp>
      <p:sp>
        <p:nvSpPr>
          <p:cNvPr id="28" name="Picture Placeholder 4">
            <a:extLst>
              <a:ext uri="{FF2B5EF4-FFF2-40B4-BE49-F238E27FC236}">
                <a16:creationId xmlns:a16="http://schemas.microsoft.com/office/drawing/2014/main" id="{2F3BBBE9-00FB-4EB4-BA4B-4AEAFADE296A}"/>
              </a:ext>
            </a:extLst>
          </p:cNvPr>
          <p:cNvSpPr>
            <a:spLocks noGrp="1"/>
          </p:cNvSpPr>
          <p:nvPr>
            <p:ph type="pic" sz="quarter" idx="30"/>
          </p:nvPr>
        </p:nvSpPr>
        <p:spPr>
          <a:xfrm>
            <a:off x="360044" y="1085197"/>
            <a:ext cx="3576295" cy="1523583"/>
          </a:xfrm>
          <a:noFill/>
        </p:spPr>
        <p:txBody>
          <a:bodyPr/>
          <a:lstStyle>
            <a:lvl1pPr>
              <a:buNone/>
              <a:defRPr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9" name="Text Placeholder 21">
            <a:extLst>
              <a:ext uri="{FF2B5EF4-FFF2-40B4-BE49-F238E27FC236}">
                <a16:creationId xmlns:a16="http://schemas.microsoft.com/office/drawing/2014/main" id="{F0147C48-CE7C-4ADC-B303-FF71AF51F417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>
          <a:xfrm>
            <a:off x="360044" y="2791274"/>
            <a:ext cx="3576295" cy="494749"/>
          </a:xfrm>
        </p:spPr>
        <p:txBody>
          <a:bodyPr anchor="t"/>
          <a:lstStyle>
            <a:lvl1pPr>
              <a:buNone/>
              <a:defRPr lang="en-US" sz="18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64CA119-676E-4CC0-B327-FD645BCE7FB5}"/>
              </a:ext>
            </a:extLst>
          </p:cNvPr>
          <p:cNvSpPr>
            <a:spLocks noGrp="1"/>
          </p:cNvSpPr>
          <p:nvPr>
            <p:ph sz="quarter" idx="34"/>
          </p:nvPr>
        </p:nvSpPr>
        <p:spPr>
          <a:xfrm>
            <a:off x="360045" y="3466046"/>
            <a:ext cx="3576295" cy="2202913"/>
          </a:xfrm>
          <a:prstGeom prst="rect">
            <a:avLst/>
          </a:prstGeom>
          <a:effectLst>
            <a:outerShdw blurRad="50800" dist="50800" dir="5400000" algn="ctr" rotWithShape="0">
              <a:srgbClr val="010000">
                <a:alpha val="0"/>
              </a:srgbClr>
            </a:outerShdw>
          </a:effectLst>
        </p:spPr>
        <p:txBody>
          <a:bodyPr lIns="0" tIns="0" rIns="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31" name="Picture Placeholder 4">
            <a:extLst>
              <a:ext uri="{FF2B5EF4-FFF2-40B4-BE49-F238E27FC236}">
                <a16:creationId xmlns:a16="http://schemas.microsoft.com/office/drawing/2014/main" id="{8BF1C4B3-671D-4B0B-9DC8-D7DF19163D42}"/>
              </a:ext>
            </a:extLst>
          </p:cNvPr>
          <p:cNvSpPr>
            <a:spLocks noGrp="1"/>
          </p:cNvSpPr>
          <p:nvPr>
            <p:ph type="pic" sz="quarter" idx="27"/>
          </p:nvPr>
        </p:nvSpPr>
        <p:spPr>
          <a:xfrm>
            <a:off x="4319317" y="1085197"/>
            <a:ext cx="3576295" cy="1523583"/>
          </a:xfrm>
          <a:noFill/>
        </p:spPr>
        <p:txBody>
          <a:bodyPr/>
          <a:lstStyle>
            <a:lvl1pPr>
              <a:buNone/>
              <a:defRPr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38" name="Text Placeholder 21">
            <a:extLst>
              <a:ext uri="{FF2B5EF4-FFF2-40B4-BE49-F238E27FC236}">
                <a16:creationId xmlns:a16="http://schemas.microsoft.com/office/drawing/2014/main" id="{4DC95209-B9BF-4995-AB5C-F9DD50E9C57D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4319317" y="2791274"/>
            <a:ext cx="3576295" cy="494749"/>
          </a:xfrm>
        </p:spPr>
        <p:txBody>
          <a:bodyPr anchor="t"/>
          <a:lstStyle>
            <a:lvl1pPr>
              <a:buNone/>
              <a:defRPr lang="en-US" sz="18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C832CA4-30E1-4D48-8F75-1F661A371381}"/>
              </a:ext>
            </a:extLst>
          </p:cNvPr>
          <p:cNvSpPr>
            <a:spLocks noGrp="1"/>
          </p:cNvSpPr>
          <p:nvPr>
            <p:ph sz="quarter" idx="35"/>
          </p:nvPr>
        </p:nvSpPr>
        <p:spPr>
          <a:xfrm>
            <a:off x="4319319" y="3466047"/>
            <a:ext cx="3576295" cy="2202913"/>
          </a:xfrm>
          <a:prstGeom prst="rect">
            <a:avLst/>
          </a:prstGeom>
          <a:effectLst>
            <a:outerShdw blurRad="50800" dist="50800" dir="5400000" algn="ctr" rotWithShape="0">
              <a:srgbClr val="010000">
                <a:alpha val="0"/>
              </a:srgbClr>
            </a:outerShdw>
          </a:effectLst>
        </p:spPr>
        <p:txBody>
          <a:bodyPr lIns="0" tIns="0" rIns="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0" name="Picture Placeholder 4">
            <a:extLst>
              <a:ext uri="{FF2B5EF4-FFF2-40B4-BE49-F238E27FC236}">
                <a16:creationId xmlns:a16="http://schemas.microsoft.com/office/drawing/2014/main" id="{85CD4D0C-600A-44FB-B5E2-D61C2E19C7F0}"/>
              </a:ext>
            </a:extLst>
          </p:cNvPr>
          <p:cNvSpPr>
            <a:spLocks noGrp="1"/>
          </p:cNvSpPr>
          <p:nvPr>
            <p:ph type="pic" sz="quarter" idx="24"/>
          </p:nvPr>
        </p:nvSpPr>
        <p:spPr>
          <a:xfrm>
            <a:off x="8255658" y="1085197"/>
            <a:ext cx="3576295" cy="1523583"/>
          </a:xfrm>
          <a:noFill/>
        </p:spPr>
        <p:txBody>
          <a:bodyPr/>
          <a:lstStyle>
            <a:lvl1pPr>
              <a:buNone/>
              <a:defRPr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1" name="Text Placeholder 21">
            <a:extLst>
              <a:ext uri="{FF2B5EF4-FFF2-40B4-BE49-F238E27FC236}">
                <a16:creationId xmlns:a16="http://schemas.microsoft.com/office/drawing/2014/main" id="{F7AD52F7-DF98-4872-9B20-339BCFCA63BF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8255658" y="2791274"/>
            <a:ext cx="3576295" cy="494749"/>
          </a:xfrm>
        </p:spPr>
        <p:txBody>
          <a:bodyPr anchor="t"/>
          <a:lstStyle>
            <a:lvl1pPr>
              <a:buNone/>
              <a:defRPr lang="en-US" sz="18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0F57475-031F-4C3C-8037-D9E91900C86D}"/>
              </a:ext>
            </a:extLst>
          </p:cNvPr>
          <p:cNvSpPr>
            <a:spLocks noGrp="1"/>
          </p:cNvSpPr>
          <p:nvPr>
            <p:ph sz="quarter" idx="36"/>
          </p:nvPr>
        </p:nvSpPr>
        <p:spPr>
          <a:xfrm>
            <a:off x="8255660" y="3466047"/>
            <a:ext cx="3576295" cy="2202913"/>
          </a:xfrm>
          <a:prstGeom prst="rect">
            <a:avLst/>
          </a:prstGeom>
          <a:effectLst>
            <a:outerShdw blurRad="50800" dist="50800" dir="5400000" algn="ctr" rotWithShape="0">
              <a:srgbClr val="010000">
                <a:alpha val="0"/>
              </a:srgbClr>
            </a:outerShdw>
          </a:effectLst>
        </p:spPr>
        <p:txBody>
          <a:bodyPr lIns="0" tIns="0" rIns="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14322342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ur text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D42304F-BB43-4D12-B83D-02C5FD8197FE}"/>
              </a:ext>
            </a:extLst>
          </p:cNvPr>
          <p:cNvSpPr>
            <a:spLocks noGrp="1"/>
          </p:cNvSpPr>
          <p:nvPr>
            <p:ph type="ftr" sz="quarter" idx="32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7E62047-812A-4356-A8E0-D0CA23D39A48}"/>
              </a:ext>
            </a:extLst>
          </p:cNvPr>
          <p:cNvSpPr>
            <a:spLocks noGrp="1"/>
          </p:cNvSpPr>
          <p:nvPr>
            <p:ph type="sldNum" sz="quarter" idx="33"/>
          </p:nvPr>
        </p:nvSpPr>
        <p:spPr/>
        <p:txBody>
          <a:bodyPr/>
          <a:lstStyle/>
          <a:p>
            <a:r>
              <a:rPr lang="en-US"/>
              <a:t>Page </a:t>
            </a:r>
            <a:fld id="{5251F420-7306-4E7C-A79E-F31A38F7D39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addin_colorlist" hidden="1">
            <a:extLst>
              <a:ext uri="{FF2B5EF4-FFF2-40B4-BE49-F238E27FC236}">
                <a16:creationId xmlns:a16="http://schemas.microsoft.com/office/drawing/2014/main" id="{4E9A2930-F5F3-416C-9EC0-FD52769E1D10}"/>
              </a:ext>
            </a:extLst>
          </p:cNvPr>
          <p:cNvSpPr/>
          <p:nvPr userDrawn="1"/>
        </p:nvSpPr>
        <p:spPr>
          <a:xfrm>
            <a:off x="0" y="-1466578"/>
            <a:ext cx="2356794" cy="521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dirty="0" err="1"/>
              <a:t>kapforHvit</a:t>
            </a:r>
            <a:r>
              <a:rPr lang="nb-NO" dirty="0"/>
              <a:t>, </a:t>
            </a:r>
            <a:r>
              <a:rPr lang="nb-NO" dirty="0" err="1"/>
              <a:t>gronn</a:t>
            </a:r>
            <a:r>
              <a:rPr lang="nb-NO" dirty="0"/>
              <a:t>, halv1, halv2, halv5, halv7</a:t>
            </a:r>
          </a:p>
        </p:txBody>
      </p:sp>
      <p:sp>
        <p:nvSpPr>
          <p:cNvPr id="17" name="addin_colorbox" hidden="1">
            <a:extLst>
              <a:ext uri="{FF2B5EF4-FFF2-40B4-BE49-F238E27FC236}">
                <a16:creationId xmlns:a16="http://schemas.microsoft.com/office/drawing/2014/main" id="{A1E8602A-8D5C-48AA-AA18-68AFE330C382}"/>
              </a:ext>
            </a:extLst>
          </p:cNvPr>
          <p:cNvSpPr/>
          <p:nvPr userDrawn="1"/>
        </p:nvSpPr>
        <p:spPr>
          <a:xfrm>
            <a:off x="4861870" y="-1512609"/>
            <a:ext cx="2356794" cy="521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dirty="0" err="1"/>
              <a:t>addin_colorbox</a:t>
            </a:r>
            <a:endParaRPr lang="nb-NO" dirty="0"/>
          </a:p>
        </p:txBody>
      </p:sp>
      <p:sp>
        <p:nvSpPr>
          <p:cNvPr id="25" name="addin_title" hidden="1">
            <a:extLst>
              <a:ext uri="{FF2B5EF4-FFF2-40B4-BE49-F238E27FC236}">
                <a16:creationId xmlns:a16="http://schemas.microsoft.com/office/drawing/2014/main" id="{E226E046-A302-48B4-B28C-9CD7E32BBC00}"/>
              </a:ext>
            </a:extLst>
          </p:cNvPr>
          <p:cNvSpPr/>
          <p:nvPr userDrawn="1"/>
        </p:nvSpPr>
        <p:spPr>
          <a:xfrm>
            <a:off x="9723740" y="-1512609"/>
            <a:ext cx="2356794" cy="521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dirty="0" err="1"/>
              <a:t>addin_title</a:t>
            </a:r>
            <a:endParaRPr lang="nb-NO" dirty="0"/>
          </a:p>
        </p:txBody>
      </p:sp>
      <p:sp>
        <p:nvSpPr>
          <p:cNvPr id="27" name="addin_text" hidden="1">
            <a:extLst>
              <a:ext uri="{FF2B5EF4-FFF2-40B4-BE49-F238E27FC236}">
                <a16:creationId xmlns:a16="http://schemas.microsoft.com/office/drawing/2014/main" id="{B54B55EC-2D73-44B1-A1DB-E2EBBC5BAF4C}"/>
              </a:ext>
            </a:extLst>
          </p:cNvPr>
          <p:cNvSpPr/>
          <p:nvPr userDrawn="1"/>
        </p:nvSpPr>
        <p:spPr>
          <a:xfrm>
            <a:off x="0" y="-861100"/>
            <a:ext cx="2356794" cy="521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dirty="0" err="1"/>
              <a:t>addin_text</a:t>
            </a:r>
            <a:endParaRPr lang="nb-NO" dirty="0"/>
          </a:p>
        </p:txBody>
      </p:sp>
      <p:sp>
        <p:nvSpPr>
          <p:cNvPr id="28" name="addin_image" hidden="1">
            <a:extLst>
              <a:ext uri="{FF2B5EF4-FFF2-40B4-BE49-F238E27FC236}">
                <a16:creationId xmlns:a16="http://schemas.microsoft.com/office/drawing/2014/main" id="{6A3A5B56-7A3C-4AFA-AAF9-E1AC8EF30928}"/>
              </a:ext>
            </a:extLst>
          </p:cNvPr>
          <p:cNvSpPr/>
          <p:nvPr userDrawn="1"/>
        </p:nvSpPr>
        <p:spPr>
          <a:xfrm>
            <a:off x="2505076" y="-861100"/>
            <a:ext cx="2356794" cy="521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dirty="0" err="1"/>
              <a:t>addin_image</a:t>
            </a:r>
            <a:endParaRPr lang="nb-NO" dirty="0"/>
          </a:p>
        </p:txBody>
      </p:sp>
      <p:sp>
        <p:nvSpPr>
          <p:cNvPr id="29" name="addin_grouplist" hidden="1">
            <a:extLst>
              <a:ext uri="{FF2B5EF4-FFF2-40B4-BE49-F238E27FC236}">
                <a16:creationId xmlns:a16="http://schemas.microsoft.com/office/drawing/2014/main" id="{EE57E959-417E-44F7-AFC1-2F2F190A0E39}"/>
              </a:ext>
            </a:extLst>
          </p:cNvPr>
          <p:cNvSpPr/>
          <p:nvPr userDrawn="1"/>
        </p:nvSpPr>
        <p:spPr>
          <a:xfrm>
            <a:off x="4973338" y="-861100"/>
            <a:ext cx="2356794" cy="521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sz="900" kern="1200" dirty="0" err="1">
                <a:solidFill>
                  <a:schemeClr val="lt1"/>
                </a:solidFill>
                <a:latin typeface="+mn-lt"/>
                <a:ea typeface="+mn-ea"/>
                <a:cs typeface="+mn-cs"/>
              </a:rPr>
              <a:t>SkiftBakgrunnGroup</a:t>
            </a:r>
            <a:endParaRPr lang="nb-NO" dirty="0"/>
          </a:p>
        </p:txBody>
      </p:sp>
      <p:sp>
        <p:nvSpPr>
          <p:cNvPr id="30" name="addin_logo" hidden="1">
            <a:extLst>
              <a:ext uri="{FF2B5EF4-FFF2-40B4-BE49-F238E27FC236}">
                <a16:creationId xmlns:a16="http://schemas.microsoft.com/office/drawing/2014/main" id="{C76EE1D2-EA46-47F9-B6F4-D148F8E8C5FD}"/>
              </a:ext>
            </a:extLst>
          </p:cNvPr>
          <p:cNvSpPr/>
          <p:nvPr userDrawn="1"/>
        </p:nvSpPr>
        <p:spPr>
          <a:xfrm>
            <a:off x="7441600" y="-861100"/>
            <a:ext cx="2356794" cy="521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dirty="0" err="1"/>
              <a:t>addin_logo</a:t>
            </a:r>
            <a:endParaRPr lang="nb-NO" dirty="0"/>
          </a:p>
        </p:txBody>
      </p:sp>
      <p:sp>
        <p:nvSpPr>
          <p:cNvPr id="31" name="addin_fillplaceholders" hidden="1">
            <a:extLst>
              <a:ext uri="{FF2B5EF4-FFF2-40B4-BE49-F238E27FC236}">
                <a16:creationId xmlns:a16="http://schemas.microsoft.com/office/drawing/2014/main" id="{806A214F-E939-4F0F-B574-1E61FA6B2181}"/>
              </a:ext>
            </a:extLst>
          </p:cNvPr>
          <p:cNvSpPr/>
          <p:nvPr userDrawn="1"/>
        </p:nvSpPr>
        <p:spPr>
          <a:xfrm>
            <a:off x="10049671" y="-867733"/>
            <a:ext cx="2356794" cy="521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dirty="0" err="1"/>
              <a:t>addin_fillplaceholders</a:t>
            </a:r>
            <a:endParaRPr lang="nb-NO" dirty="0"/>
          </a:p>
        </p:txBody>
      </p:sp>
      <p:sp>
        <p:nvSpPr>
          <p:cNvPr id="32" name="addin_background" hidden="1">
            <a:extLst>
              <a:ext uri="{FF2B5EF4-FFF2-40B4-BE49-F238E27FC236}">
                <a16:creationId xmlns:a16="http://schemas.microsoft.com/office/drawing/2014/main" id="{7732CAD8-F361-4B4D-8E20-B548127CBB2B}"/>
              </a:ext>
            </a:extLst>
          </p:cNvPr>
          <p:cNvSpPr/>
          <p:nvPr userDrawn="1"/>
        </p:nvSpPr>
        <p:spPr>
          <a:xfrm>
            <a:off x="9723740" y="-837228"/>
            <a:ext cx="2356794" cy="521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dirty="0" err="1"/>
              <a:t>addin_background</a:t>
            </a:r>
            <a:endParaRPr lang="nb-NO" dirty="0"/>
          </a:p>
        </p:txBody>
      </p:sp>
      <p:sp>
        <p:nvSpPr>
          <p:cNvPr id="24" name="Title 1">
            <a:extLst>
              <a:ext uri="{FF2B5EF4-FFF2-40B4-BE49-F238E27FC236}">
                <a16:creationId xmlns:a16="http://schemas.microsoft.com/office/drawing/2014/main" id="{3CCF55CC-547D-4387-8DEA-0224CA9558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044" y="360045"/>
            <a:ext cx="11471910" cy="542658"/>
          </a:xfrm>
        </p:spPr>
        <p:txBody>
          <a:bodyPr/>
          <a:lstStyle>
            <a:lvl1pPr>
              <a:defRPr sz="3500"/>
            </a:lvl1pPr>
          </a:lstStyle>
          <a:p>
            <a:r>
              <a:rPr lang="en-US" noProof="0"/>
              <a:t>Click to edit Master title style</a:t>
            </a:r>
            <a:endParaRPr lang="nb-NO" noProof="0" dirty="0"/>
          </a:p>
        </p:txBody>
      </p:sp>
      <p:sp>
        <p:nvSpPr>
          <p:cNvPr id="26" name="Subtitle 2">
            <a:extLst>
              <a:ext uri="{FF2B5EF4-FFF2-40B4-BE49-F238E27FC236}">
                <a16:creationId xmlns:a16="http://schemas.microsoft.com/office/drawing/2014/main" id="{D80A3C0F-1FF6-4AA9-9D13-8BC50F7AEB0C}"/>
              </a:ext>
            </a:extLst>
          </p:cNvPr>
          <p:cNvSpPr>
            <a:spLocks noGrp="1"/>
          </p:cNvSpPr>
          <p:nvPr>
            <p:ph type="subTitle" idx="13"/>
          </p:nvPr>
        </p:nvSpPr>
        <p:spPr>
          <a:xfrm>
            <a:off x="360044" y="1082726"/>
            <a:ext cx="11471910" cy="494749"/>
          </a:xfrm>
        </p:spPr>
        <p:txBody>
          <a:bodyPr anchor="t"/>
          <a:lstStyle>
            <a:lvl1pPr marL="0" indent="0" algn="l">
              <a:buNone/>
              <a:defRPr sz="1800"/>
            </a:lvl1pPr>
            <a:lvl2pPr marL="457223" indent="0" algn="ctr">
              <a:buNone/>
              <a:defRPr sz="2000"/>
            </a:lvl2pPr>
            <a:lvl3pPr marL="914446" indent="0" algn="ctr">
              <a:buNone/>
              <a:defRPr sz="1800"/>
            </a:lvl3pPr>
            <a:lvl4pPr marL="1371669" indent="0" algn="ctr">
              <a:buNone/>
              <a:defRPr sz="1600"/>
            </a:lvl4pPr>
            <a:lvl5pPr marL="1828891" indent="0" algn="ctr">
              <a:buNone/>
              <a:defRPr sz="1600"/>
            </a:lvl5pPr>
            <a:lvl6pPr marL="2286114" indent="0" algn="ctr">
              <a:buNone/>
              <a:defRPr sz="1600"/>
            </a:lvl6pPr>
            <a:lvl7pPr marL="2743337" indent="0" algn="ctr">
              <a:buNone/>
              <a:defRPr sz="1600"/>
            </a:lvl7pPr>
            <a:lvl8pPr marL="3200560" indent="0" algn="ctr">
              <a:buNone/>
              <a:defRPr sz="1600"/>
            </a:lvl8pPr>
            <a:lvl9pPr marL="3657783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15" name="Text Placeholder 21">
            <a:extLst>
              <a:ext uri="{FF2B5EF4-FFF2-40B4-BE49-F238E27FC236}">
                <a16:creationId xmlns:a16="http://schemas.microsoft.com/office/drawing/2014/main" id="{80EA39FA-C4EF-4D9F-9F5D-6ED462DC6CBB}"/>
              </a:ext>
            </a:extLst>
          </p:cNvPr>
          <p:cNvSpPr>
            <a:spLocks noGrp="1"/>
          </p:cNvSpPr>
          <p:nvPr>
            <p:ph type="body" sz="quarter" idx="30"/>
          </p:nvPr>
        </p:nvSpPr>
        <p:spPr>
          <a:xfrm>
            <a:off x="360043" y="1757498"/>
            <a:ext cx="2723836" cy="494749"/>
          </a:xfrm>
        </p:spPr>
        <p:txBody>
          <a:bodyPr anchor="ctr"/>
          <a:lstStyle>
            <a:lvl1pPr>
              <a:buNone/>
              <a:defRPr lang="en-US" sz="15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Content Placeholder 3">
            <a:extLst>
              <a:ext uri="{FF2B5EF4-FFF2-40B4-BE49-F238E27FC236}">
                <a16:creationId xmlns:a16="http://schemas.microsoft.com/office/drawing/2014/main" id="{F7DD4DF5-C61D-4B1A-A800-6A909C0139E3}"/>
              </a:ext>
            </a:extLst>
          </p:cNvPr>
          <p:cNvSpPr>
            <a:spLocks noGrp="1"/>
          </p:cNvSpPr>
          <p:nvPr>
            <p:ph sz="half" idx="29"/>
          </p:nvPr>
        </p:nvSpPr>
        <p:spPr>
          <a:xfrm>
            <a:off x="360043" y="2432270"/>
            <a:ext cx="2723836" cy="3236688"/>
          </a:xfrm>
          <a:effectLst>
            <a:outerShdw blurRad="50800" dist="50800" dir="5400000" algn="ctr" rotWithShape="0">
              <a:srgbClr val="010000">
                <a:alpha val="0"/>
              </a:srgbClr>
            </a:outerShdw>
          </a:effectLst>
        </p:spPr>
        <p:txBody>
          <a:bodyPr/>
          <a:lstStyle>
            <a:lvl1pPr>
              <a:defRPr sz="1200"/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nb-NO" noProof="0" dirty="0"/>
          </a:p>
        </p:txBody>
      </p:sp>
      <p:sp>
        <p:nvSpPr>
          <p:cNvPr id="18" name="Text Placeholder 21">
            <a:extLst>
              <a:ext uri="{FF2B5EF4-FFF2-40B4-BE49-F238E27FC236}">
                <a16:creationId xmlns:a16="http://schemas.microsoft.com/office/drawing/2014/main" id="{F80DA054-9B3F-47C7-B4F8-B9556EED1205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>
          <a:xfrm>
            <a:off x="3303805" y="1757498"/>
            <a:ext cx="2723836" cy="494749"/>
          </a:xfrm>
        </p:spPr>
        <p:txBody>
          <a:bodyPr anchor="ctr"/>
          <a:lstStyle>
            <a:lvl1pPr>
              <a:buNone/>
              <a:defRPr lang="en-US" sz="15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Content Placeholder 3">
            <a:extLst>
              <a:ext uri="{FF2B5EF4-FFF2-40B4-BE49-F238E27FC236}">
                <a16:creationId xmlns:a16="http://schemas.microsoft.com/office/drawing/2014/main" id="{8C22F697-45AB-4216-91D4-AA7398A489B6}"/>
              </a:ext>
            </a:extLst>
          </p:cNvPr>
          <p:cNvSpPr>
            <a:spLocks noGrp="1"/>
          </p:cNvSpPr>
          <p:nvPr>
            <p:ph sz="half" idx="27"/>
          </p:nvPr>
        </p:nvSpPr>
        <p:spPr>
          <a:xfrm>
            <a:off x="3303805" y="2432270"/>
            <a:ext cx="2723836" cy="3236688"/>
          </a:xfrm>
          <a:effectLst>
            <a:outerShdw blurRad="50800" dist="50800" dir="5400000" algn="ctr" rotWithShape="0">
              <a:srgbClr val="010000">
                <a:alpha val="0"/>
              </a:srgbClr>
            </a:outerShdw>
          </a:effectLst>
        </p:spPr>
        <p:txBody>
          <a:bodyPr/>
          <a:lstStyle>
            <a:lvl1pPr>
              <a:defRPr sz="1200"/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nb-NO" noProof="0" dirty="0"/>
          </a:p>
        </p:txBody>
      </p:sp>
      <p:sp>
        <p:nvSpPr>
          <p:cNvPr id="20" name="Text Placeholder 21">
            <a:extLst>
              <a:ext uri="{FF2B5EF4-FFF2-40B4-BE49-F238E27FC236}">
                <a16:creationId xmlns:a16="http://schemas.microsoft.com/office/drawing/2014/main" id="{E268EC8F-07B4-46BD-919B-7D31E2120CD6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6205961" y="1757498"/>
            <a:ext cx="2723836" cy="494749"/>
          </a:xfrm>
        </p:spPr>
        <p:txBody>
          <a:bodyPr anchor="ctr"/>
          <a:lstStyle>
            <a:lvl1pPr>
              <a:buNone/>
              <a:defRPr lang="en-US" sz="15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1" name="Content Placeholder 3">
            <a:extLst>
              <a:ext uri="{FF2B5EF4-FFF2-40B4-BE49-F238E27FC236}">
                <a16:creationId xmlns:a16="http://schemas.microsoft.com/office/drawing/2014/main" id="{95091368-E7A0-4333-8802-809A3D440785}"/>
              </a:ext>
            </a:extLst>
          </p:cNvPr>
          <p:cNvSpPr>
            <a:spLocks noGrp="1"/>
          </p:cNvSpPr>
          <p:nvPr>
            <p:ph sz="half" idx="25"/>
          </p:nvPr>
        </p:nvSpPr>
        <p:spPr>
          <a:xfrm>
            <a:off x="6205961" y="2432270"/>
            <a:ext cx="2723836" cy="3236688"/>
          </a:xfrm>
          <a:effectLst>
            <a:outerShdw blurRad="50800" dist="50800" dir="5400000" algn="ctr" rotWithShape="0">
              <a:srgbClr val="010000">
                <a:alpha val="0"/>
              </a:srgbClr>
            </a:outerShdw>
          </a:effectLst>
        </p:spPr>
        <p:txBody>
          <a:bodyPr/>
          <a:lstStyle>
            <a:lvl1pPr>
              <a:defRPr sz="1200"/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nb-NO" noProof="0" dirty="0"/>
          </a:p>
        </p:txBody>
      </p:sp>
      <p:sp>
        <p:nvSpPr>
          <p:cNvPr id="22" name="Text Placeholder 21">
            <a:extLst>
              <a:ext uri="{FF2B5EF4-FFF2-40B4-BE49-F238E27FC236}">
                <a16:creationId xmlns:a16="http://schemas.microsoft.com/office/drawing/2014/main" id="{4A0263E7-08FD-4560-BD3B-C5D1C739A944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9108118" y="1757498"/>
            <a:ext cx="2723836" cy="494749"/>
          </a:xfrm>
        </p:spPr>
        <p:txBody>
          <a:bodyPr anchor="ctr"/>
          <a:lstStyle>
            <a:lvl1pPr>
              <a:buNone/>
              <a:defRPr lang="en-US" sz="15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3" name="Content Placeholder 3">
            <a:extLst>
              <a:ext uri="{FF2B5EF4-FFF2-40B4-BE49-F238E27FC236}">
                <a16:creationId xmlns:a16="http://schemas.microsoft.com/office/drawing/2014/main" id="{A2AB67B8-76C6-48BA-9D05-277FF29D0BEB}"/>
              </a:ext>
            </a:extLst>
          </p:cNvPr>
          <p:cNvSpPr>
            <a:spLocks noGrp="1"/>
          </p:cNvSpPr>
          <p:nvPr>
            <p:ph sz="half" idx="21"/>
          </p:nvPr>
        </p:nvSpPr>
        <p:spPr>
          <a:xfrm>
            <a:off x="9108117" y="2432270"/>
            <a:ext cx="2723836" cy="3236688"/>
          </a:xfrm>
          <a:effectLst>
            <a:outerShdw blurRad="50800" dist="50800" dir="5400000" algn="ctr" rotWithShape="0">
              <a:srgbClr val="010000">
                <a:alpha val="0"/>
              </a:srgbClr>
            </a:outerShdw>
          </a:effectLst>
        </p:spPr>
        <p:txBody>
          <a:bodyPr/>
          <a:lstStyle>
            <a:lvl1pPr>
              <a:defRPr sz="1200"/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nb-NO" noProof="0" dirty="0"/>
          </a:p>
        </p:txBody>
      </p:sp>
    </p:spTree>
    <p:extLst>
      <p:ext uri="{BB962C8B-B14F-4D97-AF65-F5344CB8AC3E}">
        <p14:creationId xmlns:p14="http://schemas.microsoft.com/office/powerpoint/2010/main" val="38846018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ront page full width UiO Content (Full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ext Placeholder 2" descr="Bakgrunn">
            <a:extLst>
              <a:ext uri="{FF2B5EF4-FFF2-40B4-BE49-F238E27FC236}">
                <a16:creationId xmlns:a16="http://schemas.microsoft.com/office/drawing/2014/main" id="{8BFE38FF-9625-44DF-B333-387F961202AA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0" y="0"/>
            <a:ext cx="12188597" cy="6858000"/>
          </a:xfrm>
          <a:solidFill>
            <a:schemeClr val="bg1"/>
          </a:solidFill>
        </p:spPr>
        <p:txBody>
          <a:bodyPr/>
          <a:lstStyle>
            <a:lvl1pPr marL="0" indent="0">
              <a:buNone/>
              <a:defRPr sz="200">
                <a:solidFill>
                  <a:srgbClr val="010000"/>
                </a:solidFill>
              </a:defRPr>
            </a:lvl1pPr>
          </a:lstStyle>
          <a:p>
            <a:pPr lvl="0"/>
            <a:r>
              <a:rPr lang="en-US" dirty="0"/>
              <a:t> </a:t>
            </a:r>
          </a:p>
        </p:txBody>
      </p:sp>
      <p:sp>
        <p:nvSpPr>
          <p:cNvPr id="18" name="Content Placeholder 17">
            <a:extLst>
              <a:ext uri="{FF2B5EF4-FFF2-40B4-BE49-F238E27FC236}">
                <a16:creationId xmlns:a16="http://schemas.microsoft.com/office/drawing/2014/main" id="{EF08E9A7-5845-4082-8C4F-E26A3EA6418A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0" y="0"/>
            <a:ext cx="12191999" cy="6858000"/>
          </a:xfrm>
          <a:prstGeom prst="rect">
            <a:avLst/>
          </a:prstGeom>
          <a:noFill/>
        </p:spPr>
        <p:txBody>
          <a:bodyPr lIns="0" tIns="0" rIns="0" bIns="0"/>
          <a:lstStyle>
            <a:lvl1pPr>
              <a:buNone/>
              <a:defRPr/>
            </a:lvl1pPr>
          </a:lstStyle>
          <a:p>
            <a:pPr lvl="0"/>
            <a:r>
              <a:rPr lang="nb-NO" dirty="0"/>
              <a:t> </a:t>
            </a:r>
            <a:endParaRPr lang="en-US" dirty="0"/>
          </a:p>
        </p:txBody>
      </p:sp>
      <p:sp>
        <p:nvSpPr>
          <p:cNvPr id="22" name="Text Placeholder 10" descr="Logo university of oslo">
            <a:extLst>
              <a:ext uri="{FF2B5EF4-FFF2-40B4-BE49-F238E27FC236}">
                <a16:creationId xmlns:a16="http://schemas.microsoft.com/office/drawing/2014/main" id="{50D46AD3-A771-4DEF-954F-E12BC453A367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0" y="0"/>
            <a:ext cx="4831492" cy="1742304"/>
          </a:xfr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-35120" t="-97139" r="-37750" b="-104461"/>
            </a:stretch>
          </a:blipFill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nb-NO" dirty="0"/>
              <a:t> </a:t>
            </a:r>
            <a:endParaRPr lang="en-US" dirty="0"/>
          </a:p>
        </p:txBody>
      </p:sp>
      <p:sp>
        <p:nvSpPr>
          <p:cNvPr id="24" name="Text Placeholder 4" descr="UiO segl">
            <a:extLst>
              <a:ext uri="{FF2B5EF4-FFF2-40B4-BE49-F238E27FC236}">
                <a16:creationId xmlns:a16="http://schemas.microsoft.com/office/drawing/2014/main" id="{4826FBBD-4B21-4F4F-940C-B2F17405B17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0785613" y="5457092"/>
            <a:ext cx="1025436" cy="1025421"/>
          </a:xfr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>
              <a:buNone/>
              <a:defRPr sz="100"/>
            </a:lvl1pPr>
          </a:lstStyle>
          <a:p>
            <a:pPr lvl="0"/>
            <a:r>
              <a:rPr lang="nb-NO" dirty="0"/>
              <a:t> </a:t>
            </a:r>
            <a:endParaRPr lang="en-US" dirty="0"/>
          </a:p>
        </p:txBody>
      </p:sp>
      <p:sp>
        <p:nvSpPr>
          <p:cNvPr id="11" name="addin_colorbox" hidden="1">
            <a:extLst>
              <a:ext uri="{FF2B5EF4-FFF2-40B4-BE49-F238E27FC236}">
                <a16:creationId xmlns:a16="http://schemas.microsoft.com/office/drawing/2014/main" id="{6B42BF81-FF18-4115-85FC-CE7803CA65FB}"/>
              </a:ext>
            </a:extLst>
          </p:cNvPr>
          <p:cNvSpPr/>
          <p:nvPr userDrawn="1"/>
        </p:nvSpPr>
        <p:spPr>
          <a:xfrm>
            <a:off x="4861870" y="-1512609"/>
            <a:ext cx="2356794" cy="521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dirty="0" err="1"/>
              <a:t>addin_colorbox</a:t>
            </a:r>
            <a:endParaRPr lang="nb-NO" dirty="0"/>
          </a:p>
        </p:txBody>
      </p:sp>
      <p:sp>
        <p:nvSpPr>
          <p:cNvPr id="12" name="addin_title" hidden="1">
            <a:extLst>
              <a:ext uri="{FF2B5EF4-FFF2-40B4-BE49-F238E27FC236}">
                <a16:creationId xmlns:a16="http://schemas.microsoft.com/office/drawing/2014/main" id="{418CE57E-2D37-4EE5-B26D-DFEAE88A1535}"/>
              </a:ext>
            </a:extLst>
          </p:cNvPr>
          <p:cNvSpPr/>
          <p:nvPr userDrawn="1"/>
        </p:nvSpPr>
        <p:spPr>
          <a:xfrm>
            <a:off x="9723740" y="-1512609"/>
            <a:ext cx="2356794" cy="521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dirty="0" err="1"/>
              <a:t>addin_title</a:t>
            </a:r>
            <a:endParaRPr lang="nb-NO" dirty="0"/>
          </a:p>
        </p:txBody>
      </p:sp>
      <p:sp>
        <p:nvSpPr>
          <p:cNvPr id="15" name="addin_text" hidden="1">
            <a:extLst>
              <a:ext uri="{FF2B5EF4-FFF2-40B4-BE49-F238E27FC236}">
                <a16:creationId xmlns:a16="http://schemas.microsoft.com/office/drawing/2014/main" id="{CD630040-B997-4A94-A37F-E93FDB1C7D5A}"/>
              </a:ext>
            </a:extLst>
          </p:cNvPr>
          <p:cNvSpPr/>
          <p:nvPr userDrawn="1"/>
        </p:nvSpPr>
        <p:spPr>
          <a:xfrm>
            <a:off x="0" y="-861100"/>
            <a:ext cx="2356794" cy="521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dirty="0" err="1"/>
              <a:t>addin_text</a:t>
            </a:r>
            <a:endParaRPr lang="nb-NO" dirty="0"/>
          </a:p>
        </p:txBody>
      </p:sp>
      <p:sp>
        <p:nvSpPr>
          <p:cNvPr id="16" name="addin_image" hidden="1">
            <a:extLst>
              <a:ext uri="{FF2B5EF4-FFF2-40B4-BE49-F238E27FC236}">
                <a16:creationId xmlns:a16="http://schemas.microsoft.com/office/drawing/2014/main" id="{D0D1E4AF-887F-464D-A7A3-31F992900690}"/>
              </a:ext>
            </a:extLst>
          </p:cNvPr>
          <p:cNvSpPr/>
          <p:nvPr userDrawn="1"/>
        </p:nvSpPr>
        <p:spPr>
          <a:xfrm>
            <a:off x="2505076" y="-861100"/>
            <a:ext cx="2356794" cy="521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dirty="0" err="1"/>
              <a:t>addin_image</a:t>
            </a:r>
            <a:endParaRPr lang="nb-NO" dirty="0"/>
          </a:p>
        </p:txBody>
      </p:sp>
      <p:sp>
        <p:nvSpPr>
          <p:cNvPr id="17" name="addin_grouplist" hidden="1">
            <a:extLst>
              <a:ext uri="{FF2B5EF4-FFF2-40B4-BE49-F238E27FC236}">
                <a16:creationId xmlns:a16="http://schemas.microsoft.com/office/drawing/2014/main" id="{96031079-7FE0-4679-A5A0-0F53F6C3A5B5}"/>
              </a:ext>
            </a:extLst>
          </p:cNvPr>
          <p:cNvSpPr/>
          <p:nvPr userDrawn="1"/>
        </p:nvSpPr>
        <p:spPr>
          <a:xfrm>
            <a:off x="4973338" y="-861100"/>
            <a:ext cx="2356794" cy="521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sz="900" kern="1200" dirty="0" err="1">
                <a:solidFill>
                  <a:schemeClr val="lt1"/>
                </a:solidFill>
                <a:latin typeface="+mn-lt"/>
                <a:ea typeface="+mn-ea"/>
                <a:cs typeface="+mn-cs"/>
              </a:rPr>
              <a:t>SkiftBakgrunnGroup</a:t>
            </a:r>
            <a:endParaRPr lang="nb-NO" dirty="0"/>
          </a:p>
        </p:txBody>
      </p:sp>
      <p:sp>
        <p:nvSpPr>
          <p:cNvPr id="19" name="addin_logo" hidden="1">
            <a:extLst>
              <a:ext uri="{FF2B5EF4-FFF2-40B4-BE49-F238E27FC236}">
                <a16:creationId xmlns:a16="http://schemas.microsoft.com/office/drawing/2014/main" id="{9ABE3E70-DF6A-4CC2-9E35-9346CEDB8C5A}"/>
              </a:ext>
            </a:extLst>
          </p:cNvPr>
          <p:cNvSpPr/>
          <p:nvPr userDrawn="1"/>
        </p:nvSpPr>
        <p:spPr>
          <a:xfrm>
            <a:off x="7441600" y="-861100"/>
            <a:ext cx="2356794" cy="521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dirty="0" err="1"/>
              <a:t>addin_logo</a:t>
            </a:r>
            <a:endParaRPr lang="nb-NO" dirty="0"/>
          </a:p>
        </p:txBody>
      </p:sp>
      <p:pic>
        <p:nvPicPr>
          <p:cNvPr id="20" name="logo_hvit" descr="UiO segl" hidden="1">
            <a:extLst>
              <a:ext uri="{FF2B5EF4-FFF2-40B4-BE49-F238E27FC236}">
                <a16:creationId xmlns:a16="http://schemas.microsoft.com/office/drawing/2014/main" id="{A35AF58C-1F83-4C12-A068-80E9CC398435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0785613" y="5457092"/>
            <a:ext cx="1025436" cy="1025436"/>
          </a:xfrm>
          <a:prstGeom prst="rect">
            <a:avLst/>
          </a:prstGeom>
        </p:spPr>
      </p:pic>
      <p:pic>
        <p:nvPicPr>
          <p:cNvPr id="21" name="logo_sort" descr="UiO segl" hidden="1">
            <a:extLst>
              <a:ext uri="{FF2B5EF4-FFF2-40B4-BE49-F238E27FC236}">
                <a16:creationId xmlns:a16="http://schemas.microsoft.com/office/drawing/2014/main" id="{D7BA3FF9-8E23-4D04-8078-E40403A8D745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0785614" y="5457093"/>
            <a:ext cx="1025421" cy="1025421"/>
          </a:xfrm>
          <a:prstGeom prst="rect">
            <a:avLst/>
          </a:prstGeom>
        </p:spPr>
      </p:pic>
      <p:sp>
        <p:nvSpPr>
          <p:cNvPr id="34" name="addin_colorlist">
            <a:extLst>
              <a:ext uri="{FF2B5EF4-FFF2-40B4-BE49-F238E27FC236}">
                <a16:creationId xmlns:a16="http://schemas.microsoft.com/office/drawing/2014/main" id="{A7312E44-C769-41B2-A3A8-5E77200697A0}"/>
              </a:ext>
            </a:extLst>
          </p:cNvPr>
          <p:cNvSpPr/>
          <p:nvPr userDrawn="1"/>
        </p:nvSpPr>
        <p:spPr>
          <a:xfrm>
            <a:off x="152400" y="-1314178"/>
            <a:ext cx="2356794" cy="521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dirty="0" err="1"/>
              <a:t>kapforHvit</a:t>
            </a:r>
            <a:r>
              <a:rPr lang="nb-NO" dirty="0"/>
              <a:t>, halv1, halv2, halv3, halv4, halv5, halv6, halv7, halv8</a:t>
            </a:r>
          </a:p>
        </p:txBody>
      </p:sp>
      <p:sp>
        <p:nvSpPr>
          <p:cNvPr id="25" name="Title 6">
            <a:extLst>
              <a:ext uri="{FF2B5EF4-FFF2-40B4-BE49-F238E27FC236}">
                <a16:creationId xmlns:a16="http://schemas.microsoft.com/office/drawing/2014/main" id="{B3248F22-2D24-4D1E-906D-0D067B5C6F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63594" y="2235550"/>
            <a:ext cx="5611203" cy="1797779"/>
          </a:xfrm>
        </p:spPr>
        <p:txBody>
          <a:bodyPr/>
          <a:lstStyle>
            <a:lvl1pPr>
              <a:lnSpc>
                <a:spcPct val="100000"/>
              </a:lnSpc>
              <a:defRPr sz="4500">
                <a:highlight>
                  <a:srgbClr val="FFFFFF"/>
                </a:highlight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6" name="Text Placeholder 3">
            <a:extLst>
              <a:ext uri="{FF2B5EF4-FFF2-40B4-BE49-F238E27FC236}">
                <a16:creationId xmlns:a16="http://schemas.microsoft.com/office/drawing/2014/main" id="{97C10CE2-F6FF-429E-9CE2-00C1AEA84498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2463593" y="4237773"/>
            <a:ext cx="5716962" cy="757238"/>
          </a:xfrm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highlight>
                  <a:srgbClr val="FFFFFF"/>
                </a:highlight>
              </a:defRPr>
            </a:lvl1pPr>
          </a:lstStyle>
          <a:p>
            <a:pPr lvl="0"/>
            <a:r>
              <a:rPr lang="en-US" dirty="0"/>
              <a:t>Subtitle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463595" y="5199013"/>
            <a:ext cx="1574149" cy="269304"/>
          </a:xfrm>
        </p:spPr>
        <p:txBody>
          <a:bodyPr wrap="none" lIns="0" tIns="0" rIns="0" bIns="0">
            <a:spAutoFit/>
          </a:bodyPr>
          <a:lstStyle>
            <a:lvl1pPr marL="0" indent="0" algn="l">
              <a:spcBef>
                <a:spcPts val="0"/>
              </a:spcBef>
              <a:buNone/>
              <a:defRPr sz="1750">
                <a:solidFill>
                  <a:schemeClr val="tx1"/>
                </a:solidFill>
                <a:highlight>
                  <a:srgbClr val="FFFFFF"/>
                </a:highlight>
              </a:defRPr>
            </a:lvl1pPr>
            <a:lvl2pPr marL="457223" indent="0" algn="ctr">
              <a:buNone/>
              <a:defRPr sz="2000"/>
            </a:lvl2pPr>
            <a:lvl3pPr marL="914446" indent="0" algn="ctr">
              <a:buNone/>
              <a:defRPr sz="1800"/>
            </a:lvl3pPr>
            <a:lvl4pPr marL="1371669" indent="0" algn="ctr">
              <a:buNone/>
              <a:defRPr sz="1600"/>
            </a:lvl4pPr>
            <a:lvl5pPr marL="1828891" indent="0" algn="ctr">
              <a:buNone/>
              <a:defRPr sz="1600"/>
            </a:lvl5pPr>
            <a:lvl6pPr marL="2286114" indent="0" algn="ctr">
              <a:buNone/>
              <a:defRPr sz="1600"/>
            </a:lvl6pPr>
            <a:lvl7pPr marL="2743337" indent="0" algn="ctr">
              <a:buNone/>
              <a:defRPr sz="1600"/>
            </a:lvl7pPr>
            <a:lvl8pPr marL="3200560" indent="0" algn="ctr">
              <a:buNone/>
              <a:defRPr sz="1600"/>
            </a:lvl8pPr>
            <a:lvl9pPr marL="3657783" indent="0" algn="ctr">
              <a:buNone/>
              <a:defRPr sz="1600"/>
            </a:lvl9pPr>
          </a:lstStyle>
          <a:p>
            <a:r>
              <a:rPr lang="nb-NO" noProof="0" dirty="0" err="1"/>
              <a:t>Name</a:t>
            </a:r>
            <a:r>
              <a:rPr lang="nb-NO" noProof="0" dirty="0"/>
              <a:t> </a:t>
            </a:r>
            <a:r>
              <a:rPr lang="nb-NO" noProof="0" dirty="0" err="1"/>
              <a:t>Surname</a:t>
            </a:r>
            <a:endParaRPr lang="nb-NO" noProof="0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4535FEDE-B06C-496B-BA41-490A42DC2E1D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2463594" y="5468760"/>
            <a:ext cx="416461" cy="269304"/>
          </a:xfrm>
        </p:spPr>
        <p:txBody>
          <a:bodyPr wrap="none" lIns="0" tIns="0" rIns="0" bIns="0">
            <a:spAutoFit/>
          </a:bodyPr>
          <a:lstStyle>
            <a:lvl1pPr marL="0" indent="0">
              <a:buNone/>
              <a:defRPr sz="1750">
                <a:highlight>
                  <a:srgbClr val="FFFFFF"/>
                </a:highlight>
              </a:defRPr>
            </a:lvl1pPr>
          </a:lstStyle>
          <a:p>
            <a:pPr lvl="0"/>
            <a:r>
              <a:rPr lang="nb-NO" dirty="0" err="1"/>
              <a:t>Title</a:t>
            </a:r>
            <a:endParaRPr lang="en-US" dirty="0"/>
          </a:p>
        </p:txBody>
      </p:sp>
      <p:sp>
        <p:nvSpPr>
          <p:cNvPr id="14" name="Text Placeholder 8">
            <a:extLst>
              <a:ext uri="{FF2B5EF4-FFF2-40B4-BE49-F238E27FC236}">
                <a16:creationId xmlns:a16="http://schemas.microsoft.com/office/drawing/2014/main" id="{BEED47EB-FB74-4E92-BFEA-230762B9BAAF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2463594" y="5735491"/>
            <a:ext cx="985847" cy="269304"/>
          </a:xfrm>
        </p:spPr>
        <p:txBody>
          <a:bodyPr wrap="none" lIns="0" tIns="0" rIns="0" bIns="0">
            <a:spAutoFit/>
          </a:bodyPr>
          <a:lstStyle>
            <a:lvl1pPr marL="0" indent="0">
              <a:buNone/>
              <a:defRPr sz="1750">
                <a:solidFill>
                  <a:schemeClr val="tx1"/>
                </a:solidFill>
                <a:highlight>
                  <a:srgbClr val="FFFFFF"/>
                </a:highlight>
              </a:defRPr>
            </a:lvl1pPr>
          </a:lstStyle>
          <a:p>
            <a:pPr lvl="0"/>
            <a:r>
              <a:rPr lang="nb-NO" dirty="0" err="1"/>
              <a:t>University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463595" y="6264544"/>
            <a:ext cx="1161660" cy="269304"/>
          </a:xfrm>
        </p:spPr>
        <p:txBody>
          <a:bodyPr wrap="none" lIns="0" tIns="0" rIns="0" bIns="0">
            <a:spAutoFit/>
          </a:bodyPr>
          <a:lstStyle>
            <a:lvl1pPr>
              <a:defRPr sz="1750">
                <a:solidFill>
                  <a:schemeClr val="tx1"/>
                </a:solidFill>
                <a:highlight>
                  <a:srgbClr val="FFFFFF"/>
                </a:highlight>
              </a:defRPr>
            </a:lvl1pPr>
          </a:lstStyle>
          <a:p>
            <a:fld id="{48C8C8BB-C792-4DA1-99B9-1E7DA95392BE}" type="datetime1">
              <a:rPr lang="en-US" smtClean="0">
                <a:highlight>
                  <a:srgbClr val="FFFFFF"/>
                </a:highlight>
              </a:rPr>
              <a:t>9/13/2023</a:t>
            </a:fld>
            <a:endParaRPr lang="en-US" dirty="0">
              <a:highlight>
                <a:srgbClr val="FFFFFF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963373441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ur pictures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6080474-3338-40C3-87FC-F73889A04CD0}"/>
              </a:ext>
            </a:extLst>
          </p:cNvPr>
          <p:cNvSpPr>
            <a:spLocks noGrp="1"/>
          </p:cNvSpPr>
          <p:nvPr>
            <p:ph type="ftr" sz="quarter" idx="32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2511102-D50C-4D40-87C3-107C3022CF1E}"/>
              </a:ext>
            </a:extLst>
          </p:cNvPr>
          <p:cNvSpPr>
            <a:spLocks noGrp="1"/>
          </p:cNvSpPr>
          <p:nvPr>
            <p:ph type="sldNum" sz="quarter" idx="33"/>
          </p:nvPr>
        </p:nvSpPr>
        <p:spPr/>
        <p:txBody>
          <a:bodyPr/>
          <a:lstStyle/>
          <a:p>
            <a:r>
              <a:rPr lang="en-US"/>
              <a:t>Page </a:t>
            </a:r>
            <a:fld id="{5251F420-7306-4E7C-A79E-F31A38F7D39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7" name="addin_colorlist" hidden="1">
            <a:extLst>
              <a:ext uri="{FF2B5EF4-FFF2-40B4-BE49-F238E27FC236}">
                <a16:creationId xmlns:a16="http://schemas.microsoft.com/office/drawing/2014/main" id="{A4C5798D-61DD-49BE-B726-2DBA0927DC28}"/>
              </a:ext>
            </a:extLst>
          </p:cNvPr>
          <p:cNvSpPr/>
          <p:nvPr userDrawn="1"/>
        </p:nvSpPr>
        <p:spPr>
          <a:xfrm>
            <a:off x="0" y="-1466578"/>
            <a:ext cx="2356794" cy="521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dirty="0" err="1"/>
              <a:t>kapforHvit</a:t>
            </a:r>
            <a:r>
              <a:rPr lang="nb-NO" dirty="0"/>
              <a:t>, </a:t>
            </a:r>
            <a:r>
              <a:rPr lang="nb-NO" dirty="0" err="1"/>
              <a:t>gronn</a:t>
            </a:r>
            <a:r>
              <a:rPr lang="nb-NO" dirty="0"/>
              <a:t>, halv1, halv2, halv5, halv7</a:t>
            </a:r>
          </a:p>
        </p:txBody>
      </p:sp>
      <p:sp>
        <p:nvSpPr>
          <p:cNvPr id="18" name="addin_colorbox" hidden="1">
            <a:extLst>
              <a:ext uri="{FF2B5EF4-FFF2-40B4-BE49-F238E27FC236}">
                <a16:creationId xmlns:a16="http://schemas.microsoft.com/office/drawing/2014/main" id="{9E076A75-E078-4AEB-B115-BB2D26D7443E}"/>
              </a:ext>
            </a:extLst>
          </p:cNvPr>
          <p:cNvSpPr/>
          <p:nvPr userDrawn="1"/>
        </p:nvSpPr>
        <p:spPr>
          <a:xfrm>
            <a:off x="4861870" y="-1512609"/>
            <a:ext cx="2356794" cy="521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dirty="0" err="1"/>
              <a:t>addin_colorbox</a:t>
            </a:r>
            <a:endParaRPr lang="nb-NO" dirty="0"/>
          </a:p>
        </p:txBody>
      </p:sp>
      <p:sp>
        <p:nvSpPr>
          <p:cNvPr id="20" name="addin_title" hidden="1">
            <a:extLst>
              <a:ext uri="{FF2B5EF4-FFF2-40B4-BE49-F238E27FC236}">
                <a16:creationId xmlns:a16="http://schemas.microsoft.com/office/drawing/2014/main" id="{55AD33A6-E3EC-428F-959C-EF0BF557FC82}"/>
              </a:ext>
            </a:extLst>
          </p:cNvPr>
          <p:cNvSpPr/>
          <p:nvPr userDrawn="1"/>
        </p:nvSpPr>
        <p:spPr>
          <a:xfrm>
            <a:off x="9723740" y="-1512609"/>
            <a:ext cx="2356794" cy="521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dirty="0" err="1"/>
              <a:t>addin_title</a:t>
            </a:r>
            <a:endParaRPr lang="nb-NO" dirty="0"/>
          </a:p>
        </p:txBody>
      </p:sp>
      <p:sp>
        <p:nvSpPr>
          <p:cNvPr id="21" name="addin_text" hidden="1">
            <a:extLst>
              <a:ext uri="{FF2B5EF4-FFF2-40B4-BE49-F238E27FC236}">
                <a16:creationId xmlns:a16="http://schemas.microsoft.com/office/drawing/2014/main" id="{A1A3D91E-F2F2-4F6A-A44B-01BBB12A5BB9}"/>
              </a:ext>
            </a:extLst>
          </p:cNvPr>
          <p:cNvSpPr/>
          <p:nvPr userDrawn="1"/>
        </p:nvSpPr>
        <p:spPr>
          <a:xfrm>
            <a:off x="0" y="-861100"/>
            <a:ext cx="2356794" cy="521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dirty="0" err="1"/>
              <a:t>addin_text</a:t>
            </a:r>
            <a:endParaRPr lang="nb-NO" dirty="0"/>
          </a:p>
        </p:txBody>
      </p:sp>
      <p:sp>
        <p:nvSpPr>
          <p:cNvPr id="22" name="addin_image" hidden="1">
            <a:extLst>
              <a:ext uri="{FF2B5EF4-FFF2-40B4-BE49-F238E27FC236}">
                <a16:creationId xmlns:a16="http://schemas.microsoft.com/office/drawing/2014/main" id="{8BCF0FF1-759F-4CAE-BF12-A505B67B4C3B}"/>
              </a:ext>
            </a:extLst>
          </p:cNvPr>
          <p:cNvSpPr/>
          <p:nvPr userDrawn="1"/>
        </p:nvSpPr>
        <p:spPr>
          <a:xfrm>
            <a:off x="2505076" y="-861100"/>
            <a:ext cx="2356794" cy="521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dirty="0" err="1"/>
              <a:t>addin_image</a:t>
            </a:r>
            <a:endParaRPr lang="nb-NO" dirty="0"/>
          </a:p>
        </p:txBody>
      </p:sp>
      <p:sp>
        <p:nvSpPr>
          <p:cNvPr id="25" name="addin_grouplist" hidden="1">
            <a:extLst>
              <a:ext uri="{FF2B5EF4-FFF2-40B4-BE49-F238E27FC236}">
                <a16:creationId xmlns:a16="http://schemas.microsoft.com/office/drawing/2014/main" id="{045DAFFC-A617-42D3-803F-9873671E7FCB}"/>
              </a:ext>
            </a:extLst>
          </p:cNvPr>
          <p:cNvSpPr/>
          <p:nvPr userDrawn="1"/>
        </p:nvSpPr>
        <p:spPr>
          <a:xfrm>
            <a:off x="4973338" y="-861100"/>
            <a:ext cx="2356794" cy="521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sz="900" kern="1200" dirty="0" err="1">
                <a:solidFill>
                  <a:schemeClr val="lt1"/>
                </a:solidFill>
                <a:latin typeface="+mn-lt"/>
                <a:ea typeface="+mn-ea"/>
                <a:cs typeface="+mn-cs"/>
              </a:rPr>
              <a:t>SkiftBakgrunnGroup</a:t>
            </a:r>
            <a:endParaRPr lang="nb-NO" dirty="0"/>
          </a:p>
        </p:txBody>
      </p:sp>
      <p:sp>
        <p:nvSpPr>
          <p:cNvPr id="26" name="addin_logo" hidden="1">
            <a:extLst>
              <a:ext uri="{FF2B5EF4-FFF2-40B4-BE49-F238E27FC236}">
                <a16:creationId xmlns:a16="http://schemas.microsoft.com/office/drawing/2014/main" id="{4F1C7AB2-FEE3-4AF0-A47C-C7FCC3023B94}"/>
              </a:ext>
            </a:extLst>
          </p:cNvPr>
          <p:cNvSpPr/>
          <p:nvPr userDrawn="1"/>
        </p:nvSpPr>
        <p:spPr>
          <a:xfrm>
            <a:off x="7441600" y="-861100"/>
            <a:ext cx="2356794" cy="521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dirty="0" err="1"/>
              <a:t>addin_logo</a:t>
            </a:r>
            <a:endParaRPr lang="nb-NO" dirty="0"/>
          </a:p>
        </p:txBody>
      </p:sp>
      <p:sp>
        <p:nvSpPr>
          <p:cNvPr id="27" name="addin_fillplaceholders" hidden="1">
            <a:extLst>
              <a:ext uri="{FF2B5EF4-FFF2-40B4-BE49-F238E27FC236}">
                <a16:creationId xmlns:a16="http://schemas.microsoft.com/office/drawing/2014/main" id="{F3DB4D7B-A021-45CF-8785-009D2691C359}"/>
              </a:ext>
            </a:extLst>
          </p:cNvPr>
          <p:cNvSpPr/>
          <p:nvPr userDrawn="1"/>
        </p:nvSpPr>
        <p:spPr>
          <a:xfrm>
            <a:off x="10049671" y="-867733"/>
            <a:ext cx="2356794" cy="521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dirty="0" err="1"/>
              <a:t>addin_fillplaceholders</a:t>
            </a:r>
            <a:endParaRPr lang="nb-NO" dirty="0"/>
          </a:p>
        </p:txBody>
      </p:sp>
      <p:sp>
        <p:nvSpPr>
          <p:cNvPr id="28" name="addin_background" hidden="1">
            <a:extLst>
              <a:ext uri="{FF2B5EF4-FFF2-40B4-BE49-F238E27FC236}">
                <a16:creationId xmlns:a16="http://schemas.microsoft.com/office/drawing/2014/main" id="{EB8E98F1-16E5-40E7-86DF-2FC4C5A6770A}"/>
              </a:ext>
            </a:extLst>
          </p:cNvPr>
          <p:cNvSpPr/>
          <p:nvPr userDrawn="1"/>
        </p:nvSpPr>
        <p:spPr>
          <a:xfrm>
            <a:off x="9723740" y="-837228"/>
            <a:ext cx="2356794" cy="521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dirty="0" err="1"/>
              <a:t>addin_background</a:t>
            </a:r>
            <a:endParaRPr lang="nb-NO" dirty="0"/>
          </a:p>
        </p:txBody>
      </p:sp>
      <p:sp>
        <p:nvSpPr>
          <p:cNvPr id="40" name="Title 1">
            <a:extLst>
              <a:ext uri="{FF2B5EF4-FFF2-40B4-BE49-F238E27FC236}">
                <a16:creationId xmlns:a16="http://schemas.microsoft.com/office/drawing/2014/main" id="{1D3436F9-D3EE-48BA-8DF3-69C2FF9C4D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044" y="360045"/>
            <a:ext cx="11471910" cy="542658"/>
          </a:xfrm>
        </p:spPr>
        <p:txBody>
          <a:bodyPr/>
          <a:lstStyle>
            <a:lvl1pPr>
              <a:defRPr sz="3500"/>
            </a:lvl1pPr>
          </a:lstStyle>
          <a:p>
            <a:r>
              <a:rPr lang="en-US" noProof="0"/>
              <a:t>Click to edit Master title style</a:t>
            </a:r>
            <a:endParaRPr lang="nb-NO" noProof="0" dirty="0"/>
          </a:p>
        </p:txBody>
      </p:sp>
      <p:sp>
        <p:nvSpPr>
          <p:cNvPr id="19" name="Picture Placeholder 4">
            <a:extLst>
              <a:ext uri="{FF2B5EF4-FFF2-40B4-BE49-F238E27FC236}">
                <a16:creationId xmlns:a16="http://schemas.microsoft.com/office/drawing/2014/main" id="{0FD8CF49-0AA3-4291-B6C2-1870C9FD9BB5}"/>
              </a:ext>
            </a:extLst>
          </p:cNvPr>
          <p:cNvSpPr>
            <a:spLocks noGrp="1"/>
          </p:cNvSpPr>
          <p:nvPr>
            <p:ph type="pic" sz="quarter" idx="23"/>
          </p:nvPr>
        </p:nvSpPr>
        <p:spPr>
          <a:xfrm>
            <a:off x="360043" y="1081366"/>
            <a:ext cx="2736980" cy="1523583"/>
          </a:xfrm>
          <a:noFill/>
        </p:spPr>
        <p:txBody>
          <a:bodyPr/>
          <a:lstStyle>
            <a:lvl1pPr>
              <a:buNone/>
              <a:defRPr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3" name="Subtitle 2">
            <a:extLst>
              <a:ext uri="{FF2B5EF4-FFF2-40B4-BE49-F238E27FC236}">
                <a16:creationId xmlns:a16="http://schemas.microsoft.com/office/drawing/2014/main" id="{CC02D407-5621-40EF-92C8-0B18E559BA3C}"/>
              </a:ext>
            </a:extLst>
          </p:cNvPr>
          <p:cNvSpPr>
            <a:spLocks noGrp="1"/>
          </p:cNvSpPr>
          <p:nvPr>
            <p:ph type="subTitle" idx="13"/>
          </p:nvPr>
        </p:nvSpPr>
        <p:spPr>
          <a:xfrm>
            <a:off x="360043" y="2790811"/>
            <a:ext cx="2736980" cy="318644"/>
          </a:xfrm>
        </p:spPr>
        <p:txBody>
          <a:bodyPr anchor="t"/>
          <a:lstStyle>
            <a:lvl1pPr marL="0" indent="0" algn="l">
              <a:buNone/>
              <a:defRPr sz="1500"/>
            </a:lvl1pPr>
            <a:lvl2pPr marL="457223" indent="0" algn="ctr">
              <a:buNone/>
              <a:defRPr sz="2000"/>
            </a:lvl2pPr>
            <a:lvl3pPr marL="914446" indent="0" algn="ctr">
              <a:buNone/>
              <a:defRPr sz="1800"/>
            </a:lvl3pPr>
            <a:lvl4pPr marL="1371669" indent="0" algn="ctr">
              <a:buNone/>
              <a:defRPr sz="1600"/>
            </a:lvl4pPr>
            <a:lvl5pPr marL="1828891" indent="0" algn="ctr">
              <a:buNone/>
              <a:defRPr sz="1600"/>
            </a:lvl5pPr>
            <a:lvl6pPr marL="2286114" indent="0" algn="ctr">
              <a:buNone/>
              <a:defRPr sz="1600"/>
            </a:lvl6pPr>
            <a:lvl7pPr marL="2743337" indent="0" algn="ctr">
              <a:buNone/>
              <a:defRPr sz="1600"/>
            </a:lvl7pPr>
            <a:lvl8pPr marL="3200560" indent="0" algn="ctr">
              <a:buNone/>
              <a:defRPr sz="1600"/>
            </a:lvl8pPr>
            <a:lvl9pPr marL="3657783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24" name="Content Placeholder 3">
            <a:extLst>
              <a:ext uri="{FF2B5EF4-FFF2-40B4-BE49-F238E27FC236}">
                <a16:creationId xmlns:a16="http://schemas.microsoft.com/office/drawing/2014/main" id="{4C3E651D-DB87-4F87-BD30-F61551131089}"/>
              </a:ext>
            </a:extLst>
          </p:cNvPr>
          <p:cNvSpPr>
            <a:spLocks noGrp="1"/>
          </p:cNvSpPr>
          <p:nvPr>
            <p:ph sz="half" idx="30"/>
          </p:nvPr>
        </p:nvSpPr>
        <p:spPr>
          <a:xfrm>
            <a:off x="360043" y="3292760"/>
            <a:ext cx="2736980" cy="2376198"/>
          </a:xfrm>
          <a:effectLst>
            <a:outerShdw blurRad="50800" dist="50800" dir="5400000" algn="ctr" rotWithShape="0">
              <a:srgbClr val="010000">
                <a:alpha val="0"/>
              </a:srgbClr>
            </a:outerShdw>
          </a:effectLst>
        </p:spPr>
        <p:txBody>
          <a:bodyPr/>
          <a:lstStyle>
            <a:lvl1pPr>
              <a:defRPr sz="1200"/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nb-NO" noProof="0" dirty="0"/>
          </a:p>
        </p:txBody>
      </p:sp>
      <p:sp>
        <p:nvSpPr>
          <p:cNvPr id="31" name="Picture Placeholder 4">
            <a:extLst>
              <a:ext uri="{FF2B5EF4-FFF2-40B4-BE49-F238E27FC236}">
                <a16:creationId xmlns:a16="http://schemas.microsoft.com/office/drawing/2014/main" id="{69951CE8-6BE0-46B7-A197-CE746DC07800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>
          <a:xfrm>
            <a:off x="3286576" y="1081366"/>
            <a:ext cx="2736980" cy="1523583"/>
          </a:xfrm>
          <a:noFill/>
        </p:spPr>
        <p:txBody>
          <a:bodyPr/>
          <a:lstStyle>
            <a:lvl1pPr>
              <a:buNone/>
              <a:defRPr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32" name="Text Placeholder 21">
            <a:extLst>
              <a:ext uri="{FF2B5EF4-FFF2-40B4-BE49-F238E27FC236}">
                <a16:creationId xmlns:a16="http://schemas.microsoft.com/office/drawing/2014/main" id="{924DDBEE-7F9A-4AB6-B190-AE8C11BC5706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3286576" y="2790811"/>
            <a:ext cx="2736980" cy="318644"/>
          </a:xfrm>
        </p:spPr>
        <p:txBody>
          <a:bodyPr anchor="t"/>
          <a:lstStyle>
            <a:lvl1pPr>
              <a:buNone/>
              <a:defRPr lang="en-US" sz="15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3" name="Content Placeholder 3">
            <a:extLst>
              <a:ext uri="{FF2B5EF4-FFF2-40B4-BE49-F238E27FC236}">
                <a16:creationId xmlns:a16="http://schemas.microsoft.com/office/drawing/2014/main" id="{3D3071F5-7810-4E1A-8C97-32551E36FE1C}"/>
              </a:ext>
            </a:extLst>
          </p:cNvPr>
          <p:cNvSpPr>
            <a:spLocks noGrp="1"/>
          </p:cNvSpPr>
          <p:nvPr>
            <p:ph sz="half" idx="29"/>
          </p:nvPr>
        </p:nvSpPr>
        <p:spPr>
          <a:xfrm>
            <a:off x="3286576" y="3292761"/>
            <a:ext cx="2736980" cy="2376198"/>
          </a:xfrm>
          <a:effectLst>
            <a:outerShdw blurRad="50800" dist="50800" dir="5400000" algn="ctr" rotWithShape="0">
              <a:srgbClr val="010000">
                <a:alpha val="0"/>
              </a:srgbClr>
            </a:outerShdw>
          </a:effectLst>
        </p:spPr>
        <p:txBody>
          <a:bodyPr/>
          <a:lstStyle>
            <a:lvl1pPr>
              <a:defRPr sz="1200"/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nb-NO" noProof="0" dirty="0"/>
          </a:p>
        </p:txBody>
      </p:sp>
      <p:sp>
        <p:nvSpPr>
          <p:cNvPr id="34" name="Picture Placeholder 4">
            <a:extLst>
              <a:ext uri="{FF2B5EF4-FFF2-40B4-BE49-F238E27FC236}">
                <a16:creationId xmlns:a16="http://schemas.microsoft.com/office/drawing/2014/main" id="{033332F7-AA1A-4861-973F-29492AA959A9}"/>
              </a:ext>
            </a:extLst>
          </p:cNvPr>
          <p:cNvSpPr>
            <a:spLocks noGrp="1"/>
          </p:cNvSpPr>
          <p:nvPr>
            <p:ph type="pic" sz="quarter" idx="25"/>
          </p:nvPr>
        </p:nvSpPr>
        <p:spPr>
          <a:xfrm>
            <a:off x="6192987" y="1081366"/>
            <a:ext cx="2736980" cy="1523583"/>
          </a:xfrm>
          <a:noFill/>
        </p:spPr>
        <p:txBody>
          <a:bodyPr/>
          <a:lstStyle>
            <a:lvl1pPr>
              <a:buNone/>
              <a:defRPr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35" name="Text Placeholder 21">
            <a:extLst>
              <a:ext uri="{FF2B5EF4-FFF2-40B4-BE49-F238E27FC236}">
                <a16:creationId xmlns:a16="http://schemas.microsoft.com/office/drawing/2014/main" id="{7850785E-9E17-43E3-BEAC-4E4A79F7DEAF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6192987" y="2790811"/>
            <a:ext cx="2736980" cy="318644"/>
          </a:xfrm>
        </p:spPr>
        <p:txBody>
          <a:bodyPr anchor="t"/>
          <a:lstStyle>
            <a:lvl1pPr>
              <a:buNone/>
              <a:defRPr lang="en-US" sz="15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6" name="Content Placeholder 3">
            <a:extLst>
              <a:ext uri="{FF2B5EF4-FFF2-40B4-BE49-F238E27FC236}">
                <a16:creationId xmlns:a16="http://schemas.microsoft.com/office/drawing/2014/main" id="{131B474A-19AA-4CC8-8BE0-C96DFB2CF19D}"/>
              </a:ext>
            </a:extLst>
          </p:cNvPr>
          <p:cNvSpPr>
            <a:spLocks noGrp="1"/>
          </p:cNvSpPr>
          <p:nvPr>
            <p:ph sz="half" idx="28"/>
          </p:nvPr>
        </p:nvSpPr>
        <p:spPr>
          <a:xfrm>
            <a:off x="6192987" y="3292761"/>
            <a:ext cx="2736980" cy="2376198"/>
          </a:xfrm>
          <a:effectLst>
            <a:outerShdw blurRad="50800" dist="50800" dir="5400000" algn="ctr" rotWithShape="0">
              <a:srgbClr val="010000">
                <a:alpha val="0"/>
              </a:srgbClr>
            </a:outerShdw>
          </a:effectLst>
        </p:spPr>
        <p:txBody>
          <a:bodyPr/>
          <a:lstStyle>
            <a:lvl1pPr>
              <a:defRPr sz="1200"/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nb-NO" noProof="0" dirty="0"/>
          </a:p>
        </p:txBody>
      </p:sp>
      <p:sp>
        <p:nvSpPr>
          <p:cNvPr id="37" name="Picture Placeholder 4">
            <a:extLst>
              <a:ext uri="{FF2B5EF4-FFF2-40B4-BE49-F238E27FC236}">
                <a16:creationId xmlns:a16="http://schemas.microsoft.com/office/drawing/2014/main" id="{A7C980ED-5FB3-4496-A760-8F04D14B7B32}"/>
              </a:ext>
            </a:extLst>
          </p:cNvPr>
          <p:cNvSpPr>
            <a:spLocks noGrp="1"/>
          </p:cNvSpPr>
          <p:nvPr>
            <p:ph type="pic" sz="quarter" idx="27"/>
          </p:nvPr>
        </p:nvSpPr>
        <p:spPr>
          <a:xfrm>
            <a:off x="9094974" y="1081366"/>
            <a:ext cx="2736980" cy="1523583"/>
          </a:xfrm>
          <a:noFill/>
        </p:spPr>
        <p:txBody>
          <a:bodyPr/>
          <a:lstStyle>
            <a:lvl1pPr>
              <a:buNone/>
              <a:defRPr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38" name="Text Placeholder 21">
            <a:extLst>
              <a:ext uri="{FF2B5EF4-FFF2-40B4-BE49-F238E27FC236}">
                <a16:creationId xmlns:a16="http://schemas.microsoft.com/office/drawing/2014/main" id="{92485FC4-776F-4842-9B1B-54EF34BD59FD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9094974" y="2790811"/>
            <a:ext cx="2716858" cy="318644"/>
          </a:xfrm>
        </p:spPr>
        <p:txBody>
          <a:bodyPr anchor="t"/>
          <a:lstStyle>
            <a:lvl1pPr>
              <a:buNone/>
              <a:defRPr lang="en-US" sz="15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9" name="Content Placeholder 3">
            <a:extLst>
              <a:ext uri="{FF2B5EF4-FFF2-40B4-BE49-F238E27FC236}">
                <a16:creationId xmlns:a16="http://schemas.microsoft.com/office/drawing/2014/main" id="{BF9C007C-1EF8-4322-ACF8-6B3FFD3566B0}"/>
              </a:ext>
            </a:extLst>
          </p:cNvPr>
          <p:cNvSpPr>
            <a:spLocks noGrp="1"/>
          </p:cNvSpPr>
          <p:nvPr>
            <p:ph sz="half" idx="21"/>
          </p:nvPr>
        </p:nvSpPr>
        <p:spPr>
          <a:xfrm>
            <a:off x="9094974" y="3292761"/>
            <a:ext cx="2736980" cy="2376197"/>
          </a:xfrm>
          <a:effectLst>
            <a:outerShdw blurRad="50800" dist="50800" dir="5400000" algn="ctr" rotWithShape="0">
              <a:srgbClr val="010000">
                <a:alpha val="0"/>
              </a:srgbClr>
            </a:outerShdw>
          </a:effectLst>
        </p:spPr>
        <p:txBody>
          <a:bodyPr/>
          <a:lstStyle>
            <a:lvl1pPr>
              <a:defRPr sz="1200"/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nb-NO" noProof="0" dirty="0"/>
          </a:p>
        </p:txBody>
      </p:sp>
    </p:spTree>
    <p:extLst>
      <p:ext uri="{BB962C8B-B14F-4D97-AF65-F5344CB8AC3E}">
        <p14:creationId xmlns:p14="http://schemas.microsoft.com/office/powerpoint/2010/main" val="1686605345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772DED8-733B-4015-A7CA-A05638F7AA32}"/>
              </a:ext>
            </a:extLst>
          </p:cNvPr>
          <p:cNvSpPr>
            <a:spLocks noGrp="1"/>
          </p:cNvSpPr>
          <p:nvPr>
            <p:ph type="ftr" sz="quarter" idx="23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5B8E388-3742-4614-842F-C221FF66F72A}"/>
              </a:ext>
            </a:extLst>
          </p:cNvPr>
          <p:cNvSpPr>
            <a:spLocks noGrp="1"/>
          </p:cNvSpPr>
          <p:nvPr>
            <p:ph type="sldNum" sz="quarter" idx="24"/>
          </p:nvPr>
        </p:nvSpPr>
        <p:spPr/>
        <p:txBody>
          <a:bodyPr/>
          <a:lstStyle/>
          <a:p>
            <a:r>
              <a:rPr lang="en-US"/>
              <a:t>Page </a:t>
            </a:r>
            <a:fld id="{5251F420-7306-4E7C-A79E-F31A38F7D39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Title 1">
            <a:extLst>
              <a:ext uri="{FF2B5EF4-FFF2-40B4-BE49-F238E27FC236}">
                <a16:creationId xmlns:a16="http://schemas.microsoft.com/office/drawing/2014/main" id="{7ADB0A71-ABBE-4212-8203-0B0EA60374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044" y="360045"/>
            <a:ext cx="11471910" cy="542658"/>
          </a:xfrm>
        </p:spPr>
        <p:txBody>
          <a:bodyPr/>
          <a:lstStyle>
            <a:lvl1pPr>
              <a:defRPr sz="3500"/>
            </a:lvl1pPr>
          </a:lstStyle>
          <a:p>
            <a:r>
              <a:rPr lang="en-US" noProof="0"/>
              <a:t>Click to edit Master title style</a:t>
            </a:r>
            <a:endParaRPr lang="nb-NO" noProof="0" dirty="0"/>
          </a:p>
        </p:txBody>
      </p:sp>
      <p:sp>
        <p:nvSpPr>
          <p:cNvPr id="17" name="Subtitle 2">
            <a:extLst>
              <a:ext uri="{FF2B5EF4-FFF2-40B4-BE49-F238E27FC236}">
                <a16:creationId xmlns:a16="http://schemas.microsoft.com/office/drawing/2014/main" id="{74737768-15D0-4A86-BF76-1E9CC0CBDC31}"/>
              </a:ext>
            </a:extLst>
          </p:cNvPr>
          <p:cNvSpPr>
            <a:spLocks noGrp="1"/>
          </p:cNvSpPr>
          <p:nvPr>
            <p:ph type="subTitle" idx="13"/>
          </p:nvPr>
        </p:nvSpPr>
        <p:spPr>
          <a:xfrm>
            <a:off x="360044" y="1082726"/>
            <a:ext cx="11471910" cy="494749"/>
          </a:xfrm>
        </p:spPr>
        <p:txBody>
          <a:bodyPr anchor="t"/>
          <a:lstStyle>
            <a:lvl1pPr marL="0" indent="0" algn="l">
              <a:buNone/>
              <a:defRPr sz="1800"/>
            </a:lvl1pPr>
            <a:lvl2pPr marL="457223" indent="0" algn="ctr">
              <a:buNone/>
              <a:defRPr sz="2000"/>
            </a:lvl2pPr>
            <a:lvl3pPr marL="914446" indent="0" algn="ctr">
              <a:buNone/>
              <a:defRPr sz="1800"/>
            </a:lvl3pPr>
            <a:lvl4pPr marL="1371669" indent="0" algn="ctr">
              <a:buNone/>
              <a:defRPr sz="1600"/>
            </a:lvl4pPr>
            <a:lvl5pPr marL="1828891" indent="0" algn="ctr">
              <a:buNone/>
              <a:defRPr sz="1600"/>
            </a:lvl5pPr>
            <a:lvl6pPr marL="2286114" indent="0" algn="ctr">
              <a:buNone/>
              <a:defRPr sz="1600"/>
            </a:lvl6pPr>
            <a:lvl7pPr marL="2743337" indent="0" algn="ctr">
              <a:buNone/>
              <a:defRPr sz="1600"/>
            </a:lvl7pPr>
            <a:lvl8pPr marL="3200560" indent="0" algn="ctr">
              <a:buNone/>
              <a:defRPr sz="1600"/>
            </a:lvl8pPr>
            <a:lvl9pPr marL="3657783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10" name="Picture Placeholder 1">
            <a:extLst>
              <a:ext uri="{FF2B5EF4-FFF2-40B4-BE49-F238E27FC236}">
                <a16:creationId xmlns:a16="http://schemas.microsoft.com/office/drawing/2014/main" id="{E4A8320A-E0D5-4F63-AC6D-204A0CC807FD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360044" y="1757497"/>
            <a:ext cx="5611759" cy="3920059"/>
          </a:xfrm>
          <a:prstGeom prst="rect">
            <a:avLst/>
          </a:prstGeom>
          <a:noFill/>
        </p:spPr>
        <p:txBody>
          <a:bodyPr lIns="0" tIns="0" rIns="0" bIns="0"/>
          <a:lstStyle>
            <a:lvl1pPr>
              <a:buNone/>
              <a:defRPr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1" name="Text Placeholder 12">
            <a:extLst>
              <a:ext uri="{FF2B5EF4-FFF2-40B4-BE49-F238E27FC236}">
                <a16:creationId xmlns:a16="http://schemas.microsoft.com/office/drawing/2014/main" id="{A9D9C903-9404-41AF-92C3-86557E0BE922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360045" y="5875993"/>
            <a:ext cx="5611759" cy="182608"/>
          </a:xfrm>
        </p:spPr>
        <p:txBody>
          <a:bodyPr/>
          <a:lstStyle>
            <a:lvl1pPr marL="0" indent="0" algn="r">
              <a:buNone/>
              <a:defRPr sz="750">
                <a:solidFill>
                  <a:srgbClr val="524B48"/>
                </a:solidFill>
              </a:defRPr>
            </a:lvl1pPr>
          </a:lstStyle>
          <a:p>
            <a:pPr marL="0" marR="0" lvl="0" indent="0" algn="r" defTabSz="914446" rtl="0" eaLnBrk="1" fontAlgn="auto" latinLnBrk="0" hangingPunct="1">
              <a:lnSpc>
                <a:spcPct val="100000"/>
              </a:lnSpc>
              <a:spcBef>
                <a:spcPts val="11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nb-NO" dirty="0"/>
              <a:t>Photo </a:t>
            </a:r>
            <a:r>
              <a:rPr lang="nb-NO" dirty="0" err="1"/>
              <a:t>credit</a:t>
            </a:r>
            <a:r>
              <a:rPr lang="nb-NO" dirty="0"/>
              <a:t> / </a:t>
            </a:r>
            <a:r>
              <a:rPr lang="nb-NO" dirty="0" err="1"/>
              <a:t>Caption</a:t>
            </a:r>
            <a:endParaRPr lang="en-US" dirty="0"/>
          </a:p>
        </p:txBody>
      </p:sp>
      <p:sp>
        <p:nvSpPr>
          <p:cNvPr id="12" name="Picture Placeholder 2">
            <a:extLst>
              <a:ext uri="{FF2B5EF4-FFF2-40B4-BE49-F238E27FC236}">
                <a16:creationId xmlns:a16="http://schemas.microsoft.com/office/drawing/2014/main" id="{A2A4B3A1-7BE8-4922-989D-1E1D844535FA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>
          <a:xfrm>
            <a:off x="6220199" y="1757497"/>
            <a:ext cx="5611759" cy="3920059"/>
          </a:xfrm>
          <a:prstGeom prst="rect">
            <a:avLst/>
          </a:prstGeom>
          <a:noFill/>
        </p:spPr>
        <p:txBody>
          <a:bodyPr lIns="0" tIns="0" rIns="0" bIns="0"/>
          <a:lstStyle>
            <a:lvl1pPr>
              <a:buNone/>
              <a:defRPr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5" name="Text Placeholder 12">
            <a:extLst>
              <a:ext uri="{FF2B5EF4-FFF2-40B4-BE49-F238E27FC236}">
                <a16:creationId xmlns:a16="http://schemas.microsoft.com/office/drawing/2014/main" id="{154D52BE-21A6-4970-B805-9214FE851910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6220199" y="5875993"/>
            <a:ext cx="5611759" cy="182608"/>
          </a:xfrm>
        </p:spPr>
        <p:txBody>
          <a:bodyPr/>
          <a:lstStyle>
            <a:lvl1pPr marL="0" indent="0" algn="r">
              <a:buNone/>
              <a:defRPr sz="750">
                <a:solidFill>
                  <a:srgbClr val="524B48"/>
                </a:solidFill>
              </a:defRPr>
            </a:lvl1pPr>
          </a:lstStyle>
          <a:p>
            <a:pPr marL="0" marR="0" lvl="0" indent="0" algn="r" defTabSz="914446" rtl="0" eaLnBrk="1" fontAlgn="auto" latinLnBrk="0" hangingPunct="1">
              <a:lnSpc>
                <a:spcPct val="100000"/>
              </a:lnSpc>
              <a:spcBef>
                <a:spcPts val="11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nb-NO" dirty="0"/>
              <a:t>Photo </a:t>
            </a:r>
            <a:r>
              <a:rPr lang="nb-NO" dirty="0" err="1"/>
              <a:t>credit</a:t>
            </a:r>
            <a:r>
              <a:rPr lang="nb-NO" dirty="0"/>
              <a:t> / </a:t>
            </a:r>
            <a:r>
              <a:rPr lang="nb-NO" dirty="0" err="1"/>
              <a:t>Caption</a:t>
            </a:r>
            <a:endParaRPr lang="en-US" dirty="0"/>
          </a:p>
        </p:txBody>
      </p:sp>
      <p:sp>
        <p:nvSpPr>
          <p:cNvPr id="13" name="addin_colorlist" hidden="1">
            <a:extLst>
              <a:ext uri="{FF2B5EF4-FFF2-40B4-BE49-F238E27FC236}">
                <a16:creationId xmlns:a16="http://schemas.microsoft.com/office/drawing/2014/main" id="{047E2F4C-17D1-4893-96FE-B54EA6D17734}"/>
              </a:ext>
            </a:extLst>
          </p:cNvPr>
          <p:cNvSpPr/>
          <p:nvPr userDrawn="1"/>
        </p:nvSpPr>
        <p:spPr>
          <a:xfrm>
            <a:off x="0" y="-1466578"/>
            <a:ext cx="2356794" cy="521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dirty="0" err="1"/>
              <a:t>kapforHvit</a:t>
            </a:r>
            <a:r>
              <a:rPr lang="nb-NO" dirty="0"/>
              <a:t>, </a:t>
            </a:r>
            <a:r>
              <a:rPr lang="nb-NO" dirty="0" err="1"/>
              <a:t>gronn</a:t>
            </a:r>
            <a:endParaRPr lang="nb-NO" dirty="0"/>
          </a:p>
        </p:txBody>
      </p:sp>
      <p:sp>
        <p:nvSpPr>
          <p:cNvPr id="14" name="addin_background" hidden="1">
            <a:extLst>
              <a:ext uri="{FF2B5EF4-FFF2-40B4-BE49-F238E27FC236}">
                <a16:creationId xmlns:a16="http://schemas.microsoft.com/office/drawing/2014/main" id="{7B8E7794-EE6A-4458-9940-E2D4F2803F41}"/>
              </a:ext>
            </a:extLst>
          </p:cNvPr>
          <p:cNvSpPr/>
          <p:nvPr userDrawn="1"/>
        </p:nvSpPr>
        <p:spPr>
          <a:xfrm>
            <a:off x="9723740" y="-837228"/>
            <a:ext cx="2356794" cy="521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dirty="0" err="1"/>
              <a:t>addin_background</a:t>
            </a:r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1252688871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5A5FD81-8099-440B-91E9-2813AE814045}"/>
              </a:ext>
            </a:extLst>
          </p:cNvPr>
          <p:cNvSpPr>
            <a:spLocks noGrp="1"/>
          </p:cNvSpPr>
          <p:nvPr>
            <p:ph type="ftr" sz="quarter" idx="30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9632972-1288-4890-888F-5A648DC46ABE}"/>
              </a:ext>
            </a:extLst>
          </p:cNvPr>
          <p:cNvSpPr>
            <a:spLocks noGrp="1"/>
          </p:cNvSpPr>
          <p:nvPr>
            <p:ph type="sldNum" sz="quarter" idx="31"/>
          </p:nvPr>
        </p:nvSpPr>
        <p:spPr/>
        <p:txBody>
          <a:bodyPr/>
          <a:lstStyle/>
          <a:p>
            <a:r>
              <a:rPr lang="en-US"/>
              <a:t>Page </a:t>
            </a:r>
            <a:fld id="{5251F420-7306-4E7C-A79E-F31A38F7D39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8" name="addin_colorlist" hidden="1">
            <a:extLst>
              <a:ext uri="{FF2B5EF4-FFF2-40B4-BE49-F238E27FC236}">
                <a16:creationId xmlns:a16="http://schemas.microsoft.com/office/drawing/2014/main" id="{44053FB2-BAC4-4472-A1A8-426A1DAADF30}"/>
              </a:ext>
            </a:extLst>
          </p:cNvPr>
          <p:cNvSpPr/>
          <p:nvPr userDrawn="1"/>
        </p:nvSpPr>
        <p:spPr>
          <a:xfrm>
            <a:off x="0" y="-1466578"/>
            <a:ext cx="2356794" cy="521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dirty="0" err="1"/>
              <a:t>kapforHvit</a:t>
            </a:r>
            <a:r>
              <a:rPr lang="nb-NO" dirty="0"/>
              <a:t>, </a:t>
            </a:r>
            <a:r>
              <a:rPr lang="nb-NO" dirty="0" err="1"/>
              <a:t>gronn</a:t>
            </a:r>
            <a:endParaRPr lang="nb-NO" dirty="0"/>
          </a:p>
        </p:txBody>
      </p:sp>
      <p:sp>
        <p:nvSpPr>
          <p:cNvPr id="19" name="addin_background" hidden="1">
            <a:extLst>
              <a:ext uri="{FF2B5EF4-FFF2-40B4-BE49-F238E27FC236}">
                <a16:creationId xmlns:a16="http://schemas.microsoft.com/office/drawing/2014/main" id="{BC2A0472-EAC0-4C16-BD58-9BDF1BD9D275}"/>
              </a:ext>
            </a:extLst>
          </p:cNvPr>
          <p:cNvSpPr/>
          <p:nvPr userDrawn="1"/>
        </p:nvSpPr>
        <p:spPr>
          <a:xfrm>
            <a:off x="9723740" y="-837228"/>
            <a:ext cx="2356794" cy="521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dirty="0" err="1"/>
              <a:t>addin_background</a:t>
            </a:r>
            <a:endParaRPr lang="nb-NO" dirty="0"/>
          </a:p>
        </p:txBody>
      </p:sp>
      <p:sp>
        <p:nvSpPr>
          <p:cNvPr id="17" name="Title 1">
            <a:extLst>
              <a:ext uri="{FF2B5EF4-FFF2-40B4-BE49-F238E27FC236}">
                <a16:creationId xmlns:a16="http://schemas.microsoft.com/office/drawing/2014/main" id="{D3A44EB5-FE74-45E2-ADDB-62AC6A3982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044" y="360045"/>
            <a:ext cx="11471910" cy="542658"/>
          </a:xfrm>
        </p:spPr>
        <p:txBody>
          <a:bodyPr/>
          <a:lstStyle>
            <a:lvl1pPr>
              <a:defRPr sz="3500"/>
            </a:lvl1pPr>
          </a:lstStyle>
          <a:p>
            <a:r>
              <a:rPr lang="en-US" noProof="0"/>
              <a:t>Click to edit Master title style</a:t>
            </a:r>
            <a:endParaRPr lang="nb-NO" noProof="0" dirty="0"/>
          </a:p>
        </p:txBody>
      </p:sp>
      <p:sp>
        <p:nvSpPr>
          <p:cNvPr id="14" name="Text Placeholder 21">
            <a:extLst>
              <a:ext uri="{FF2B5EF4-FFF2-40B4-BE49-F238E27FC236}">
                <a16:creationId xmlns:a16="http://schemas.microsoft.com/office/drawing/2014/main" id="{39FF8439-61D0-476B-B464-B7C77500F34E}"/>
              </a:ext>
            </a:extLst>
          </p:cNvPr>
          <p:cNvSpPr>
            <a:spLocks noGrp="1"/>
          </p:cNvSpPr>
          <p:nvPr>
            <p:ph type="body" sz="quarter" idx="29"/>
          </p:nvPr>
        </p:nvSpPr>
        <p:spPr>
          <a:xfrm>
            <a:off x="360043" y="1081462"/>
            <a:ext cx="3541314" cy="494749"/>
          </a:xfrm>
        </p:spPr>
        <p:txBody>
          <a:bodyPr anchor="t"/>
          <a:lstStyle>
            <a:lvl1pPr>
              <a:buNone/>
              <a:defRPr lang="en-US" sz="18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7">
            <a:extLst>
              <a:ext uri="{FF2B5EF4-FFF2-40B4-BE49-F238E27FC236}">
                <a16:creationId xmlns:a16="http://schemas.microsoft.com/office/drawing/2014/main" id="{A611D51E-61D6-4739-81A1-ABD06097336B}"/>
              </a:ext>
            </a:extLst>
          </p:cNvPr>
          <p:cNvSpPr>
            <a:spLocks noGrp="1"/>
          </p:cNvSpPr>
          <p:nvPr>
            <p:ph type="pic" sz="quarter" idx="26"/>
          </p:nvPr>
        </p:nvSpPr>
        <p:spPr>
          <a:xfrm>
            <a:off x="360043" y="1754970"/>
            <a:ext cx="3541314" cy="3913988"/>
          </a:xfrm>
          <a:prstGeom prst="rect">
            <a:avLst/>
          </a:prstGeom>
          <a:noFill/>
        </p:spPr>
        <p:txBody>
          <a:bodyPr lIns="0" tIns="0" rIns="0" bIns="0"/>
          <a:lstStyle/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5" name="Text Placeholder 21">
            <a:extLst>
              <a:ext uri="{FF2B5EF4-FFF2-40B4-BE49-F238E27FC236}">
                <a16:creationId xmlns:a16="http://schemas.microsoft.com/office/drawing/2014/main" id="{159A782C-C3AD-46DF-8016-2F6CABBEE626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4333839" y="1081462"/>
            <a:ext cx="3541314" cy="494749"/>
          </a:xfrm>
        </p:spPr>
        <p:txBody>
          <a:bodyPr anchor="t"/>
          <a:lstStyle>
            <a:lvl1pPr>
              <a:buNone/>
              <a:defRPr lang="en-US" sz="18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8">
            <a:extLst>
              <a:ext uri="{FF2B5EF4-FFF2-40B4-BE49-F238E27FC236}">
                <a16:creationId xmlns:a16="http://schemas.microsoft.com/office/drawing/2014/main" id="{4CEFF368-F3D3-4208-93C5-E76ED06BFE63}"/>
              </a:ext>
            </a:extLst>
          </p:cNvPr>
          <p:cNvSpPr>
            <a:spLocks noGrp="1"/>
          </p:cNvSpPr>
          <p:nvPr>
            <p:ph type="pic" sz="quarter" idx="27"/>
          </p:nvPr>
        </p:nvSpPr>
        <p:spPr>
          <a:xfrm>
            <a:off x="4333839" y="1754970"/>
            <a:ext cx="3541314" cy="3913988"/>
          </a:xfrm>
          <a:prstGeom prst="rect">
            <a:avLst/>
          </a:prstGeom>
          <a:noFill/>
        </p:spPr>
        <p:txBody>
          <a:bodyPr lIns="0" tIns="0" rIns="0" bIns="0"/>
          <a:lstStyle/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6" name="Text Placeholder 21">
            <a:extLst>
              <a:ext uri="{FF2B5EF4-FFF2-40B4-BE49-F238E27FC236}">
                <a16:creationId xmlns:a16="http://schemas.microsoft.com/office/drawing/2014/main" id="{F85C0E5A-BD14-477B-BD8D-DC0021607051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8287512" y="1081462"/>
            <a:ext cx="3541314" cy="494749"/>
          </a:xfrm>
        </p:spPr>
        <p:txBody>
          <a:bodyPr anchor="t"/>
          <a:lstStyle>
            <a:lvl1pPr>
              <a:buNone/>
              <a:defRPr lang="en-US" sz="18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3" name="Picture Placeholder 9">
            <a:extLst>
              <a:ext uri="{FF2B5EF4-FFF2-40B4-BE49-F238E27FC236}">
                <a16:creationId xmlns:a16="http://schemas.microsoft.com/office/drawing/2014/main" id="{576D9D91-30ED-442E-AA61-3F5065C0A6B1}"/>
              </a:ext>
            </a:extLst>
          </p:cNvPr>
          <p:cNvSpPr>
            <a:spLocks noGrp="1"/>
          </p:cNvSpPr>
          <p:nvPr>
            <p:ph type="pic" sz="quarter" idx="28"/>
          </p:nvPr>
        </p:nvSpPr>
        <p:spPr>
          <a:xfrm>
            <a:off x="8287512" y="1754970"/>
            <a:ext cx="3541314" cy="3913988"/>
          </a:xfrm>
          <a:prstGeom prst="rect">
            <a:avLst/>
          </a:prstGeom>
          <a:noFill/>
        </p:spPr>
        <p:txBody>
          <a:bodyPr lIns="0" tIns="0" rIns="0" bIns="0"/>
          <a:lstStyle/>
          <a:p>
            <a:r>
              <a:rPr lang="en-US"/>
              <a:t>Click icon to add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4103289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arge picture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addin_colorlist" hidden="1">
            <a:extLst>
              <a:ext uri="{FF2B5EF4-FFF2-40B4-BE49-F238E27FC236}">
                <a16:creationId xmlns:a16="http://schemas.microsoft.com/office/drawing/2014/main" id="{4C54C5EF-FA46-4C08-B3D9-B43A5483B345}"/>
              </a:ext>
            </a:extLst>
          </p:cNvPr>
          <p:cNvSpPr/>
          <p:nvPr userDrawn="1"/>
        </p:nvSpPr>
        <p:spPr>
          <a:xfrm>
            <a:off x="0" y="-1466578"/>
            <a:ext cx="2356794" cy="521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dirty="0" err="1"/>
              <a:t>kapforHvit</a:t>
            </a:r>
            <a:r>
              <a:rPr lang="nb-NO" dirty="0"/>
              <a:t>, </a:t>
            </a:r>
            <a:r>
              <a:rPr lang="nb-NO" dirty="0" err="1"/>
              <a:t>gronn</a:t>
            </a:r>
            <a:endParaRPr lang="nb-NO" dirty="0"/>
          </a:p>
        </p:txBody>
      </p:sp>
      <p:sp>
        <p:nvSpPr>
          <p:cNvPr id="8" name="addin_background" hidden="1">
            <a:extLst>
              <a:ext uri="{FF2B5EF4-FFF2-40B4-BE49-F238E27FC236}">
                <a16:creationId xmlns:a16="http://schemas.microsoft.com/office/drawing/2014/main" id="{3E1D8884-C1B5-4005-BC18-B67DAD119092}"/>
              </a:ext>
            </a:extLst>
          </p:cNvPr>
          <p:cNvSpPr/>
          <p:nvPr userDrawn="1"/>
        </p:nvSpPr>
        <p:spPr>
          <a:xfrm>
            <a:off x="9723740" y="-837228"/>
            <a:ext cx="2356794" cy="521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dirty="0" err="1"/>
              <a:t>addin_background</a:t>
            </a:r>
            <a:endParaRPr lang="nb-NO" dirty="0"/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E11890ED-EDFF-4F97-A73E-852CAB10C6FA}"/>
              </a:ext>
            </a:extLst>
          </p:cNvPr>
          <p:cNvSpPr>
            <a:spLocks noGrp="1"/>
          </p:cNvSpPr>
          <p:nvPr>
            <p:ph type="pic" sz="quarter" idx="27"/>
          </p:nvPr>
        </p:nvSpPr>
        <p:spPr>
          <a:xfrm>
            <a:off x="0" y="1262748"/>
            <a:ext cx="12192000" cy="5595252"/>
          </a:xfrm>
          <a:noFill/>
        </p:spPr>
        <p:txBody>
          <a:bodyPr/>
          <a:lstStyle>
            <a:lvl1pPr>
              <a:buNone/>
              <a:defRPr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3" name="Text Placeholder 2" descr="Logo university of oslo">
            <a:extLst>
              <a:ext uri="{FF2B5EF4-FFF2-40B4-BE49-F238E27FC236}">
                <a16:creationId xmlns:a16="http://schemas.microsoft.com/office/drawing/2014/main" id="{0F362B01-572E-40F1-A00C-F460165626C5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381001" y="6280142"/>
            <a:ext cx="767518" cy="202980"/>
          </a:xfrm>
          <a:blipFill>
            <a:blip/>
            <a:stretch>
              <a:fillRect/>
            </a:stretch>
          </a:blipFill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nb-NO" dirty="0"/>
              <a:t> </a:t>
            </a:r>
            <a:endParaRPr lang="en-US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313CD586-6E66-4AC8-B5DE-964E9FAFFF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044" y="360045"/>
            <a:ext cx="11471910" cy="542658"/>
          </a:xfrm>
        </p:spPr>
        <p:txBody>
          <a:bodyPr/>
          <a:lstStyle>
            <a:lvl1pPr>
              <a:defRPr sz="3500"/>
            </a:lvl1pPr>
          </a:lstStyle>
          <a:p>
            <a:r>
              <a:rPr lang="en-US" noProof="0"/>
              <a:t>Click to edit Master title style</a:t>
            </a:r>
            <a:endParaRPr lang="nb-NO" noProof="0" dirty="0"/>
          </a:p>
        </p:txBody>
      </p:sp>
    </p:spTree>
    <p:extLst>
      <p:ext uri="{BB962C8B-B14F-4D97-AF65-F5344CB8AC3E}">
        <p14:creationId xmlns:p14="http://schemas.microsoft.com/office/powerpoint/2010/main" val="1432725300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9D3EEEF-D5D4-41E6-81E7-1D9E527B77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C6F4316-7482-4098-A234-A83B220FD6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Page </a:t>
            </a:r>
            <a:fld id="{5251F420-7306-4E7C-A79E-F31A38F7D39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addin_colorlist" hidden="1">
            <a:extLst>
              <a:ext uri="{FF2B5EF4-FFF2-40B4-BE49-F238E27FC236}">
                <a16:creationId xmlns:a16="http://schemas.microsoft.com/office/drawing/2014/main" id="{576E5AEC-489F-4AAC-9D27-09C4600603CD}"/>
              </a:ext>
            </a:extLst>
          </p:cNvPr>
          <p:cNvSpPr/>
          <p:nvPr userDrawn="1"/>
        </p:nvSpPr>
        <p:spPr>
          <a:xfrm>
            <a:off x="0" y="-1466578"/>
            <a:ext cx="2356794" cy="521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dirty="0" err="1"/>
              <a:t>kapforHvit</a:t>
            </a:r>
            <a:r>
              <a:rPr lang="nb-NO" dirty="0"/>
              <a:t>, </a:t>
            </a:r>
            <a:r>
              <a:rPr lang="nb-NO" dirty="0" err="1"/>
              <a:t>gronn</a:t>
            </a:r>
            <a:endParaRPr lang="nb-NO" dirty="0"/>
          </a:p>
        </p:txBody>
      </p:sp>
      <p:sp>
        <p:nvSpPr>
          <p:cNvPr id="7" name="addin_background" hidden="1">
            <a:extLst>
              <a:ext uri="{FF2B5EF4-FFF2-40B4-BE49-F238E27FC236}">
                <a16:creationId xmlns:a16="http://schemas.microsoft.com/office/drawing/2014/main" id="{52F5D15A-B48F-4597-B76A-3B8EB8C1A5A4}"/>
              </a:ext>
            </a:extLst>
          </p:cNvPr>
          <p:cNvSpPr/>
          <p:nvPr userDrawn="1"/>
        </p:nvSpPr>
        <p:spPr>
          <a:xfrm>
            <a:off x="9723740" y="-837228"/>
            <a:ext cx="2356794" cy="521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dirty="0" err="1"/>
              <a:t>addin_background</a:t>
            </a:r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4193791070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nb-NO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nb-N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39082-1D57-4536-BFCE-5C0A89EC1870}" type="datetime1">
              <a:rPr lang="en-US" smtClean="0"/>
              <a:t>9/13/2023</a:t>
            </a:fld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041FF0-7B82-4F8F-AA08-AF7C148861BC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755116159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b-NO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9CE58D-2D57-4D51-9A64-8E4A1443646B}" type="datetime1">
              <a:rPr lang="en-US" smtClean="0"/>
              <a:t>9/13/2023</a:t>
            </a:fld>
            <a:endParaRPr lang="nb-NO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041FF0-7B82-4F8F-AA08-AF7C148861BC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6378488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ront page faculty picture">
    <p:bg>
      <p:bgPr>
        <a:solidFill>
          <a:schemeClr val="l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A84D768E-AC85-41DD-B1B7-0298BF33163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209880" y="0"/>
            <a:ext cx="5982120" cy="6858000"/>
          </a:xfrm>
          <a:prstGeom prst="rect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21892" r="-49642"/>
            </a:stretch>
          </a:blipFill>
        </p:spPr>
        <p:txBody>
          <a:bodyPr lIns="0" tIns="0" rIns="0" bIns="0"/>
          <a:lstStyle/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3" name="Rectangle 12" descr="Bakgrunn">
            <a:extLst>
              <a:ext uri="{FF2B5EF4-FFF2-40B4-BE49-F238E27FC236}">
                <a16:creationId xmlns:a16="http://schemas.microsoft.com/office/drawing/2014/main" id="{CDC2DD76-E94A-435B-BDB4-D10EA8D453D9}"/>
              </a:ext>
            </a:extLst>
          </p:cNvPr>
          <p:cNvSpPr/>
          <p:nvPr userDrawn="1"/>
        </p:nvSpPr>
        <p:spPr>
          <a:xfrm>
            <a:off x="0" y="0"/>
            <a:ext cx="620988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50"/>
          </a:p>
        </p:txBody>
      </p:sp>
      <p:pic>
        <p:nvPicPr>
          <p:cNvPr id="22" name="Graphic 21" descr="UiO segl">
            <a:extLst>
              <a:ext uri="{FF2B5EF4-FFF2-40B4-BE49-F238E27FC236}">
                <a16:creationId xmlns:a16="http://schemas.microsoft.com/office/drawing/2014/main" id="{EC01DC75-D0B0-4B26-A9E0-4DA4332550D4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379038" y="5945262"/>
            <a:ext cx="1717464" cy="538688"/>
          </a:xfrm>
          <a:prstGeom prst="rect">
            <a:avLst/>
          </a:prstGeom>
        </p:spPr>
      </p:pic>
      <p:sp>
        <p:nvSpPr>
          <p:cNvPr id="16" name="addin_colorbox" hidden="1">
            <a:extLst>
              <a:ext uri="{FF2B5EF4-FFF2-40B4-BE49-F238E27FC236}">
                <a16:creationId xmlns:a16="http://schemas.microsoft.com/office/drawing/2014/main" id="{FCA3E1BC-B669-4110-87EA-FAF1FA6121DD}"/>
              </a:ext>
            </a:extLst>
          </p:cNvPr>
          <p:cNvSpPr/>
          <p:nvPr userDrawn="1"/>
        </p:nvSpPr>
        <p:spPr>
          <a:xfrm>
            <a:off x="4861870" y="-1512609"/>
            <a:ext cx="2356794" cy="521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dirty="0" err="1"/>
              <a:t>addin_colorbox</a:t>
            </a:r>
            <a:endParaRPr lang="nb-NO" dirty="0"/>
          </a:p>
        </p:txBody>
      </p:sp>
      <p:sp>
        <p:nvSpPr>
          <p:cNvPr id="17" name="addin_title" hidden="1">
            <a:extLst>
              <a:ext uri="{FF2B5EF4-FFF2-40B4-BE49-F238E27FC236}">
                <a16:creationId xmlns:a16="http://schemas.microsoft.com/office/drawing/2014/main" id="{3ED724C7-6D8D-4B02-A942-476103665D49}"/>
              </a:ext>
            </a:extLst>
          </p:cNvPr>
          <p:cNvSpPr/>
          <p:nvPr userDrawn="1"/>
        </p:nvSpPr>
        <p:spPr>
          <a:xfrm>
            <a:off x="9723740" y="-1512609"/>
            <a:ext cx="2356794" cy="521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dirty="0" err="1"/>
              <a:t>addin_title</a:t>
            </a:r>
            <a:endParaRPr lang="nb-NO" dirty="0"/>
          </a:p>
        </p:txBody>
      </p:sp>
      <p:sp>
        <p:nvSpPr>
          <p:cNvPr id="18" name="addin_text" hidden="1">
            <a:extLst>
              <a:ext uri="{FF2B5EF4-FFF2-40B4-BE49-F238E27FC236}">
                <a16:creationId xmlns:a16="http://schemas.microsoft.com/office/drawing/2014/main" id="{3875A1F9-BE97-453C-A6D3-C2B80FB26DAF}"/>
              </a:ext>
            </a:extLst>
          </p:cNvPr>
          <p:cNvSpPr/>
          <p:nvPr userDrawn="1"/>
        </p:nvSpPr>
        <p:spPr>
          <a:xfrm>
            <a:off x="0" y="-861100"/>
            <a:ext cx="2356794" cy="521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dirty="0" err="1"/>
              <a:t>addin_text</a:t>
            </a:r>
            <a:endParaRPr lang="nb-NO" dirty="0"/>
          </a:p>
        </p:txBody>
      </p:sp>
      <p:sp>
        <p:nvSpPr>
          <p:cNvPr id="19" name="addin_image" hidden="1">
            <a:extLst>
              <a:ext uri="{FF2B5EF4-FFF2-40B4-BE49-F238E27FC236}">
                <a16:creationId xmlns:a16="http://schemas.microsoft.com/office/drawing/2014/main" id="{B74C45E3-A0CF-4E11-99D4-B0A97B5ECA6D}"/>
              </a:ext>
            </a:extLst>
          </p:cNvPr>
          <p:cNvSpPr/>
          <p:nvPr userDrawn="1"/>
        </p:nvSpPr>
        <p:spPr>
          <a:xfrm>
            <a:off x="2505076" y="-861100"/>
            <a:ext cx="2356794" cy="521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dirty="0" err="1"/>
              <a:t>addin_image</a:t>
            </a:r>
            <a:endParaRPr lang="nb-NO" dirty="0"/>
          </a:p>
        </p:txBody>
      </p:sp>
      <p:sp>
        <p:nvSpPr>
          <p:cNvPr id="20" name="addin_grouplist" hidden="1">
            <a:extLst>
              <a:ext uri="{FF2B5EF4-FFF2-40B4-BE49-F238E27FC236}">
                <a16:creationId xmlns:a16="http://schemas.microsoft.com/office/drawing/2014/main" id="{E863661C-B13F-46BB-BA71-469E9D5AB327}"/>
              </a:ext>
            </a:extLst>
          </p:cNvPr>
          <p:cNvSpPr/>
          <p:nvPr userDrawn="1"/>
        </p:nvSpPr>
        <p:spPr>
          <a:xfrm>
            <a:off x="4973338" y="-861100"/>
            <a:ext cx="2356794" cy="521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sz="900" kern="1200" dirty="0" err="1">
                <a:solidFill>
                  <a:schemeClr val="lt1"/>
                </a:solidFill>
                <a:latin typeface="+mn-lt"/>
                <a:ea typeface="+mn-ea"/>
                <a:cs typeface="+mn-cs"/>
              </a:rPr>
              <a:t>SkiftBakgrunnGroup</a:t>
            </a:r>
            <a:endParaRPr lang="nb-NO" dirty="0"/>
          </a:p>
        </p:txBody>
      </p:sp>
      <p:sp>
        <p:nvSpPr>
          <p:cNvPr id="21" name="addin_logo" hidden="1">
            <a:extLst>
              <a:ext uri="{FF2B5EF4-FFF2-40B4-BE49-F238E27FC236}">
                <a16:creationId xmlns:a16="http://schemas.microsoft.com/office/drawing/2014/main" id="{6B15E5D0-41F1-4B95-AEBC-8FEF29F24DE4}"/>
              </a:ext>
            </a:extLst>
          </p:cNvPr>
          <p:cNvSpPr/>
          <p:nvPr userDrawn="1"/>
        </p:nvSpPr>
        <p:spPr>
          <a:xfrm>
            <a:off x="7441600" y="-861100"/>
            <a:ext cx="2356794" cy="521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dirty="0" err="1"/>
              <a:t>addin_logo</a:t>
            </a:r>
            <a:endParaRPr lang="nb-NO" dirty="0"/>
          </a:p>
        </p:txBody>
      </p:sp>
      <p:sp>
        <p:nvSpPr>
          <p:cNvPr id="30" name="addin_colorlist" hidden="1">
            <a:extLst>
              <a:ext uri="{FF2B5EF4-FFF2-40B4-BE49-F238E27FC236}">
                <a16:creationId xmlns:a16="http://schemas.microsoft.com/office/drawing/2014/main" id="{7F0B4600-01AF-4489-BB06-80DDCB1334FF}"/>
              </a:ext>
            </a:extLst>
          </p:cNvPr>
          <p:cNvSpPr/>
          <p:nvPr userDrawn="1"/>
        </p:nvSpPr>
        <p:spPr>
          <a:xfrm>
            <a:off x="152400" y="-1314178"/>
            <a:ext cx="2356794" cy="521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dirty="0" err="1"/>
              <a:t>kapforHvit</a:t>
            </a:r>
            <a:r>
              <a:rPr lang="nb-NO" dirty="0"/>
              <a:t>, halv1, halv2, halv3, halv4, halv5, halv6, halv7, halv8</a:t>
            </a:r>
          </a:p>
        </p:txBody>
      </p:sp>
      <p:sp>
        <p:nvSpPr>
          <p:cNvPr id="15" name="Title 1">
            <a:extLst>
              <a:ext uri="{FF2B5EF4-FFF2-40B4-BE49-F238E27FC236}">
                <a16:creationId xmlns:a16="http://schemas.microsoft.com/office/drawing/2014/main" id="{1A99F6BB-7452-4A97-9D6D-C9C80D04D213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79038" y="239167"/>
            <a:ext cx="5075367" cy="2387600"/>
          </a:xfrm>
          <a:solidFill>
            <a:srgbClr val="0000FF">
              <a:alpha val="0"/>
            </a:srgbClr>
          </a:solidFill>
        </p:spPr>
        <p:txBody>
          <a:bodyPr anchor="t"/>
          <a:lstStyle>
            <a:lvl1pPr algn="l">
              <a:lnSpc>
                <a:spcPct val="100000"/>
              </a:lnSpc>
              <a:defRPr sz="4501"/>
            </a:lvl1pPr>
          </a:lstStyle>
          <a:p>
            <a:r>
              <a:rPr lang="en-US" noProof="0" dirty="0"/>
              <a:t>Choose faculty from the drop-down menu</a:t>
            </a:r>
          </a:p>
        </p:txBody>
      </p:sp>
      <p:sp>
        <p:nvSpPr>
          <p:cNvPr id="14" name="Text Placeholder 8">
            <a:extLst>
              <a:ext uri="{FF2B5EF4-FFF2-40B4-BE49-F238E27FC236}">
                <a16:creationId xmlns:a16="http://schemas.microsoft.com/office/drawing/2014/main" id="{E2797541-CC8A-4BF9-AD61-F95B5D424E7E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379038" y="4112581"/>
            <a:ext cx="5080128" cy="226283"/>
          </a:xfrm>
        </p:spPr>
        <p:txBody>
          <a:bodyPr/>
          <a:lstStyle>
            <a:lvl1pPr marL="0" indent="0">
              <a:buNone/>
              <a:defRPr sz="1750"/>
            </a:lvl1pPr>
          </a:lstStyle>
          <a:p>
            <a:pPr lvl="0"/>
            <a:r>
              <a:rPr lang="nb-NO" dirty="0" err="1"/>
              <a:t>Name</a:t>
            </a:r>
            <a:r>
              <a:rPr lang="nb-NO" dirty="0"/>
              <a:t> </a:t>
            </a:r>
            <a:r>
              <a:rPr lang="nb-NO" dirty="0" err="1"/>
              <a:t>Surname</a:t>
            </a:r>
            <a:endParaRPr lang="en-US" dirty="0"/>
          </a:p>
        </p:txBody>
      </p:sp>
      <p:sp>
        <p:nvSpPr>
          <p:cNvPr id="11" name="Text Placeholder 8">
            <a:extLst>
              <a:ext uri="{FF2B5EF4-FFF2-40B4-BE49-F238E27FC236}">
                <a16:creationId xmlns:a16="http://schemas.microsoft.com/office/drawing/2014/main" id="{57F9F285-7481-495A-B1F0-6CB04E7E3B91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83800" y="4379312"/>
            <a:ext cx="5075366" cy="226283"/>
          </a:xfrm>
        </p:spPr>
        <p:txBody>
          <a:bodyPr/>
          <a:lstStyle>
            <a:lvl1pPr marL="0" indent="0">
              <a:buNone/>
              <a:defRPr sz="1750"/>
            </a:lvl1pPr>
          </a:lstStyle>
          <a:p>
            <a:pPr lvl="0"/>
            <a:r>
              <a:rPr lang="nb-NO" dirty="0" err="1"/>
              <a:t>Title</a:t>
            </a:r>
            <a:endParaRPr lang="en-US" dirty="0"/>
          </a:p>
        </p:txBody>
      </p:sp>
      <p:sp>
        <p:nvSpPr>
          <p:cNvPr id="12" name="Text Placeholder 8">
            <a:extLst>
              <a:ext uri="{FF2B5EF4-FFF2-40B4-BE49-F238E27FC236}">
                <a16:creationId xmlns:a16="http://schemas.microsoft.com/office/drawing/2014/main" id="{95D7F869-7DD8-42A9-BFA1-5DF06F572DD1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383800" y="4646043"/>
            <a:ext cx="5075367" cy="226283"/>
          </a:xfrm>
        </p:spPr>
        <p:txBody>
          <a:bodyPr/>
          <a:lstStyle>
            <a:lvl1pPr marL="0" indent="0">
              <a:buNone/>
              <a:defRPr sz="1750"/>
            </a:lvl1pPr>
          </a:lstStyle>
          <a:p>
            <a:pPr lvl="0"/>
            <a:r>
              <a:rPr lang="nb-NO" dirty="0" err="1"/>
              <a:t>University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79038" y="5135118"/>
            <a:ext cx="5075367" cy="365125"/>
          </a:xfrm>
        </p:spPr>
        <p:txBody>
          <a:bodyPr lIns="0" tIns="0" rIns="0" bIns="0"/>
          <a:lstStyle>
            <a:lvl1pPr>
              <a:defRPr sz="1750">
                <a:solidFill>
                  <a:schemeClr val="tx1"/>
                </a:solidFill>
              </a:defRPr>
            </a:lvl1pPr>
          </a:lstStyle>
          <a:p>
            <a:fld id="{12931FBA-064C-4B7E-A61F-0224E267FC74}" type="datetime1">
              <a:rPr lang="en-US" smtClean="0"/>
              <a:t>9/13/2023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41958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ront page faculty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ext Placeholder 2" descr="Bakgrunn">
            <a:extLst>
              <a:ext uri="{FF2B5EF4-FFF2-40B4-BE49-F238E27FC236}">
                <a16:creationId xmlns:a16="http://schemas.microsoft.com/office/drawing/2014/main" id="{4E3EE5B4-2D44-45E3-B636-1734E02BAC5F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214641" y="0"/>
            <a:ext cx="5973955" cy="6858000"/>
          </a:xfrm>
          <a:solidFill>
            <a:schemeClr val="accent4"/>
          </a:solidFill>
        </p:spPr>
        <p:txBody>
          <a:bodyPr/>
          <a:lstStyle>
            <a:lvl1pPr marL="0" indent="0">
              <a:buNone/>
              <a:defRPr sz="200">
                <a:solidFill>
                  <a:srgbClr val="010000"/>
                </a:solidFill>
              </a:defRPr>
            </a:lvl1pPr>
          </a:lstStyle>
          <a:p>
            <a:pPr lvl="0"/>
            <a:r>
              <a:rPr lang="en-US" dirty="0"/>
              <a:t> </a:t>
            </a:r>
          </a:p>
        </p:txBody>
      </p:sp>
      <p:sp>
        <p:nvSpPr>
          <p:cNvPr id="14" name="Content Placeholder 17">
            <a:extLst>
              <a:ext uri="{FF2B5EF4-FFF2-40B4-BE49-F238E27FC236}">
                <a16:creationId xmlns:a16="http://schemas.microsoft.com/office/drawing/2014/main" id="{F839063B-4438-46C0-A11A-618196F76696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6209880" y="0"/>
            <a:ext cx="5982120" cy="6858000"/>
          </a:xfrm>
          <a:prstGeom prst="rect">
            <a:avLst/>
          </a:prstGeom>
          <a:noFill/>
        </p:spPr>
        <p:txBody>
          <a:bodyPr lIns="0" tIns="0" rIns="0" bIns="0"/>
          <a:lstStyle>
            <a:lvl1pPr>
              <a:buNone/>
              <a:defRPr/>
            </a:lvl1pPr>
          </a:lstStyle>
          <a:p>
            <a:pPr lvl="0"/>
            <a:r>
              <a:rPr lang="nb-NO" dirty="0"/>
              <a:t> </a:t>
            </a:r>
            <a:endParaRPr lang="en-US" dirty="0"/>
          </a:p>
        </p:txBody>
      </p:sp>
      <p:pic>
        <p:nvPicPr>
          <p:cNvPr id="2" name="Graphic 1" descr="UiO segl">
            <a:extLst>
              <a:ext uri="{FF2B5EF4-FFF2-40B4-BE49-F238E27FC236}">
                <a16:creationId xmlns:a16="http://schemas.microsoft.com/office/drawing/2014/main" id="{6161745A-C000-4B1A-BBF6-1904AA5E4F9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79038" y="5945262"/>
            <a:ext cx="1717464" cy="538688"/>
          </a:xfrm>
          <a:prstGeom prst="rect">
            <a:avLst/>
          </a:prstGeom>
        </p:spPr>
      </p:pic>
      <p:sp>
        <p:nvSpPr>
          <p:cNvPr id="11" name="addin_colorbox" hidden="1">
            <a:extLst>
              <a:ext uri="{FF2B5EF4-FFF2-40B4-BE49-F238E27FC236}">
                <a16:creationId xmlns:a16="http://schemas.microsoft.com/office/drawing/2014/main" id="{D1415340-24A4-4DEA-BEFB-EEC4384292C0}"/>
              </a:ext>
            </a:extLst>
          </p:cNvPr>
          <p:cNvSpPr/>
          <p:nvPr userDrawn="1"/>
        </p:nvSpPr>
        <p:spPr>
          <a:xfrm>
            <a:off x="4861870" y="-1512609"/>
            <a:ext cx="2356794" cy="521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dirty="0" err="1"/>
              <a:t>addin_colorbox</a:t>
            </a:r>
            <a:endParaRPr lang="nb-NO" dirty="0"/>
          </a:p>
        </p:txBody>
      </p:sp>
      <p:sp>
        <p:nvSpPr>
          <p:cNvPr id="12" name="addin_title" hidden="1">
            <a:extLst>
              <a:ext uri="{FF2B5EF4-FFF2-40B4-BE49-F238E27FC236}">
                <a16:creationId xmlns:a16="http://schemas.microsoft.com/office/drawing/2014/main" id="{9F75B8A5-5BF9-4EC4-8BB6-C6D3F7E34839}"/>
              </a:ext>
            </a:extLst>
          </p:cNvPr>
          <p:cNvSpPr/>
          <p:nvPr userDrawn="1"/>
        </p:nvSpPr>
        <p:spPr>
          <a:xfrm>
            <a:off x="9723740" y="-1512609"/>
            <a:ext cx="2356794" cy="521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dirty="0" err="1"/>
              <a:t>addin_title</a:t>
            </a:r>
            <a:endParaRPr lang="nb-NO" dirty="0"/>
          </a:p>
        </p:txBody>
      </p:sp>
      <p:sp>
        <p:nvSpPr>
          <p:cNvPr id="19" name="addin_text" hidden="1">
            <a:extLst>
              <a:ext uri="{FF2B5EF4-FFF2-40B4-BE49-F238E27FC236}">
                <a16:creationId xmlns:a16="http://schemas.microsoft.com/office/drawing/2014/main" id="{4E3B39B7-9751-440D-A9AB-82782D8FC8DF}"/>
              </a:ext>
            </a:extLst>
          </p:cNvPr>
          <p:cNvSpPr/>
          <p:nvPr userDrawn="1"/>
        </p:nvSpPr>
        <p:spPr>
          <a:xfrm>
            <a:off x="0" y="-861100"/>
            <a:ext cx="2356794" cy="521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dirty="0" err="1"/>
              <a:t>addin_text</a:t>
            </a:r>
            <a:endParaRPr lang="nb-NO" dirty="0"/>
          </a:p>
        </p:txBody>
      </p:sp>
      <p:sp>
        <p:nvSpPr>
          <p:cNvPr id="20" name="addin_image" hidden="1">
            <a:extLst>
              <a:ext uri="{FF2B5EF4-FFF2-40B4-BE49-F238E27FC236}">
                <a16:creationId xmlns:a16="http://schemas.microsoft.com/office/drawing/2014/main" id="{9F11CD0A-A270-4DB2-9FCA-BA55A2B1F0DE}"/>
              </a:ext>
            </a:extLst>
          </p:cNvPr>
          <p:cNvSpPr/>
          <p:nvPr userDrawn="1"/>
        </p:nvSpPr>
        <p:spPr>
          <a:xfrm>
            <a:off x="2505076" y="-861100"/>
            <a:ext cx="2356794" cy="521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dirty="0" err="1"/>
              <a:t>addin_image</a:t>
            </a:r>
            <a:endParaRPr lang="nb-NO" dirty="0"/>
          </a:p>
        </p:txBody>
      </p:sp>
      <p:sp>
        <p:nvSpPr>
          <p:cNvPr id="21" name="addin_grouplist" hidden="1">
            <a:extLst>
              <a:ext uri="{FF2B5EF4-FFF2-40B4-BE49-F238E27FC236}">
                <a16:creationId xmlns:a16="http://schemas.microsoft.com/office/drawing/2014/main" id="{DB6D9EA2-99A8-4372-A598-0B5D60587726}"/>
              </a:ext>
            </a:extLst>
          </p:cNvPr>
          <p:cNvSpPr/>
          <p:nvPr userDrawn="1"/>
        </p:nvSpPr>
        <p:spPr>
          <a:xfrm>
            <a:off x="4973338" y="-861100"/>
            <a:ext cx="2356794" cy="521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sz="900" kern="1200" dirty="0" err="1">
                <a:solidFill>
                  <a:schemeClr val="lt1"/>
                </a:solidFill>
                <a:latin typeface="+mn-lt"/>
                <a:ea typeface="+mn-ea"/>
                <a:cs typeface="+mn-cs"/>
              </a:rPr>
              <a:t>SkiftBakgrunnGroup</a:t>
            </a:r>
            <a:endParaRPr lang="nb-NO" dirty="0"/>
          </a:p>
        </p:txBody>
      </p:sp>
      <p:sp>
        <p:nvSpPr>
          <p:cNvPr id="22" name="addin_logo" hidden="1">
            <a:extLst>
              <a:ext uri="{FF2B5EF4-FFF2-40B4-BE49-F238E27FC236}">
                <a16:creationId xmlns:a16="http://schemas.microsoft.com/office/drawing/2014/main" id="{A4926120-738A-4FCE-960F-FA718D9B088F}"/>
              </a:ext>
            </a:extLst>
          </p:cNvPr>
          <p:cNvSpPr/>
          <p:nvPr userDrawn="1"/>
        </p:nvSpPr>
        <p:spPr>
          <a:xfrm>
            <a:off x="7441600" y="-861100"/>
            <a:ext cx="2356794" cy="521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dirty="0" err="1"/>
              <a:t>addin_logo</a:t>
            </a:r>
            <a:endParaRPr lang="nb-NO" dirty="0"/>
          </a:p>
        </p:txBody>
      </p:sp>
      <p:sp>
        <p:nvSpPr>
          <p:cNvPr id="31" name="addin_colorlist" hidden="1">
            <a:extLst>
              <a:ext uri="{FF2B5EF4-FFF2-40B4-BE49-F238E27FC236}">
                <a16:creationId xmlns:a16="http://schemas.microsoft.com/office/drawing/2014/main" id="{3B6997BB-B94A-40D6-A78C-AD58CB198E0A}"/>
              </a:ext>
            </a:extLst>
          </p:cNvPr>
          <p:cNvSpPr/>
          <p:nvPr userDrawn="1"/>
        </p:nvSpPr>
        <p:spPr>
          <a:xfrm>
            <a:off x="152400" y="-1314178"/>
            <a:ext cx="2356794" cy="521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dirty="0" err="1"/>
              <a:t>kapforHvit</a:t>
            </a:r>
            <a:r>
              <a:rPr lang="nb-NO" dirty="0"/>
              <a:t>, halv1, halv2, halv3, halv4, halv5, halv6, halv7, halv8</a:t>
            </a:r>
          </a:p>
        </p:txBody>
      </p:sp>
      <p:sp>
        <p:nvSpPr>
          <p:cNvPr id="15" name="Title 1">
            <a:extLst>
              <a:ext uri="{FF2B5EF4-FFF2-40B4-BE49-F238E27FC236}">
                <a16:creationId xmlns:a16="http://schemas.microsoft.com/office/drawing/2014/main" id="{1A99F6BB-7452-4A97-9D6D-C9C80D04D213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79038" y="239167"/>
            <a:ext cx="5075367" cy="2387600"/>
          </a:xfrm>
          <a:solidFill>
            <a:srgbClr val="0000FF">
              <a:alpha val="0"/>
            </a:srgbClr>
          </a:solidFill>
        </p:spPr>
        <p:txBody>
          <a:bodyPr anchor="t"/>
          <a:lstStyle>
            <a:lvl1pPr algn="l">
              <a:lnSpc>
                <a:spcPct val="100000"/>
              </a:lnSpc>
              <a:defRPr sz="4501"/>
            </a:lvl1pPr>
          </a:lstStyle>
          <a:p>
            <a:r>
              <a:rPr lang="en-US" noProof="0" dirty="0"/>
              <a:t>Choose faculty from the drop-down menu</a:t>
            </a:r>
          </a:p>
        </p:txBody>
      </p:sp>
      <p:sp>
        <p:nvSpPr>
          <p:cNvPr id="18" name="Text Placeholder 8">
            <a:extLst>
              <a:ext uri="{FF2B5EF4-FFF2-40B4-BE49-F238E27FC236}">
                <a16:creationId xmlns:a16="http://schemas.microsoft.com/office/drawing/2014/main" id="{C050759A-54F8-4B19-AC2D-397DFB40B4A8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379038" y="4112581"/>
            <a:ext cx="5080128" cy="226283"/>
          </a:xfrm>
        </p:spPr>
        <p:txBody>
          <a:bodyPr/>
          <a:lstStyle>
            <a:lvl1pPr marL="0" indent="0">
              <a:buNone/>
              <a:defRPr sz="1750"/>
            </a:lvl1pPr>
          </a:lstStyle>
          <a:p>
            <a:pPr lvl="0"/>
            <a:r>
              <a:rPr lang="nb-NO" dirty="0" err="1"/>
              <a:t>Name</a:t>
            </a:r>
            <a:r>
              <a:rPr lang="nb-NO" dirty="0"/>
              <a:t> </a:t>
            </a:r>
            <a:r>
              <a:rPr lang="nb-NO" dirty="0" err="1"/>
              <a:t>Surname</a:t>
            </a:r>
            <a:endParaRPr lang="en-US" dirty="0"/>
          </a:p>
        </p:txBody>
      </p:sp>
      <p:sp>
        <p:nvSpPr>
          <p:cNvPr id="16" name="Text Placeholder 8">
            <a:extLst>
              <a:ext uri="{FF2B5EF4-FFF2-40B4-BE49-F238E27FC236}">
                <a16:creationId xmlns:a16="http://schemas.microsoft.com/office/drawing/2014/main" id="{B79C2EEB-4BAB-4FD9-8D75-49062C66009B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83800" y="4379312"/>
            <a:ext cx="5075366" cy="226283"/>
          </a:xfrm>
        </p:spPr>
        <p:txBody>
          <a:bodyPr/>
          <a:lstStyle>
            <a:lvl1pPr marL="0" indent="0">
              <a:buNone/>
              <a:defRPr sz="1750"/>
            </a:lvl1pPr>
          </a:lstStyle>
          <a:p>
            <a:pPr lvl="0"/>
            <a:r>
              <a:rPr lang="nb-NO" dirty="0" err="1"/>
              <a:t>Title</a:t>
            </a:r>
            <a:endParaRPr lang="en-US" dirty="0"/>
          </a:p>
        </p:txBody>
      </p:sp>
      <p:sp>
        <p:nvSpPr>
          <p:cNvPr id="17" name="Text Placeholder 8">
            <a:extLst>
              <a:ext uri="{FF2B5EF4-FFF2-40B4-BE49-F238E27FC236}">
                <a16:creationId xmlns:a16="http://schemas.microsoft.com/office/drawing/2014/main" id="{D54445F3-3566-4B75-AA9E-13D05C023D30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383800" y="4646043"/>
            <a:ext cx="5075367" cy="226283"/>
          </a:xfrm>
        </p:spPr>
        <p:txBody>
          <a:bodyPr/>
          <a:lstStyle>
            <a:lvl1pPr marL="0" indent="0">
              <a:buNone/>
              <a:defRPr sz="1750"/>
            </a:lvl1pPr>
          </a:lstStyle>
          <a:p>
            <a:pPr lvl="0"/>
            <a:r>
              <a:rPr lang="nb-NO" dirty="0" err="1"/>
              <a:t>University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79038" y="5135118"/>
            <a:ext cx="5075367" cy="365125"/>
          </a:xfrm>
        </p:spPr>
        <p:txBody>
          <a:bodyPr lIns="0" tIns="0" rIns="0" bIns="0"/>
          <a:lstStyle>
            <a:lvl1pPr>
              <a:defRPr sz="1750">
                <a:solidFill>
                  <a:schemeClr val="tx1"/>
                </a:solidFill>
              </a:defRPr>
            </a:lvl1pPr>
          </a:lstStyle>
          <a:p>
            <a:fld id="{35762FCD-2B6F-44FC-9BD0-0D005973CC99}" type="datetime1">
              <a:rPr lang="en-US" smtClean="0"/>
              <a:t>9/13/2023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19933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ront page faculty picture and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ext Placeholder 2" descr="Bakgrunn">
            <a:extLst>
              <a:ext uri="{FF2B5EF4-FFF2-40B4-BE49-F238E27FC236}">
                <a16:creationId xmlns:a16="http://schemas.microsoft.com/office/drawing/2014/main" id="{16BE45C5-2FD6-4365-884E-E7211BA9F811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6214641" y="0"/>
            <a:ext cx="5973955" cy="6858000"/>
          </a:xfrm>
          <a:solidFill>
            <a:schemeClr val="accent4"/>
          </a:solidFill>
        </p:spPr>
        <p:txBody>
          <a:bodyPr/>
          <a:lstStyle>
            <a:lvl1pPr marL="0" indent="0">
              <a:buNone/>
              <a:defRPr sz="200">
                <a:solidFill>
                  <a:srgbClr val="010000"/>
                </a:solidFill>
              </a:defRPr>
            </a:lvl1pPr>
          </a:lstStyle>
          <a:p>
            <a:pPr lvl="0"/>
            <a:r>
              <a:rPr lang="en-US" dirty="0"/>
              <a:t> </a:t>
            </a:r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8FC80015-4906-4750-9E68-18BCB837A813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6215063" y="0"/>
            <a:ext cx="5976937" cy="68580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pic>
        <p:nvPicPr>
          <p:cNvPr id="24" name="Graphic 23" descr="UiO segl">
            <a:extLst>
              <a:ext uri="{FF2B5EF4-FFF2-40B4-BE49-F238E27FC236}">
                <a16:creationId xmlns:a16="http://schemas.microsoft.com/office/drawing/2014/main" id="{7A13BE6F-3781-43DF-AA89-B8DEEDEF92A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79038" y="5945262"/>
            <a:ext cx="1717464" cy="538688"/>
          </a:xfrm>
          <a:prstGeom prst="rect">
            <a:avLst/>
          </a:prstGeom>
        </p:spPr>
      </p:pic>
      <p:sp>
        <p:nvSpPr>
          <p:cNvPr id="12" name="addin_colorbox" hidden="1">
            <a:extLst>
              <a:ext uri="{FF2B5EF4-FFF2-40B4-BE49-F238E27FC236}">
                <a16:creationId xmlns:a16="http://schemas.microsoft.com/office/drawing/2014/main" id="{AEA2A8D1-CC8A-49D7-B5F3-4D3D31E797B5}"/>
              </a:ext>
            </a:extLst>
          </p:cNvPr>
          <p:cNvSpPr/>
          <p:nvPr userDrawn="1"/>
        </p:nvSpPr>
        <p:spPr>
          <a:xfrm>
            <a:off x="4861870" y="-1512609"/>
            <a:ext cx="2356794" cy="521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dirty="0" err="1"/>
              <a:t>addin_colorbox</a:t>
            </a:r>
            <a:endParaRPr lang="nb-NO" dirty="0"/>
          </a:p>
        </p:txBody>
      </p:sp>
      <p:sp>
        <p:nvSpPr>
          <p:cNvPr id="14" name="addin_title" hidden="1">
            <a:extLst>
              <a:ext uri="{FF2B5EF4-FFF2-40B4-BE49-F238E27FC236}">
                <a16:creationId xmlns:a16="http://schemas.microsoft.com/office/drawing/2014/main" id="{FA762AA7-0630-463D-983A-714A0FDC6D6B}"/>
              </a:ext>
            </a:extLst>
          </p:cNvPr>
          <p:cNvSpPr/>
          <p:nvPr userDrawn="1"/>
        </p:nvSpPr>
        <p:spPr>
          <a:xfrm>
            <a:off x="9723740" y="-1512609"/>
            <a:ext cx="2356794" cy="521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dirty="0" err="1"/>
              <a:t>addin_title</a:t>
            </a:r>
            <a:endParaRPr lang="nb-NO" dirty="0"/>
          </a:p>
        </p:txBody>
      </p:sp>
      <p:sp>
        <p:nvSpPr>
          <p:cNvPr id="19" name="addin_text" hidden="1">
            <a:extLst>
              <a:ext uri="{FF2B5EF4-FFF2-40B4-BE49-F238E27FC236}">
                <a16:creationId xmlns:a16="http://schemas.microsoft.com/office/drawing/2014/main" id="{BADFE346-6D41-462E-B93E-8A4581258439}"/>
              </a:ext>
            </a:extLst>
          </p:cNvPr>
          <p:cNvSpPr/>
          <p:nvPr userDrawn="1"/>
        </p:nvSpPr>
        <p:spPr>
          <a:xfrm>
            <a:off x="0" y="-861100"/>
            <a:ext cx="2356794" cy="521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dirty="0" err="1"/>
              <a:t>addin_text</a:t>
            </a:r>
            <a:endParaRPr lang="nb-NO" dirty="0"/>
          </a:p>
        </p:txBody>
      </p:sp>
      <p:sp>
        <p:nvSpPr>
          <p:cNvPr id="20" name="addin_image" hidden="1">
            <a:extLst>
              <a:ext uri="{FF2B5EF4-FFF2-40B4-BE49-F238E27FC236}">
                <a16:creationId xmlns:a16="http://schemas.microsoft.com/office/drawing/2014/main" id="{2F05EFBC-3D55-4A55-AC99-18A584A64FD7}"/>
              </a:ext>
            </a:extLst>
          </p:cNvPr>
          <p:cNvSpPr/>
          <p:nvPr userDrawn="1"/>
        </p:nvSpPr>
        <p:spPr>
          <a:xfrm>
            <a:off x="2505076" y="-861100"/>
            <a:ext cx="2356794" cy="521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dirty="0" err="1"/>
              <a:t>addin_image</a:t>
            </a:r>
            <a:endParaRPr lang="nb-NO" dirty="0"/>
          </a:p>
        </p:txBody>
      </p:sp>
      <p:sp>
        <p:nvSpPr>
          <p:cNvPr id="21" name="addin_grouplist" hidden="1">
            <a:extLst>
              <a:ext uri="{FF2B5EF4-FFF2-40B4-BE49-F238E27FC236}">
                <a16:creationId xmlns:a16="http://schemas.microsoft.com/office/drawing/2014/main" id="{22529F69-78C3-4EA5-A8EF-DAED9CFEB726}"/>
              </a:ext>
            </a:extLst>
          </p:cNvPr>
          <p:cNvSpPr/>
          <p:nvPr userDrawn="1"/>
        </p:nvSpPr>
        <p:spPr>
          <a:xfrm>
            <a:off x="4973338" y="-861100"/>
            <a:ext cx="2356794" cy="521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sz="900" kern="1200" dirty="0" err="1">
                <a:solidFill>
                  <a:schemeClr val="lt1"/>
                </a:solidFill>
                <a:latin typeface="+mn-lt"/>
                <a:ea typeface="+mn-ea"/>
                <a:cs typeface="+mn-cs"/>
              </a:rPr>
              <a:t>SkiftBakgrunnGroup</a:t>
            </a:r>
            <a:endParaRPr lang="nb-NO" dirty="0"/>
          </a:p>
        </p:txBody>
      </p:sp>
      <p:sp>
        <p:nvSpPr>
          <p:cNvPr id="22" name="addin_logo" hidden="1">
            <a:extLst>
              <a:ext uri="{FF2B5EF4-FFF2-40B4-BE49-F238E27FC236}">
                <a16:creationId xmlns:a16="http://schemas.microsoft.com/office/drawing/2014/main" id="{26D5A990-E30B-4E3A-A5A7-8F106A934ECB}"/>
              </a:ext>
            </a:extLst>
          </p:cNvPr>
          <p:cNvSpPr/>
          <p:nvPr userDrawn="1"/>
        </p:nvSpPr>
        <p:spPr>
          <a:xfrm>
            <a:off x="7441600" y="-861100"/>
            <a:ext cx="2356794" cy="521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dirty="0" err="1"/>
              <a:t>addin_logo</a:t>
            </a:r>
            <a:endParaRPr lang="nb-NO" dirty="0"/>
          </a:p>
        </p:txBody>
      </p:sp>
      <p:sp>
        <p:nvSpPr>
          <p:cNvPr id="32" name="addin_colorlist" hidden="1">
            <a:extLst>
              <a:ext uri="{FF2B5EF4-FFF2-40B4-BE49-F238E27FC236}">
                <a16:creationId xmlns:a16="http://schemas.microsoft.com/office/drawing/2014/main" id="{F16A078A-965E-4FF3-B0E0-E928670830B3}"/>
              </a:ext>
            </a:extLst>
          </p:cNvPr>
          <p:cNvSpPr/>
          <p:nvPr userDrawn="1"/>
        </p:nvSpPr>
        <p:spPr>
          <a:xfrm>
            <a:off x="152400" y="-1314178"/>
            <a:ext cx="2356794" cy="521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dirty="0" err="1"/>
              <a:t>kapforHvit</a:t>
            </a:r>
            <a:r>
              <a:rPr lang="nb-NO" dirty="0"/>
              <a:t>, halv1, halv2, halv3, halv4, halv5, halv6, halv7, halv8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5A7D8FAB-5135-4ED0-ACB7-2739C6B82F8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82847" y="341458"/>
            <a:ext cx="5071557" cy="207999"/>
          </a:xfrm>
          <a:solidFill>
            <a:srgbClr val="0000FE">
              <a:alpha val="0"/>
            </a:srgbClr>
          </a:solidFill>
        </p:spPr>
        <p:txBody>
          <a:bodyPr/>
          <a:lstStyle>
            <a:lvl1pPr marL="0" indent="0">
              <a:buNone/>
              <a:defRPr sz="1200"/>
            </a:lvl1pPr>
          </a:lstStyle>
          <a:p>
            <a:pPr lvl="0"/>
            <a:r>
              <a:rPr lang="en-US" noProof="0" dirty="0"/>
              <a:t>Choose faculty from the drop-down menu</a:t>
            </a:r>
          </a:p>
        </p:txBody>
      </p:sp>
      <p:sp>
        <p:nvSpPr>
          <p:cNvPr id="15" name="Title 1">
            <a:extLst>
              <a:ext uri="{FF2B5EF4-FFF2-40B4-BE49-F238E27FC236}">
                <a16:creationId xmlns:a16="http://schemas.microsoft.com/office/drawing/2014/main" id="{1A99F6BB-7452-4A97-9D6D-C9C80D04D21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75634" y="2283763"/>
            <a:ext cx="5075367" cy="1650530"/>
          </a:xfrm>
        </p:spPr>
        <p:txBody>
          <a:bodyPr anchor="t"/>
          <a:lstStyle>
            <a:lvl1pPr algn="l">
              <a:lnSpc>
                <a:spcPct val="100000"/>
              </a:lnSpc>
              <a:defRPr sz="4501"/>
            </a:lvl1pPr>
          </a:lstStyle>
          <a:p>
            <a:r>
              <a:rPr lang="en-US" noProof="0"/>
              <a:t>Click to edit Master title style</a:t>
            </a:r>
            <a:endParaRPr lang="nb-NO" noProof="0" dirty="0"/>
          </a:p>
        </p:txBody>
      </p:sp>
      <p:sp>
        <p:nvSpPr>
          <p:cNvPr id="18" name="Text Placeholder 8">
            <a:extLst>
              <a:ext uri="{FF2B5EF4-FFF2-40B4-BE49-F238E27FC236}">
                <a16:creationId xmlns:a16="http://schemas.microsoft.com/office/drawing/2014/main" id="{0C5E1721-C410-49BE-9F3F-24805109740D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379038" y="4112581"/>
            <a:ext cx="5080128" cy="226283"/>
          </a:xfrm>
        </p:spPr>
        <p:txBody>
          <a:bodyPr/>
          <a:lstStyle>
            <a:lvl1pPr marL="0" indent="0">
              <a:buNone/>
              <a:defRPr sz="1750"/>
            </a:lvl1pPr>
          </a:lstStyle>
          <a:p>
            <a:pPr lvl="0"/>
            <a:r>
              <a:rPr lang="nb-NO" dirty="0" err="1"/>
              <a:t>Name</a:t>
            </a:r>
            <a:r>
              <a:rPr lang="nb-NO" dirty="0"/>
              <a:t> </a:t>
            </a:r>
            <a:r>
              <a:rPr lang="nb-NO" dirty="0" err="1"/>
              <a:t>Surname</a:t>
            </a:r>
            <a:endParaRPr lang="en-US" dirty="0"/>
          </a:p>
        </p:txBody>
      </p:sp>
      <p:sp>
        <p:nvSpPr>
          <p:cNvPr id="16" name="Text Placeholder 8">
            <a:extLst>
              <a:ext uri="{FF2B5EF4-FFF2-40B4-BE49-F238E27FC236}">
                <a16:creationId xmlns:a16="http://schemas.microsoft.com/office/drawing/2014/main" id="{DAF0B331-B584-46FA-B290-ADD1C599DDB0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383800" y="4379312"/>
            <a:ext cx="5075366" cy="226283"/>
          </a:xfrm>
        </p:spPr>
        <p:txBody>
          <a:bodyPr/>
          <a:lstStyle>
            <a:lvl1pPr marL="0" indent="0">
              <a:buNone/>
              <a:defRPr sz="1750"/>
            </a:lvl1pPr>
          </a:lstStyle>
          <a:p>
            <a:pPr lvl="0"/>
            <a:r>
              <a:rPr lang="nb-NO" dirty="0" err="1"/>
              <a:t>Title</a:t>
            </a:r>
            <a:endParaRPr lang="en-US" dirty="0"/>
          </a:p>
        </p:txBody>
      </p:sp>
      <p:sp>
        <p:nvSpPr>
          <p:cNvPr id="17" name="Text Placeholder 8">
            <a:extLst>
              <a:ext uri="{FF2B5EF4-FFF2-40B4-BE49-F238E27FC236}">
                <a16:creationId xmlns:a16="http://schemas.microsoft.com/office/drawing/2014/main" id="{9D579993-FE03-45A3-B1FB-C50D4B5D6288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383800" y="4646043"/>
            <a:ext cx="5075367" cy="226283"/>
          </a:xfrm>
        </p:spPr>
        <p:txBody>
          <a:bodyPr/>
          <a:lstStyle>
            <a:lvl1pPr marL="0" indent="0">
              <a:buNone/>
              <a:defRPr sz="1750"/>
            </a:lvl1pPr>
          </a:lstStyle>
          <a:p>
            <a:pPr lvl="0"/>
            <a:r>
              <a:rPr lang="nb-NO" dirty="0" err="1"/>
              <a:t>University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79038" y="5135118"/>
            <a:ext cx="5075367" cy="365125"/>
          </a:xfrm>
        </p:spPr>
        <p:txBody>
          <a:bodyPr lIns="0" tIns="0" rIns="0" bIns="0"/>
          <a:lstStyle>
            <a:lvl1pPr>
              <a:defRPr sz="1750">
                <a:solidFill>
                  <a:schemeClr val="tx1"/>
                </a:solidFill>
              </a:defRPr>
            </a:lvl1pPr>
          </a:lstStyle>
          <a:p>
            <a:fld id="{9F698189-7E26-4A99-91E6-80B2900F7283}" type="datetime1">
              <a:rPr lang="en-US" smtClean="0"/>
              <a:t>9/13/2023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07298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ront page institut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ext Placeholder 2" descr="Bakgrunn">
            <a:extLst>
              <a:ext uri="{FF2B5EF4-FFF2-40B4-BE49-F238E27FC236}">
                <a16:creationId xmlns:a16="http://schemas.microsoft.com/office/drawing/2014/main" id="{4E3EE5B4-2D44-45E3-B636-1734E02BAC5F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214641" y="0"/>
            <a:ext cx="5973955" cy="6858000"/>
          </a:xfrm>
          <a:solidFill>
            <a:schemeClr val="accent4"/>
          </a:solidFill>
        </p:spPr>
        <p:txBody>
          <a:bodyPr/>
          <a:lstStyle>
            <a:lvl1pPr marL="0" indent="0">
              <a:buNone/>
              <a:defRPr sz="200">
                <a:solidFill>
                  <a:srgbClr val="010000"/>
                </a:solidFill>
              </a:defRPr>
            </a:lvl1pPr>
          </a:lstStyle>
          <a:p>
            <a:pPr lvl="0"/>
            <a:r>
              <a:rPr lang="en-US" dirty="0"/>
              <a:t> 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63D537D-BDA7-442F-85CC-77B15D3E9EB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6209880" y="0"/>
            <a:ext cx="5982120" cy="6858000"/>
          </a:xfrm>
          <a:prstGeom prst="rect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txBody>
          <a:bodyPr lIns="0" tIns="0" rIns="0" bIns="0"/>
          <a:lstStyle/>
          <a:p>
            <a:r>
              <a:rPr lang="en-US"/>
              <a:t>Click icon to add picture</a:t>
            </a:r>
          </a:p>
        </p:txBody>
      </p:sp>
      <p:pic>
        <p:nvPicPr>
          <p:cNvPr id="2" name="Graphic 1" descr="UiO segl">
            <a:extLst>
              <a:ext uri="{FF2B5EF4-FFF2-40B4-BE49-F238E27FC236}">
                <a16:creationId xmlns:a16="http://schemas.microsoft.com/office/drawing/2014/main" id="{6161745A-C000-4B1A-BBF6-1904AA5E4F9B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379038" y="5945262"/>
            <a:ext cx="1717464" cy="538688"/>
          </a:xfrm>
          <a:prstGeom prst="rect">
            <a:avLst/>
          </a:prstGeom>
        </p:spPr>
      </p:pic>
      <p:sp>
        <p:nvSpPr>
          <p:cNvPr id="11" name="addin_colorbox" hidden="1">
            <a:extLst>
              <a:ext uri="{FF2B5EF4-FFF2-40B4-BE49-F238E27FC236}">
                <a16:creationId xmlns:a16="http://schemas.microsoft.com/office/drawing/2014/main" id="{D1415340-24A4-4DEA-BEFB-EEC4384292C0}"/>
              </a:ext>
            </a:extLst>
          </p:cNvPr>
          <p:cNvSpPr/>
          <p:nvPr userDrawn="1"/>
        </p:nvSpPr>
        <p:spPr>
          <a:xfrm>
            <a:off x="4861870" y="-1512609"/>
            <a:ext cx="2356794" cy="521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dirty="0" err="1"/>
              <a:t>addin_colorbox</a:t>
            </a:r>
            <a:endParaRPr lang="nb-NO" dirty="0"/>
          </a:p>
        </p:txBody>
      </p:sp>
      <p:sp>
        <p:nvSpPr>
          <p:cNvPr id="12" name="addin_title" hidden="1">
            <a:extLst>
              <a:ext uri="{FF2B5EF4-FFF2-40B4-BE49-F238E27FC236}">
                <a16:creationId xmlns:a16="http://schemas.microsoft.com/office/drawing/2014/main" id="{9F75B8A5-5BF9-4EC4-8BB6-C6D3F7E34839}"/>
              </a:ext>
            </a:extLst>
          </p:cNvPr>
          <p:cNvSpPr/>
          <p:nvPr userDrawn="1"/>
        </p:nvSpPr>
        <p:spPr>
          <a:xfrm>
            <a:off x="9723740" y="-1512609"/>
            <a:ext cx="2356794" cy="521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dirty="0" err="1"/>
              <a:t>addin_title</a:t>
            </a:r>
            <a:endParaRPr lang="nb-NO" dirty="0"/>
          </a:p>
        </p:txBody>
      </p:sp>
      <p:sp>
        <p:nvSpPr>
          <p:cNvPr id="19" name="addin_text" hidden="1">
            <a:extLst>
              <a:ext uri="{FF2B5EF4-FFF2-40B4-BE49-F238E27FC236}">
                <a16:creationId xmlns:a16="http://schemas.microsoft.com/office/drawing/2014/main" id="{4E3B39B7-9751-440D-A9AB-82782D8FC8DF}"/>
              </a:ext>
            </a:extLst>
          </p:cNvPr>
          <p:cNvSpPr/>
          <p:nvPr userDrawn="1"/>
        </p:nvSpPr>
        <p:spPr>
          <a:xfrm>
            <a:off x="0" y="-861100"/>
            <a:ext cx="2356794" cy="521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dirty="0" err="1"/>
              <a:t>addin_text</a:t>
            </a:r>
            <a:endParaRPr lang="nb-NO" dirty="0"/>
          </a:p>
        </p:txBody>
      </p:sp>
      <p:sp>
        <p:nvSpPr>
          <p:cNvPr id="20" name="addin_image" hidden="1">
            <a:extLst>
              <a:ext uri="{FF2B5EF4-FFF2-40B4-BE49-F238E27FC236}">
                <a16:creationId xmlns:a16="http://schemas.microsoft.com/office/drawing/2014/main" id="{9F11CD0A-A270-4DB2-9FCA-BA55A2B1F0DE}"/>
              </a:ext>
            </a:extLst>
          </p:cNvPr>
          <p:cNvSpPr/>
          <p:nvPr userDrawn="1"/>
        </p:nvSpPr>
        <p:spPr>
          <a:xfrm>
            <a:off x="2505076" y="-861100"/>
            <a:ext cx="2356794" cy="521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dirty="0" err="1"/>
              <a:t>addin_image</a:t>
            </a:r>
            <a:endParaRPr lang="nb-NO" dirty="0"/>
          </a:p>
        </p:txBody>
      </p:sp>
      <p:sp>
        <p:nvSpPr>
          <p:cNvPr id="21" name="addin_grouplist" hidden="1">
            <a:extLst>
              <a:ext uri="{FF2B5EF4-FFF2-40B4-BE49-F238E27FC236}">
                <a16:creationId xmlns:a16="http://schemas.microsoft.com/office/drawing/2014/main" id="{DB6D9EA2-99A8-4372-A598-0B5D60587726}"/>
              </a:ext>
            </a:extLst>
          </p:cNvPr>
          <p:cNvSpPr/>
          <p:nvPr userDrawn="1"/>
        </p:nvSpPr>
        <p:spPr>
          <a:xfrm>
            <a:off x="4973338" y="-861100"/>
            <a:ext cx="2356794" cy="521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sz="900" kern="1200" dirty="0" err="1">
                <a:solidFill>
                  <a:schemeClr val="lt1"/>
                </a:solidFill>
                <a:latin typeface="+mn-lt"/>
                <a:ea typeface="+mn-ea"/>
                <a:cs typeface="+mn-cs"/>
              </a:rPr>
              <a:t>SkiftBakgrunnGroup</a:t>
            </a:r>
            <a:endParaRPr lang="nb-NO" dirty="0"/>
          </a:p>
        </p:txBody>
      </p:sp>
      <p:sp>
        <p:nvSpPr>
          <p:cNvPr id="22" name="addin_logo" hidden="1">
            <a:extLst>
              <a:ext uri="{FF2B5EF4-FFF2-40B4-BE49-F238E27FC236}">
                <a16:creationId xmlns:a16="http://schemas.microsoft.com/office/drawing/2014/main" id="{A4926120-738A-4FCE-960F-FA718D9B088F}"/>
              </a:ext>
            </a:extLst>
          </p:cNvPr>
          <p:cNvSpPr/>
          <p:nvPr userDrawn="1"/>
        </p:nvSpPr>
        <p:spPr>
          <a:xfrm>
            <a:off x="7441600" y="-861100"/>
            <a:ext cx="2356794" cy="521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dirty="0" err="1"/>
              <a:t>addin_logo</a:t>
            </a:r>
            <a:endParaRPr lang="nb-NO" dirty="0"/>
          </a:p>
        </p:txBody>
      </p:sp>
      <p:sp>
        <p:nvSpPr>
          <p:cNvPr id="33" name="addin_colorlist" hidden="1">
            <a:extLst>
              <a:ext uri="{FF2B5EF4-FFF2-40B4-BE49-F238E27FC236}">
                <a16:creationId xmlns:a16="http://schemas.microsoft.com/office/drawing/2014/main" id="{42E83DC4-A084-4DCE-BDE0-EDA5F5F7AB66}"/>
              </a:ext>
            </a:extLst>
          </p:cNvPr>
          <p:cNvSpPr/>
          <p:nvPr userDrawn="1"/>
        </p:nvSpPr>
        <p:spPr>
          <a:xfrm>
            <a:off x="152400" y="-1314178"/>
            <a:ext cx="2356794" cy="521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dirty="0" err="1"/>
              <a:t>kapforHvit</a:t>
            </a:r>
            <a:r>
              <a:rPr lang="nb-NO" dirty="0"/>
              <a:t>, halv1, halv2, halv3, halv4, halv5, halv6, halv7, halv8</a:t>
            </a:r>
          </a:p>
        </p:txBody>
      </p:sp>
      <p:sp>
        <p:nvSpPr>
          <p:cNvPr id="24" name="Text Placeholder 8">
            <a:extLst>
              <a:ext uri="{FF2B5EF4-FFF2-40B4-BE49-F238E27FC236}">
                <a16:creationId xmlns:a16="http://schemas.microsoft.com/office/drawing/2014/main" id="{AA9DF7D4-90D1-427E-86F5-96B8E6DDF5C0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82847" y="341458"/>
            <a:ext cx="5071557" cy="207999"/>
          </a:xfrm>
          <a:solidFill>
            <a:srgbClr val="0000FE">
              <a:alpha val="0"/>
            </a:srgbClr>
          </a:solidFill>
        </p:spPr>
        <p:txBody>
          <a:bodyPr/>
          <a:lstStyle>
            <a:lvl1pPr marL="0" indent="0">
              <a:buNone/>
              <a:defRPr sz="1200"/>
            </a:lvl1pPr>
          </a:lstStyle>
          <a:p>
            <a:pPr lvl="0"/>
            <a:r>
              <a:rPr lang="en-US" noProof="0" dirty="0"/>
              <a:t>Choose faculty from the drop-down menu</a:t>
            </a:r>
          </a:p>
        </p:txBody>
      </p:sp>
      <p:sp>
        <p:nvSpPr>
          <p:cNvPr id="25" name="Text Placeholder 4">
            <a:extLst>
              <a:ext uri="{FF2B5EF4-FFF2-40B4-BE49-F238E27FC236}">
                <a16:creationId xmlns:a16="http://schemas.microsoft.com/office/drawing/2014/main" id="{9353483E-A81E-4295-A996-3D67CCCC2E09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379038" y="653143"/>
            <a:ext cx="5075367" cy="1973624"/>
          </a:xfrm>
        </p:spPr>
        <p:txBody>
          <a:bodyPr/>
          <a:lstStyle>
            <a:lvl1pPr marL="0" indent="0">
              <a:buNone/>
              <a:defRPr lang="en-US" sz="4501" kern="120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nb-NO" sz="4501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Name</a:t>
            </a:r>
            <a:r>
              <a:rPr lang="nb-NO" sz="4501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</a:t>
            </a:r>
            <a:r>
              <a:rPr lang="nb-NO" sz="4501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of</a:t>
            </a:r>
            <a:r>
              <a:rPr lang="nb-NO" sz="4501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</a:t>
            </a:r>
            <a:r>
              <a:rPr lang="nb-NO" sz="4501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department</a:t>
            </a:r>
            <a:endParaRPr lang="en-US" dirty="0"/>
          </a:p>
        </p:txBody>
      </p:sp>
      <p:sp>
        <p:nvSpPr>
          <p:cNvPr id="18" name="Text Placeholder 8">
            <a:extLst>
              <a:ext uri="{FF2B5EF4-FFF2-40B4-BE49-F238E27FC236}">
                <a16:creationId xmlns:a16="http://schemas.microsoft.com/office/drawing/2014/main" id="{C050759A-54F8-4B19-AC2D-397DFB40B4A8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379038" y="4112581"/>
            <a:ext cx="5080128" cy="226283"/>
          </a:xfrm>
        </p:spPr>
        <p:txBody>
          <a:bodyPr/>
          <a:lstStyle>
            <a:lvl1pPr marL="0" indent="0">
              <a:buNone/>
              <a:defRPr sz="1750"/>
            </a:lvl1pPr>
          </a:lstStyle>
          <a:p>
            <a:pPr lvl="0"/>
            <a:r>
              <a:rPr lang="nb-NO" dirty="0" err="1"/>
              <a:t>Name</a:t>
            </a:r>
            <a:r>
              <a:rPr lang="nb-NO" dirty="0"/>
              <a:t> </a:t>
            </a:r>
            <a:r>
              <a:rPr lang="nb-NO" dirty="0" err="1"/>
              <a:t>Surname</a:t>
            </a:r>
            <a:endParaRPr lang="en-US" dirty="0"/>
          </a:p>
        </p:txBody>
      </p:sp>
      <p:sp>
        <p:nvSpPr>
          <p:cNvPr id="16" name="Text Placeholder 8">
            <a:extLst>
              <a:ext uri="{FF2B5EF4-FFF2-40B4-BE49-F238E27FC236}">
                <a16:creationId xmlns:a16="http://schemas.microsoft.com/office/drawing/2014/main" id="{B79C2EEB-4BAB-4FD9-8D75-49062C66009B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83800" y="4379312"/>
            <a:ext cx="5075366" cy="226283"/>
          </a:xfrm>
        </p:spPr>
        <p:txBody>
          <a:bodyPr/>
          <a:lstStyle>
            <a:lvl1pPr marL="0" indent="0">
              <a:buNone/>
              <a:defRPr sz="1750"/>
            </a:lvl1pPr>
          </a:lstStyle>
          <a:p>
            <a:pPr lvl="0"/>
            <a:r>
              <a:rPr lang="nb-NO" dirty="0" err="1"/>
              <a:t>Title</a:t>
            </a:r>
            <a:endParaRPr lang="en-US" dirty="0"/>
          </a:p>
        </p:txBody>
      </p:sp>
      <p:sp>
        <p:nvSpPr>
          <p:cNvPr id="17" name="Text Placeholder 8">
            <a:extLst>
              <a:ext uri="{FF2B5EF4-FFF2-40B4-BE49-F238E27FC236}">
                <a16:creationId xmlns:a16="http://schemas.microsoft.com/office/drawing/2014/main" id="{D54445F3-3566-4B75-AA9E-13D05C023D30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383800" y="4646043"/>
            <a:ext cx="5075367" cy="226283"/>
          </a:xfrm>
        </p:spPr>
        <p:txBody>
          <a:bodyPr/>
          <a:lstStyle>
            <a:lvl1pPr marL="0" indent="0">
              <a:buNone/>
              <a:defRPr sz="1750"/>
            </a:lvl1pPr>
          </a:lstStyle>
          <a:p>
            <a:pPr lvl="0"/>
            <a:r>
              <a:rPr lang="nb-NO" dirty="0" err="1"/>
              <a:t>University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79038" y="5135118"/>
            <a:ext cx="5075367" cy="365125"/>
          </a:xfrm>
        </p:spPr>
        <p:txBody>
          <a:bodyPr lIns="0" tIns="0" rIns="0" bIns="0"/>
          <a:lstStyle>
            <a:lvl1pPr>
              <a:defRPr sz="1750">
                <a:solidFill>
                  <a:schemeClr val="tx1"/>
                </a:solidFill>
              </a:defRPr>
            </a:lvl1pPr>
          </a:lstStyle>
          <a:p>
            <a:fld id="{F7B1E92B-8268-434A-A36A-2DE8FAE696AA}" type="datetime1">
              <a:rPr lang="en-US" smtClean="0"/>
              <a:t>9/13/2023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62199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image" Target="../media/image2.sv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5.xml"/><Relationship Id="rId13" Type="http://schemas.openxmlformats.org/officeDocument/2006/relationships/slideLayout" Target="../slideLayouts/slideLayout40.xml"/><Relationship Id="rId18" Type="http://schemas.openxmlformats.org/officeDocument/2006/relationships/slideLayout" Target="../slideLayouts/slideLayout45.xml"/><Relationship Id="rId26" Type="http://schemas.openxmlformats.org/officeDocument/2006/relationships/slideLayout" Target="../slideLayouts/slideLayout53.xml"/><Relationship Id="rId3" Type="http://schemas.openxmlformats.org/officeDocument/2006/relationships/slideLayout" Target="../slideLayouts/slideLayout30.xml"/><Relationship Id="rId21" Type="http://schemas.openxmlformats.org/officeDocument/2006/relationships/slideLayout" Target="../slideLayouts/slideLayout48.xml"/><Relationship Id="rId7" Type="http://schemas.openxmlformats.org/officeDocument/2006/relationships/slideLayout" Target="../slideLayouts/slideLayout34.xml"/><Relationship Id="rId12" Type="http://schemas.openxmlformats.org/officeDocument/2006/relationships/slideLayout" Target="../slideLayouts/slideLayout39.xml"/><Relationship Id="rId17" Type="http://schemas.openxmlformats.org/officeDocument/2006/relationships/slideLayout" Target="../slideLayouts/slideLayout44.xml"/><Relationship Id="rId25" Type="http://schemas.openxmlformats.org/officeDocument/2006/relationships/slideLayout" Target="../slideLayouts/slideLayout52.xml"/><Relationship Id="rId2" Type="http://schemas.openxmlformats.org/officeDocument/2006/relationships/slideLayout" Target="../slideLayouts/slideLayout29.xml"/><Relationship Id="rId16" Type="http://schemas.openxmlformats.org/officeDocument/2006/relationships/slideLayout" Target="../slideLayouts/slideLayout43.xml"/><Relationship Id="rId20" Type="http://schemas.openxmlformats.org/officeDocument/2006/relationships/slideLayout" Target="../slideLayouts/slideLayout47.xml"/><Relationship Id="rId29" Type="http://schemas.openxmlformats.org/officeDocument/2006/relationships/slideLayout" Target="../slideLayouts/slideLayout56.xml"/><Relationship Id="rId1" Type="http://schemas.openxmlformats.org/officeDocument/2006/relationships/slideLayout" Target="../slideLayouts/slideLayout28.xml"/><Relationship Id="rId6" Type="http://schemas.openxmlformats.org/officeDocument/2006/relationships/slideLayout" Target="../slideLayouts/slideLayout33.xml"/><Relationship Id="rId11" Type="http://schemas.openxmlformats.org/officeDocument/2006/relationships/slideLayout" Target="../slideLayouts/slideLayout38.xml"/><Relationship Id="rId24" Type="http://schemas.openxmlformats.org/officeDocument/2006/relationships/slideLayout" Target="../slideLayouts/slideLayout51.xml"/><Relationship Id="rId5" Type="http://schemas.openxmlformats.org/officeDocument/2006/relationships/slideLayout" Target="../slideLayouts/slideLayout32.xml"/><Relationship Id="rId15" Type="http://schemas.openxmlformats.org/officeDocument/2006/relationships/slideLayout" Target="../slideLayouts/slideLayout42.xml"/><Relationship Id="rId23" Type="http://schemas.openxmlformats.org/officeDocument/2006/relationships/slideLayout" Target="../slideLayouts/slideLayout50.xml"/><Relationship Id="rId28" Type="http://schemas.openxmlformats.org/officeDocument/2006/relationships/slideLayout" Target="../slideLayouts/slideLayout55.xml"/><Relationship Id="rId10" Type="http://schemas.openxmlformats.org/officeDocument/2006/relationships/slideLayout" Target="../slideLayouts/slideLayout37.xml"/><Relationship Id="rId19" Type="http://schemas.openxmlformats.org/officeDocument/2006/relationships/slideLayout" Target="../slideLayouts/slideLayout46.xml"/><Relationship Id="rId4" Type="http://schemas.openxmlformats.org/officeDocument/2006/relationships/slideLayout" Target="../slideLayouts/slideLayout31.xml"/><Relationship Id="rId9" Type="http://schemas.openxmlformats.org/officeDocument/2006/relationships/slideLayout" Target="../slideLayouts/slideLayout36.xml"/><Relationship Id="rId14" Type="http://schemas.openxmlformats.org/officeDocument/2006/relationships/slideLayout" Target="../slideLayouts/slideLayout41.xml"/><Relationship Id="rId22" Type="http://schemas.openxmlformats.org/officeDocument/2006/relationships/slideLayout" Target="../slideLayouts/slideLayout49.xml"/><Relationship Id="rId27" Type="http://schemas.openxmlformats.org/officeDocument/2006/relationships/slideLayout" Target="../slideLayouts/slideLayout54.xml"/><Relationship Id="rId30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94432" y="-180924"/>
            <a:ext cx="10515600" cy="1325563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2529" y="1711312"/>
            <a:ext cx="5563433" cy="435133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0" y="6263528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59AE7D-2512-428D-9D19-0DD5EE400B5B}" type="datetime1">
              <a:rPr lang="en-US" smtClean="0"/>
              <a:t>9/13/2023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266367" y="6263528"/>
            <a:ext cx="59946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50">
                <a:solidFill>
                  <a:srgbClr val="524B48"/>
                </a:solidFill>
              </a:defRPr>
            </a:lvl1pPr>
          </a:lstStyle>
          <a:p>
            <a:r>
              <a:rPr lang="en-US" dirty="0"/>
              <a:t>Page </a:t>
            </a:r>
            <a:fld id="{5251F420-7306-4E7C-A79E-F31A38F7D39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45F9D6C5-6F73-4568-92A3-43149586B00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837732" y="6243181"/>
            <a:ext cx="1501215" cy="259232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800">
                <a:solidFill>
                  <a:schemeClr val="tx1"/>
                </a:solidFill>
              </a:defRPr>
            </a:lvl1pPr>
          </a:lstStyle>
          <a:p>
            <a:endParaRPr lang="nb-NO" dirty="0"/>
          </a:p>
        </p:txBody>
      </p:sp>
      <p:sp>
        <p:nvSpPr>
          <p:cNvPr id="8" name="addin_colorpicker" hidden="1">
            <a:extLst>
              <a:ext uri="{FF2B5EF4-FFF2-40B4-BE49-F238E27FC236}">
                <a16:creationId xmlns:a16="http://schemas.microsoft.com/office/drawing/2014/main" id="{EC6BC642-49C3-4139-8F38-A96E75EE0920}"/>
              </a:ext>
            </a:extLst>
          </p:cNvPr>
          <p:cNvSpPr/>
          <p:nvPr userDrawn="1"/>
        </p:nvSpPr>
        <p:spPr>
          <a:xfrm>
            <a:off x="2486668" y="-1436292"/>
            <a:ext cx="2356794" cy="521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/>
              <a:t>addin_colorpicker</a:t>
            </a:r>
          </a:p>
        </p:txBody>
      </p:sp>
      <p:pic>
        <p:nvPicPr>
          <p:cNvPr id="5" name="Graphic 4" descr="Logo university of oslo">
            <a:extLst>
              <a:ext uri="{FF2B5EF4-FFF2-40B4-BE49-F238E27FC236}">
                <a16:creationId xmlns:a16="http://schemas.microsoft.com/office/drawing/2014/main" id="{FC22999A-40AC-4186-8730-BF6B9FCCF0E0}"/>
              </a:ext>
            </a:extLst>
          </p:cNvPr>
          <p:cNvPicPr>
            <a:picLocks noChangeAspect="1"/>
          </p:cNvPicPr>
          <p:nvPr userDrawn="1"/>
        </p:nvPicPr>
        <p:blipFill>
          <a:blip r:embed="rId29">
            <a:extLst>
              <a:ext uri="{96DAC541-7B7A-43D3-8B79-37D633B846F1}">
                <asvg:svgBlip xmlns:asvg="http://schemas.microsoft.com/office/drawing/2016/SVG/main" r:embed="rId30"/>
              </a:ext>
            </a:extLst>
          </a:blip>
          <a:stretch>
            <a:fillRect/>
          </a:stretch>
        </p:blipFill>
        <p:spPr>
          <a:xfrm>
            <a:off x="381001" y="6280142"/>
            <a:ext cx="767518" cy="2029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22868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6" r:id="rId2"/>
    <p:sldLayoutId id="2147483695" r:id="rId3"/>
    <p:sldLayoutId id="2147483694" r:id="rId4"/>
    <p:sldLayoutId id="2147483722" r:id="rId5"/>
    <p:sldLayoutId id="2147483699" r:id="rId6"/>
    <p:sldLayoutId id="2147483698" r:id="rId7"/>
    <p:sldLayoutId id="2147483700" r:id="rId8"/>
    <p:sldLayoutId id="2147483720" r:id="rId9"/>
    <p:sldLayoutId id="2147483719" r:id="rId10"/>
    <p:sldLayoutId id="2147483721" r:id="rId11"/>
    <p:sldLayoutId id="2147483701" r:id="rId12"/>
    <p:sldLayoutId id="2147483702" r:id="rId13"/>
    <p:sldLayoutId id="2147483704" r:id="rId14"/>
    <p:sldLayoutId id="2147483706" r:id="rId15"/>
    <p:sldLayoutId id="2147483716" r:id="rId16"/>
    <p:sldLayoutId id="2147483717" r:id="rId17"/>
    <p:sldLayoutId id="2147483713" r:id="rId18"/>
    <p:sldLayoutId id="2147483714" r:id="rId19"/>
    <p:sldLayoutId id="2147483709" r:id="rId20"/>
    <p:sldLayoutId id="2147483710" r:id="rId21"/>
    <p:sldLayoutId id="2147483711" r:id="rId22"/>
    <p:sldLayoutId id="2147483712" r:id="rId23"/>
    <p:sldLayoutId id="2147483707" r:id="rId24"/>
    <p:sldLayoutId id="2147483708" r:id="rId25"/>
    <p:sldLayoutId id="2147483715" r:id="rId26"/>
    <p:sldLayoutId id="2147483718" r:id="rId27"/>
  </p:sldLayoutIdLst>
  <p:hf sldNum="0" hdr="0" ftr="0" dt="0"/>
  <p:txStyles>
    <p:titleStyle>
      <a:lvl1pPr algn="l" defTabSz="914446" rtl="0" eaLnBrk="1" latinLnBrk="0" hangingPunct="1">
        <a:lnSpc>
          <a:spcPct val="90000"/>
        </a:lnSpc>
        <a:spcBef>
          <a:spcPct val="0"/>
        </a:spcBef>
        <a:buNone/>
        <a:defRPr sz="3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88000" indent="-288000" algn="l" defTabSz="914446" rtl="0" eaLnBrk="1" latinLnBrk="0" hangingPunct="1">
        <a:lnSpc>
          <a:spcPct val="100000"/>
        </a:lnSpc>
        <a:spcBef>
          <a:spcPts val="1150"/>
        </a:spcBef>
        <a:buFont typeface="Wingdings" panose="05000000000000000000" pitchFamily="2" charset="2"/>
        <a:buChar char="§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34" indent="-228611" algn="l" defTabSz="914446" rtl="0" eaLnBrk="1" latinLnBrk="0" hangingPunct="1">
        <a:lnSpc>
          <a:spcPct val="100000"/>
        </a:lnSpc>
        <a:spcBef>
          <a:spcPts val="500"/>
        </a:spcBef>
        <a:buFont typeface="Wingdings" panose="05000000000000000000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57" indent="-228611" algn="l" defTabSz="914446" rtl="0" eaLnBrk="1" latinLnBrk="0" hangingPunct="1">
        <a:lnSpc>
          <a:spcPct val="100000"/>
        </a:lnSpc>
        <a:spcBef>
          <a:spcPts val="500"/>
        </a:spcBef>
        <a:buFont typeface="Wingdings" panose="05000000000000000000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80" indent="-228611" algn="l" defTabSz="914446" rtl="0" eaLnBrk="1" latinLnBrk="0" hangingPunct="1">
        <a:lnSpc>
          <a:spcPct val="100000"/>
        </a:lnSpc>
        <a:spcBef>
          <a:spcPts val="500"/>
        </a:spcBef>
        <a:buFont typeface="Wingdings" panose="05000000000000000000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503" indent="-228611" algn="l" defTabSz="914446" rtl="0" eaLnBrk="1" latinLnBrk="0" hangingPunct="1">
        <a:lnSpc>
          <a:spcPct val="100000"/>
        </a:lnSpc>
        <a:spcBef>
          <a:spcPts val="500"/>
        </a:spcBef>
        <a:buFont typeface="Wingdings" panose="05000000000000000000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726" indent="-228611" algn="l" defTabSz="91444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948" indent="-228611" algn="l" defTabSz="91444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171" indent="-228611" algn="l" defTabSz="91444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394" indent="-228611" algn="l" defTabSz="91444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4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23" algn="l" defTabSz="91444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46" algn="l" defTabSz="91444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69" algn="l" defTabSz="91444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91" algn="l" defTabSz="91444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114" algn="l" defTabSz="91444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337" algn="l" defTabSz="91444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560" algn="l" defTabSz="91444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783" algn="l" defTabSz="91444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94432" y="-180924"/>
            <a:ext cx="10515600" cy="1325563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2529" y="1711312"/>
            <a:ext cx="5563433" cy="435133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0" y="6263528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59AE7D-2512-428D-9D19-0DD5EE400B5B}" type="datetime1">
              <a:rPr lang="en-US" smtClean="0"/>
              <a:t>9/13/2023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266367" y="6263528"/>
            <a:ext cx="59946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50">
                <a:solidFill>
                  <a:srgbClr val="524B48"/>
                </a:solidFill>
              </a:defRPr>
            </a:lvl1pPr>
          </a:lstStyle>
          <a:p>
            <a:r>
              <a:rPr lang="en-US" dirty="0"/>
              <a:t>Page </a:t>
            </a:r>
            <a:fld id="{5251F420-7306-4E7C-A79E-F31A38F7D39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45F9D6C5-6F73-4568-92A3-43149586B00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837732" y="6243181"/>
            <a:ext cx="1501215" cy="259232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800">
                <a:solidFill>
                  <a:schemeClr val="tx1"/>
                </a:solidFill>
              </a:defRPr>
            </a:lvl1pPr>
          </a:lstStyle>
          <a:p>
            <a:endParaRPr lang="nb-NO" dirty="0"/>
          </a:p>
        </p:txBody>
      </p:sp>
      <p:sp>
        <p:nvSpPr>
          <p:cNvPr id="8" name="addin_colorpicker" hidden="1">
            <a:extLst>
              <a:ext uri="{FF2B5EF4-FFF2-40B4-BE49-F238E27FC236}">
                <a16:creationId xmlns:a16="http://schemas.microsoft.com/office/drawing/2014/main" id="{EC6BC642-49C3-4139-8F38-A96E75EE0920}"/>
              </a:ext>
            </a:extLst>
          </p:cNvPr>
          <p:cNvSpPr/>
          <p:nvPr userDrawn="1"/>
        </p:nvSpPr>
        <p:spPr>
          <a:xfrm>
            <a:off x="2486668" y="-1436292"/>
            <a:ext cx="2356794" cy="521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/>
              <a:t>addin_colorpicker</a:t>
            </a:r>
          </a:p>
        </p:txBody>
      </p:sp>
      <p:pic>
        <p:nvPicPr>
          <p:cNvPr id="5" name="Graphic 4" descr="Logo university of oslo">
            <a:extLst>
              <a:ext uri="{FF2B5EF4-FFF2-40B4-BE49-F238E27FC236}">
                <a16:creationId xmlns:a16="http://schemas.microsoft.com/office/drawing/2014/main" id="{FC22999A-40AC-4186-8730-BF6B9FCCF0E0}"/>
              </a:ext>
            </a:extLst>
          </p:cNvPr>
          <p:cNvPicPr>
            <a:picLocks noChangeAspect="1"/>
          </p:cNvPicPr>
          <p:nvPr userDrawn="1"/>
        </p:nvPicPr>
        <p:blipFill>
          <a:blip/>
          <a:stretch>
            <a:fillRect/>
          </a:stretch>
        </p:blipFill>
        <p:spPr>
          <a:xfrm>
            <a:off x="381001" y="6280142"/>
            <a:ext cx="767518" cy="2029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26295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  <p:sldLayoutId id="2147483737" r:id="rId12"/>
    <p:sldLayoutId id="2147483738" r:id="rId13"/>
    <p:sldLayoutId id="2147483739" r:id="rId14"/>
    <p:sldLayoutId id="2147483740" r:id="rId15"/>
    <p:sldLayoutId id="2147483741" r:id="rId16"/>
    <p:sldLayoutId id="2147483742" r:id="rId17"/>
    <p:sldLayoutId id="2147483743" r:id="rId18"/>
    <p:sldLayoutId id="2147483744" r:id="rId19"/>
    <p:sldLayoutId id="2147483745" r:id="rId20"/>
    <p:sldLayoutId id="2147483746" r:id="rId21"/>
    <p:sldLayoutId id="2147483747" r:id="rId22"/>
    <p:sldLayoutId id="2147483748" r:id="rId23"/>
    <p:sldLayoutId id="2147483749" r:id="rId24"/>
    <p:sldLayoutId id="2147483750" r:id="rId25"/>
    <p:sldLayoutId id="2147483751" r:id="rId26"/>
    <p:sldLayoutId id="2147483752" r:id="rId27"/>
    <p:sldLayoutId id="2147483753" r:id="rId28"/>
    <p:sldLayoutId id="2147483754" r:id="rId29"/>
  </p:sldLayoutIdLst>
  <p:hf sldNum="0" hdr="0" ftr="0" dt="0"/>
  <p:txStyles>
    <p:titleStyle>
      <a:lvl1pPr algn="l" defTabSz="914446" rtl="0" eaLnBrk="1" latinLnBrk="0" hangingPunct="1">
        <a:lnSpc>
          <a:spcPct val="90000"/>
        </a:lnSpc>
        <a:spcBef>
          <a:spcPct val="0"/>
        </a:spcBef>
        <a:buNone/>
        <a:defRPr sz="3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88000" indent="-288000" algn="l" defTabSz="914446" rtl="0" eaLnBrk="1" latinLnBrk="0" hangingPunct="1">
        <a:lnSpc>
          <a:spcPct val="100000"/>
        </a:lnSpc>
        <a:spcBef>
          <a:spcPts val="1150"/>
        </a:spcBef>
        <a:buFont typeface="Wingdings" panose="05000000000000000000" pitchFamily="2" charset="2"/>
        <a:buChar char="§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34" indent="-228611" algn="l" defTabSz="914446" rtl="0" eaLnBrk="1" latinLnBrk="0" hangingPunct="1">
        <a:lnSpc>
          <a:spcPct val="100000"/>
        </a:lnSpc>
        <a:spcBef>
          <a:spcPts val="500"/>
        </a:spcBef>
        <a:buFont typeface="Wingdings" panose="05000000000000000000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57" indent="-228611" algn="l" defTabSz="914446" rtl="0" eaLnBrk="1" latinLnBrk="0" hangingPunct="1">
        <a:lnSpc>
          <a:spcPct val="100000"/>
        </a:lnSpc>
        <a:spcBef>
          <a:spcPts val="500"/>
        </a:spcBef>
        <a:buFont typeface="Wingdings" panose="05000000000000000000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80" indent="-228611" algn="l" defTabSz="914446" rtl="0" eaLnBrk="1" latinLnBrk="0" hangingPunct="1">
        <a:lnSpc>
          <a:spcPct val="100000"/>
        </a:lnSpc>
        <a:spcBef>
          <a:spcPts val="500"/>
        </a:spcBef>
        <a:buFont typeface="Wingdings" panose="05000000000000000000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503" indent="-228611" algn="l" defTabSz="914446" rtl="0" eaLnBrk="1" latinLnBrk="0" hangingPunct="1">
        <a:lnSpc>
          <a:spcPct val="100000"/>
        </a:lnSpc>
        <a:spcBef>
          <a:spcPts val="500"/>
        </a:spcBef>
        <a:buFont typeface="Wingdings" panose="05000000000000000000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726" indent="-228611" algn="l" defTabSz="91444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948" indent="-228611" algn="l" defTabSz="91444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171" indent="-228611" algn="l" defTabSz="91444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394" indent="-228611" algn="l" defTabSz="91444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4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23" algn="l" defTabSz="91444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46" algn="l" defTabSz="91444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69" algn="l" defTabSz="91444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91" algn="l" defTabSz="91444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114" algn="l" defTabSz="91444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337" algn="l" defTabSz="91444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560" algn="l" defTabSz="91444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783" algn="l" defTabSz="91444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9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9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9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9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9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9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9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9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9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7.xml"/><Relationship Id="rId4" Type="http://schemas.openxmlformats.org/officeDocument/2006/relationships/image" Target="../media/image24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BC21A7FA-CA70-19A9-3D13-3FEEB1F2D615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2144885" y="0"/>
            <a:ext cx="10043712" cy="68580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3E510B3C-D312-D662-689C-715A5E6DCBB9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2148289" y="0"/>
            <a:ext cx="10043711" cy="68580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3254B5E3-917A-AF7D-7E0F-774E1593B422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0" y="0"/>
            <a:ext cx="3962403" cy="149507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CB3EDB5-4FDE-42B2-8E8A-8A0503E2A7E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27688" y="3797301"/>
            <a:ext cx="1763940" cy="1659792"/>
          </a:xfrm>
        </p:spPr>
        <p:txBody>
          <a:bodyPr/>
          <a:lstStyle/>
          <a:p>
            <a:pPr>
              <a:spcBef>
                <a:spcPts val="0"/>
              </a:spcBef>
              <a:buClr>
                <a:srgbClr val="000000"/>
              </a:buClr>
            </a:pPr>
            <a:endParaRPr lang="nb-NO" dirty="0">
              <a:solidFill>
                <a:srgbClr val="000000"/>
              </a:solidFill>
            </a:endParaRPr>
          </a:p>
          <a:p>
            <a:pPr>
              <a:spcBef>
                <a:spcPts val="0"/>
              </a:spcBef>
              <a:buClr>
                <a:srgbClr val="000000"/>
              </a:buClr>
            </a:pPr>
            <a:endParaRPr lang="nb-NO" dirty="0">
              <a:solidFill>
                <a:srgbClr val="000000"/>
              </a:solidFill>
            </a:endParaRPr>
          </a:p>
          <a:p>
            <a:pPr>
              <a:spcBef>
                <a:spcPts val="0"/>
              </a:spcBef>
              <a:buClr>
                <a:srgbClr val="000000"/>
              </a:buClr>
            </a:pPr>
            <a:endParaRPr lang="nb-NO" dirty="0">
              <a:solidFill>
                <a:srgbClr val="000000"/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BB367F1-8811-F93B-FABD-BF008D736C49}"/>
              </a:ext>
            </a:extLst>
          </p:cNvPr>
          <p:cNvSpPr txBox="1"/>
          <p:nvPr/>
        </p:nvSpPr>
        <p:spPr>
          <a:xfrm>
            <a:off x="2148289" y="1670654"/>
            <a:ext cx="9687051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228600">
              <a:defRPr/>
            </a:pPr>
            <a:r>
              <a:rPr lang="en-US" sz="4000" dirty="0"/>
              <a:t>The impact of maternity ward closures on infant health outcomes, maternal health outcomes, and birthing procedures in Norway 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38F5BF0-D82E-B9A2-E551-979ED4FFF693}"/>
              </a:ext>
            </a:extLst>
          </p:cNvPr>
          <p:cNvSpPr txBox="1"/>
          <p:nvPr/>
        </p:nvSpPr>
        <p:spPr>
          <a:xfrm>
            <a:off x="2598057" y="5457092"/>
            <a:ext cx="5498621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Astrid de Linde</a:t>
            </a:r>
          </a:p>
          <a:p>
            <a:r>
              <a:rPr lang="en-US" sz="1600" dirty="0"/>
              <a:t>Doctoral Research Fellow</a:t>
            </a:r>
          </a:p>
          <a:p>
            <a:r>
              <a:rPr lang="en-US" sz="1600" dirty="0"/>
              <a:t>Department of Health Management and Health Economics</a:t>
            </a:r>
          </a:p>
          <a:p>
            <a:endParaRPr lang="en-US" sz="1600" dirty="0"/>
          </a:p>
          <a:p>
            <a:endParaRPr lang="en-US" sz="1600" dirty="0"/>
          </a:p>
          <a:p>
            <a:endParaRPr lang="en-US" sz="16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8983C9E-F7FA-72F9-EDDD-79738045229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688" y="5556377"/>
            <a:ext cx="2113794" cy="1260447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4C0DE03F-BBCE-3F2D-B3D6-0A1E94D1F67C}"/>
              </a:ext>
            </a:extLst>
          </p:cNvPr>
          <p:cNvSpPr txBox="1"/>
          <p:nvPr/>
        </p:nvSpPr>
        <p:spPr>
          <a:xfrm>
            <a:off x="2148289" y="4400783"/>
            <a:ext cx="103671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Astrid de Linde, Jostein Grytten, Irene </a:t>
            </a:r>
            <a:r>
              <a:rPr lang="en-US" sz="2400" dirty="0" err="1"/>
              <a:t>Skau</a:t>
            </a:r>
            <a:r>
              <a:rPr lang="en-US" sz="2400" dirty="0"/>
              <a:t>, and Jonas Minet Kinge</a:t>
            </a:r>
          </a:p>
        </p:txBody>
      </p:sp>
    </p:spTree>
    <p:extLst>
      <p:ext uri="{BB962C8B-B14F-4D97-AF65-F5344CB8AC3E}">
        <p14:creationId xmlns:p14="http://schemas.microsoft.com/office/powerpoint/2010/main" val="264648558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53963D-CB83-053F-C60B-B9BCFD8CE2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/>
              <a:t>Traditional TWFE &amp; Event Studies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F160B0-FDDF-B8B1-D8DB-28B07FF2D4F8}"/>
              </a:ext>
            </a:extLst>
          </p:cNvPr>
          <p:cNvSpPr>
            <a:spLocks noGrp="1"/>
          </p:cNvSpPr>
          <p:nvPr>
            <p:ph sz="quarter" idx="28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800" dirty="0"/>
              <a:t>Causal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800" dirty="0"/>
              <a:t>Staggered treatment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800" dirty="0"/>
              <a:t>Incorporate covariates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8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A3060D7-8402-140F-1143-A42C7AFAE4F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9188" t="46746" r="52467" b="16401"/>
          <a:stretch/>
        </p:blipFill>
        <p:spPr>
          <a:xfrm>
            <a:off x="4674920" y="1082726"/>
            <a:ext cx="7517080" cy="51922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736858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53963D-CB83-053F-C60B-B9BCFD8CE2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/>
              <a:t>Callaway &amp; </a:t>
            </a:r>
            <a:r>
              <a:rPr lang="en-US" sz="4000" dirty="0" err="1"/>
              <a:t>Sant’Anna</a:t>
            </a:r>
            <a:r>
              <a:rPr lang="en-US" sz="4000" dirty="0"/>
              <a:t> (2021) 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F160B0-FDDF-B8B1-D8DB-28B07FF2D4F8}"/>
              </a:ext>
            </a:extLst>
          </p:cNvPr>
          <p:cNvSpPr>
            <a:spLocks noGrp="1"/>
          </p:cNvSpPr>
          <p:nvPr>
            <p:ph sz="quarter" idx="28"/>
          </p:nvPr>
        </p:nvSpPr>
        <p:spPr>
          <a:xfrm>
            <a:off x="360044" y="1082726"/>
            <a:ext cx="5924024" cy="4817312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800" dirty="0"/>
              <a:t>Heterogeneous and dynamic treatment effects</a:t>
            </a:r>
          </a:p>
          <a:p>
            <a:pPr marL="903296" lvl="1" indent="-342900">
              <a:buFont typeface="Arial" panose="020B0604020202020204" pitchFamily="34" charset="0"/>
              <a:buChar char="•"/>
            </a:pPr>
            <a:r>
              <a:rPr lang="en-US" sz="2400" i="1" dirty="0"/>
              <a:t>Vs. comparison to already treated units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800" dirty="0"/>
              <a:t>Flexibility in aggregation</a:t>
            </a:r>
          </a:p>
          <a:p>
            <a:pPr marL="903296" lvl="1" indent="-342900">
              <a:buFont typeface="Arial" panose="020B0604020202020204" pitchFamily="34" charset="0"/>
              <a:buChar char="•"/>
            </a:pPr>
            <a:r>
              <a:rPr lang="en-US" sz="2400" i="1" dirty="0"/>
              <a:t>Vs. weights dependent on group size, treatment timing, panel length (Goodman-Bacon, 2021)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800" dirty="0"/>
              <a:t>Unconditional/conditional parallel trends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0062BE1-831B-835B-45F9-615C84BD9F2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7727" t="50000" r="25097" b="11268"/>
          <a:stretch/>
        </p:blipFill>
        <p:spPr>
          <a:xfrm>
            <a:off x="6095999" y="1177560"/>
            <a:ext cx="6111779" cy="46276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875002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53963D-CB83-053F-C60B-B9BCFD8CE2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/>
              <a:t>Callaway &amp; </a:t>
            </a:r>
            <a:r>
              <a:rPr lang="en-US" sz="4000" dirty="0" err="1"/>
              <a:t>Sant’Anna</a:t>
            </a:r>
            <a:r>
              <a:rPr lang="en-US" sz="4000" dirty="0"/>
              <a:t> Diff-in-Diff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F160B0-FDDF-B8B1-D8DB-28B07FF2D4F8}"/>
              </a:ext>
            </a:extLst>
          </p:cNvPr>
          <p:cNvSpPr>
            <a:spLocks noGrp="1"/>
          </p:cNvSpPr>
          <p:nvPr>
            <p:ph sz="quarter" idx="28"/>
          </p:nvPr>
        </p:nvSpPr>
        <p:spPr>
          <a:xfrm>
            <a:off x="364488" y="1062153"/>
            <a:ext cx="11471910" cy="4817312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800" dirty="0"/>
              <a:t>Flexibility in aggregation</a:t>
            </a:r>
          </a:p>
          <a:p>
            <a:pPr marL="903296" lvl="1" indent="-342900">
              <a:buFont typeface="Arial" panose="020B0604020202020204" pitchFamily="34" charset="0"/>
              <a:buChar char="•"/>
            </a:pPr>
            <a:r>
              <a:rPr lang="en-US" sz="2400" dirty="0"/>
              <a:t>Post average treatment effect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800" dirty="0"/>
              <a:t>Closure group</a:t>
            </a:r>
          </a:p>
          <a:p>
            <a:pPr marL="903296" lvl="1" indent="-342900">
              <a:buFont typeface="Arial" panose="020B0604020202020204" pitchFamily="34" charset="0"/>
              <a:buChar char="•"/>
            </a:pPr>
            <a:r>
              <a:rPr lang="en-US" sz="2400" dirty="0"/>
              <a:t>Not-yet and never treated</a:t>
            </a:r>
          </a:p>
          <a:p>
            <a:pPr marL="560396" lvl="1" indent="0">
              <a:buNone/>
            </a:pPr>
            <a:endParaRPr lang="en-US" sz="240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57EFA4C-F6C0-79F2-E595-65C425C4700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4319" r="23196"/>
          <a:stretch/>
        </p:blipFill>
        <p:spPr>
          <a:xfrm>
            <a:off x="8277575" y="205747"/>
            <a:ext cx="3399158" cy="6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00933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53963D-CB83-053F-C60B-B9BCFD8CE2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/>
              <a:t>Callaway &amp; </a:t>
            </a:r>
            <a:r>
              <a:rPr lang="en-US" sz="4000" dirty="0" err="1"/>
              <a:t>Sant’Anna</a:t>
            </a:r>
            <a:r>
              <a:rPr lang="en-US" sz="4000" dirty="0"/>
              <a:t> Diff-in-Diff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F4B38EE-2BCE-204D-B598-7619D454C6B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7260" r="23096" b="58341"/>
          <a:stretch/>
        </p:blipFill>
        <p:spPr>
          <a:xfrm>
            <a:off x="872488" y="1265353"/>
            <a:ext cx="5493535" cy="37892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332817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53963D-CB83-053F-C60B-B9BCFD8CE2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/>
              <a:t>Callaway &amp; </a:t>
            </a:r>
            <a:r>
              <a:rPr lang="en-US" sz="4000" dirty="0" err="1"/>
              <a:t>Sant’Anna</a:t>
            </a:r>
            <a:r>
              <a:rPr lang="en-US" sz="4000" dirty="0"/>
              <a:t> Diff-in-Diff</a:t>
            </a: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A187AC0-16C8-D74E-EFD3-4F444F15CE6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41310" r="26213" b="1"/>
          <a:stretch/>
        </p:blipFill>
        <p:spPr>
          <a:xfrm>
            <a:off x="1473200" y="1050587"/>
            <a:ext cx="4622800" cy="5670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542823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677DB0-0F86-FB91-DCBA-DF654E13A4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Discussion</a:t>
            </a:r>
            <a:endParaRPr lang="nb-NO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4BDAA6A-CD4F-04D5-5DA6-55552FD6E23F}"/>
              </a:ext>
            </a:extLst>
          </p:cNvPr>
          <p:cNvSpPr>
            <a:spLocks noGrp="1"/>
          </p:cNvSpPr>
          <p:nvPr>
            <p:ph sz="quarter" idx="28"/>
          </p:nvPr>
        </p:nvSpPr>
        <p:spPr/>
        <p:txBody>
          <a:bodyPr vert="horz" lIns="0" tIns="0" rIns="0" bIns="0" rtlCol="0" anchor="t">
            <a:no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nb-NO" dirty="0"/>
              <a:t>Depends </a:t>
            </a:r>
            <a:r>
              <a:rPr lang="nb-NO" dirty="0" err="1"/>
              <a:t>on</a:t>
            </a:r>
            <a:r>
              <a:rPr lang="nb-NO" dirty="0"/>
              <a:t> </a:t>
            </a:r>
          </a:p>
          <a:p>
            <a:pPr marL="903296" lvl="1" indent="-342900">
              <a:buFont typeface="Arial" panose="020B0604020202020204" pitchFamily="34" charset="0"/>
              <a:buChar char="•"/>
            </a:pPr>
            <a:r>
              <a:rPr lang="nb-NO" dirty="0"/>
              <a:t>Control </a:t>
            </a:r>
            <a:r>
              <a:rPr lang="nb-NO" dirty="0" err="1"/>
              <a:t>group</a:t>
            </a:r>
            <a:r>
              <a:rPr lang="nb-NO" dirty="0"/>
              <a:t> </a:t>
            </a:r>
            <a:r>
              <a:rPr lang="nb-NO" dirty="0" err="1"/>
              <a:t>chosen</a:t>
            </a:r>
            <a:endParaRPr lang="nb-NO" dirty="0"/>
          </a:p>
          <a:p>
            <a:pPr marL="903296" lvl="1" indent="-342900">
              <a:buFont typeface="Arial" panose="020B0604020202020204" pitchFamily="34" charset="0"/>
              <a:buChar char="•"/>
            </a:pPr>
            <a:r>
              <a:rPr lang="nb-NO" dirty="0" err="1"/>
              <a:t>Specification</a:t>
            </a:r>
            <a:endParaRPr lang="nb-NO" dirty="0"/>
          </a:p>
          <a:p>
            <a:pPr marL="903296" lvl="1" indent="-342900">
              <a:buFont typeface="Arial" panose="020B0604020202020204" pitchFamily="34" charset="0"/>
              <a:buChar char="•"/>
            </a:pPr>
            <a:r>
              <a:rPr lang="nb-NO" dirty="0"/>
              <a:t>Still, </a:t>
            </a:r>
            <a:r>
              <a:rPr lang="nb-NO" dirty="0" err="1"/>
              <a:t>generally</a:t>
            </a:r>
            <a:r>
              <a:rPr lang="nb-NO" dirty="0"/>
              <a:t> </a:t>
            </a:r>
            <a:r>
              <a:rPr lang="nb-NO" dirty="0" err="1"/>
              <a:t>consistent</a:t>
            </a:r>
            <a:r>
              <a:rPr lang="nb-NO" dirty="0"/>
              <a:t> </a:t>
            </a:r>
            <a:r>
              <a:rPr lang="nb-NO" dirty="0" err="1"/>
              <a:t>direction</a:t>
            </a:r>
            <a:endParaRPr lang="nb-NO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b-NO" dirty="0" err="1"/>
              <a:t>Effective</a:t>
            </a:r>
            <a:r>
              <a:rPr lang="nb-NO" dirty="0"/>
              <a:t> prenatal screening</a:t>
            </a:r>
          </a:p>
          <a:p>
            <a:pPr marL="903296" lvl="1" indent="-342900">
              <a:buFont typeface="Arial" panose="020B0604020202020204" pitchFamily="34" charset="0"/>
              <a:buChar char="•"/>
            </a:pPr>
            <a:r>
              <a:rPr lang="nb-NO" dirty="0"/>
              <a:t>High-risk </a:t>
            </a:r>
            <a:r>
              <a:rPr lang="nb-NO" dirty="0" err="1"/>
              <a:t>deliveries</a:t>
            </a:r>
            <a:r>
              <a:rPr lang="nb-NO" dirty="0"/>
              <a:t> </a:t>
            </a:r>
            <a:r>
              <a:rPr lang="nb-NO" dirty="0" err="1"/>
              <a:t>well-identified</a:t>
            </a:r>
            <a:r>
              <a:rPr lang="nb-NO" dirty="0"/>
              <a:t>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nb-NO" dirty="0">
              <a:cs typeface="Arial"/>
            </a:endParaRPr>
          </a:p>
          <a:p>
            <a:pPr marL="0" indent="0"/>
            <a:r>
              <a:rPr lang="nb-NO" dirty="0">
                <a:cs typeface="Arial"/>
              </a:rPr>
              <a:t> </a:t>
            </a:r>
          </a:p>
          <a:p>
            <a:pPr marL="0" indent="0">
              <a:buFontTx/>
              <a:buNone/>
            </a:pPr>
            <a:endParaRPr lang="nb-NO" dirty="0">
              <a:cs typeface="Arial"/>
            </a:endParaRPr>
          </a:p>
          <a:p>
            <a:pPr marL="902970" lvl="1" indent="-342900">
              <a:buFont typeface="Arial" panose="020B0604020202020204" pitchFamily="34" charset="0"/>
              <a:buChar char="•"/>
            </a:pPr>
            <a:endParaRPr lang="nb-NO" dirty="0"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42164368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677DB0-0F86-FB91-DCBA-DF654E13A4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Recent Developments &amp; Next Steps </a:t>
            </a:r>
            <a:endParaRPr lang="nb-NO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4BDAA6A-CD4F-04D5-5DA6-55552FD6E23F}"/>
              </a:ext>
            </a:extLst>
          </p:cNvPr>
          <p:cNvSpPr>
            <a:spLocks noGrp="1"/>
          </p:cNvSpPr>
          <p:nvPr>
            <p:ph sz="quarter" idx="28"/>
          </p:nvPr>
        </p:nvSpPr>
        <p:spPr/>
        <p:txBody>
          <a:bodyPr vert="horz" lIns="0" tIns="0" rIns="0" bIns="0" rtlCol="0" anchor="t">
            <a:no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nb-NO" dirty="0">
                <a:cs typeface="Arial"/>
              </a:rPr>
              <a:t>Long-term </a:t>
            </a:r>
            <a:r>
              <a:rPr lang="nb-NO" dirty="0" err="1">
                <a:cs typeface="Arial"/>
              </a:rPr>
              <a:t>effects</a:t>
            </a:r>
            <a:r>
              <a:rPr lang="nb-NO" dirty="0">
                <a:cs typeface="Arial"/>
              </a:rPr>
              <a:t>?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nb-NO" dirty="0">
              <a:cs typeface="Arial"/>
            </a:endParaRPr>
          </a:p>
          <a:p>
            <a:pPr marL="902970" lvl="1" indent="-342900">
              <a:buFont typeface="Arial" panose="020B0604020202020204" pitchFamily="34" charset="0"/>
              <a:buChar char="•"/>
            </a:pPr>
            <a:endParaRPr lang="nb-NO" dirty="0"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10326676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580361-295D-4E20-C017-D577C44C8B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5 minute Apgar score</a:t>
            </a:r>
            <a:br>
              <a:rPr lang="en-US" dirty="0"/>
            </a:b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F3C1949-E638-A0BB-E21B-DC427B3A87F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9428" t="16450" r="19579" b="716"/>
          <a:stretch/>
        </p:blipFill>
        <p:spPr>
          <a:xfrm>
            <a:off x="2606635" y="1137482"/>
            <a:ext cx="7229031" cy="52156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006315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580361-295D-4E20-C017-D577C44C8B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5 minute Apgar score</a:t>
            </a:r>
            <a:br>
              <a:rPr lang="en-US" dirty="0"/>
            </a:b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2D29F60-BC39-077E-1D5B-539B6625BB2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9247" t="15769" r="19398" b="1055"/>
          <a:stretch/>
        </p:blipFill>
        <p:spPr>
          <a:xfrm>
            <a:off x="2557426" y="1112070"/>
            <a:ext cx="7077146" cy="50967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117711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677DB0-0F86-FB91-DCBA-DF654E13A4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Recent Developments &amp; Next Steps </a:t>
            </a:r>
            <a:endParaRPr lang="nb-NO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4BDAA6A-CD4F-04D5-5DA6-55552FD6E23F}"/>
              </a:ext>
            </a:extLst>
          </p:cNvPr>
          <p:cNvSpPr>
            <a:spLocks noGrp="1"/>
          </p:cNvSpPr>
          <p:nvPr>
            <p:ph sz="quarter" idx="28"/>
          </p:nvPr>
        </p:nvSpPr>
        <p:spPr/>
        <p:txBody>
          <a:bodyPr vert="horz" lIns="0" tIns="0" rIns="0" bIns="0" rtlCol="0" anchor="t">
            <a:no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nb-NO" dirty="0">
                <a:cs typeface="Arial"/>
              </a:rPr>
              <a:t>Long-term </a:t>
            </a:r>
            <a:r>
              <a:rPr lang="nb-NO" dirty="0" err="1">
                <a:cs typeface="Arial"/>
              </a:rPr>
              <a:t>effects</a:t>
            </a:r>
            <a:r>
              <a:rPr lang="nb-NO" dirty="0">
                <a:cs typeface="Arial"/>
              </a:rPr>
              <a:t>?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b-NO" dirty="0">
                <a:cs typeface="Arial"/>
              </a:rPr>
              <a:t>5 </a:t>
            </a:r>
            <a:r>
              <a:rPr lang="nb-NO" dirty="0" err="1">
                <a:cs typeface="Arial"/>
              </a:rPr>
              <a:t>minute</a:t>
            </a:r>
            <a:r>
              <a:rPr lang="nb-NO" dirty="0">
                <a:cs typeface="Arial"/>
              </a:rPr>
              <a:t> </a:t>
            </a:r>
            <a:r>
              <a:rPr lang="nb-NO" dirty="0" err="1">
                <a:cs typeface="Arial"/>
              </a:rPr>
              <a:t>Apgar</a:t>
            </a:r>
            <a:r>
              <a:rPr lang="nb-NO" dirty="0">
                <a:cs typeface="Arial"/>
              </a:rPr>
              <a:t> score</a:t>
            </a:r>
          </a:p>
          <a:p>
            <a:pPr marL="903296" lvl="1" indent="-342900">
              <a:buFont typeface="Arial" panose="020B0604020202020204" pitchFamily="34" charset="0"/>
              <a:buChar char="•"/>
            </a:pPr>
            <a:r>
              <a:rPr lang="nb-NO" dirty="0" err="1">
                <a:cs typeface="Arial"/>
              </a:rPr>
              <a:t>Specialist</a:t>
            </a:r>
            <a:r>
              <a:rPr lang="nb-NO" dirty="0">
                <a:cs typeface="Arial"/>
              </a:rPr>
              <a:t> services </a:t>
            </a:r>
          </a:p>
          <a:p>
            <a:pPr marL="903296" lvl="1" indent="-342900">
              <a:buFont typeface="Arial" panose="020B0604020202020204" pitchFamily="34" charset="0"/>
              <a:buChar char="•"/>
            </a:pPr>
            <a:r>
              <a:rPr lang="nb-NO" dirty="0" err="1">
                <a:cs typeface="Arial"/>
              </a:rPr>
              <a:t>Education</a:t>
            </a:r>
            <a:r>
              <a:rPr lang="nb-NO" dirty="0">
                <a:cs typeface="Arial"/>
              </a:rPr>
              <a:t> </a:t>
            </a:r>
            <a:r>
              <a:rPr lang="nb-NO" dirty="0" err="1">
                <a:cs typeface="Arial"/>
              </a:rPr>
              <a:t>outcomes</a:t>
            </a:r>
            <a:r>
              <a:rPr lang="nb-NO" dirty="0">
                <a:cs typeface="Arial"/>
              </a:rPr>
              <a:t> – GPA </a:t>
            </a:r>
          </a:p>
          <a:p>
            <a:pPr marL="903296" lvl="1" indent="-342900">
              <a:buFont typeface="Arial" panose="020B0604020202020204" pitchFamily="34" charset="0"/>
              <a:buChar char="•"/>
            </a:pPr>
            <a:r>
              <a:rPr lang="nb-NO" dirty="0" err="1"/>
              <a:t>Height</a:t>
            </a:r>
            <a:r>
              <a:rPr lang="nb-NO" dirty="0"/>
              <a:t>, BMI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nb-NO" dirty="0">
              <a:cs typeface="Arial"/>
            </a:endParaRPr>
          </a:p>
          <a:p>
            <a:pPr marL="902970" lvl="1" indent="-342900">
              <a:buFont typeface="Arial" panose="020B0604020202020204" pitchFamily="34" charset="0"/>
              <a:buChar char="•"/>
            </a:pPr>
            <a:endParaRPr lang="nb-NO" dirty="0"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7558196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677DB0-0F86-FB91-DCBA-DF654E13A4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044" y="360045"/>
            <a:ext cx="11471910" cy="909462"/>
          </a:xfrm>
        </p:spPr>
        <p:txBody>
          <a:bodyPr/>
          <a:lstStyle/>
          <a:p>
            <a:r>
              <a:rPr lang="en-US" sz="5400" dirty="0"/>
              <a:t>Research Question</a:t>
            </a:r>
            <a:endParaRPr lang="nb-NO" sz="54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4BDAA6A-CD4F-04D5-5DA6-55552FD6E23F}"/>
              </a:ext>
            </a:extLst>
          </p:cNvPr>
          <p:cNvSpPr>
            <a:spLocks noGrp="1"/>
          </p:cNvSpPr>
          <p:nvPr>
            <p:ph sz="quarter" idx="28"/>
          </p:nvPr>
        </p:nvSpPr>
        <p:spPr>
          <a:xfrm>
            <a:off x="244635" y="1699230"/>
            <a:ext cx="11471910" cy="4839103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3600" dirty="0"/>
              <a:t>How do maternity ward closures affect:</a:t>
            </a:r>
          </a:p>
          <a:p>
            <a:pPr marL="903296" lvl="1" indent="-342900">
              <a:buFont typeface="Arial" panose="020B0604020202020204" pitchFamily="34" charset="0"/>
              <a:buChar char="•"/>
            </a:pPr>
            <a:r>
              <a:rPr lang="en-US" sz="3200" dirty="0"/>
              <a:t>Infant health outcomes? </a:t>
            </a:r>
          </a:p>
          <a:p>
            <a:pPr marL="903296" lvl="1" indent="-342900">
              <a:buFont typeface="Arial" panose="020B0604020202020204" pitchFamily="34" charset="0"/>
              <a:buChar char="•"/>
            </a:pPr>
            <a:r>
              <a:rPr lang="en-US" sz="3200" dirty="0"/>
              <a:t>Maternal health outcomes?</a:t>
            </a:r>
          </a:p>
          <a:p>
            <a:pPr marL="903296" lvl="1" indent="-342900">
              <a:buFont typeface="Arial" panose="020B0604020202020204" pitchFamily="34" charset="0"/>
              <a:buChar char="•"/>
            </a:pPr>
            <a:r>
              <a:rPr lang="en-US" sz="3200" dirty="0"/>
              <a:t>Birthing procedures?</a:t>
            </a:r>
            <a:endParaRPr lang="nb-NO" sz="3200" dirty="0"/>
          </a:p>
        </p:txBody>
      </p:sp>
    </p:spTree>
    <p:extLst>
      <p:ext uri="{BB962C8B-B14F-4D97-AF65-F5344CB8AC3E}">
        <p14:creationId xmlns:p14="http://schemas.microsoft.com/office/powerpoint/2010/main" val="417986258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677DB0-0F86-FB91-DCBA-DF654E13A4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Citations</a:t>
            </a:r>
            <a:endParaRPr lang="nb-NO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4BDAA6A-CD4F-04D5-5DA6-55552FD6E23F}"/>
              </a:ext>
            </a:extLst>
          </p:cNvPr>
          <p:cNvSpPr>
            <a:spLocks noGrp="1"/>
          </p:cNvSpPr>
          <p:nvPr>
            <p:ph sz="quarter" idx="28"/>
          </p:nvPr>
        </p:nvSpPr>
        <p:spPr>
          <a:xfrm>
            <a:off x="360044" y="1082725"/>
            <a:ext cx="11831956" cy="5666417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400" dirty="0"/>
              <a:t>Callaway, B. &amp; </a:t>
            </a:r>
            <a:r>
              <a:rPr lang="en-US" sz="1400" dirty="0" err="1"/>
              <a:t>Sant’Anna</a:t>
            </a:r>
            <a:r>
              <a:rPr lang="en-US" sz="1400" dirty="0"/>
              <a:t>, P. H. C. (2021). Difference-in-Differences with multiple time periods. </a:t>
            </a:r>
            <a:r>
              <a:rPr lang="en-US" sz="1400" i="1" dirty="0"/>
              <a:t>Journal of Econometrics, 225</a:t>
            </a:r>
            <a:r>
              <a:rPr lang="en-US" sz="1400" dirty="0"/>
              <a:t>(2), 200–230. https://doi.org/10.1016/j.jeconom.2020.12.001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sz="1400" dirty="0"/>
              <a:t>Goodman-Bacon, A. (2021). </a:t>
            </a:r>
            <a:r>
              <a:rPr lang="en-US" sz="1400" dirty="0"/>
              <a:t>Difference-in-differences with variation in treatment timing. </a:t>
            </a:r>
            <a:r>
              <a:rPr lang="en-US" sz="1400" i="1" dirty="0"/>
              <a:t>Journal of Econometrics, 225</a:t>
            </a:r>
            <a:r>
              <a:rPr lang="en-US" sz="1400" dirty="0"/>
              <a:t>(2), 254–277. https://doi.org/10.1016/j.jeconom.2021.03.014</a:t>
            </a:r>
          </a:p>
          <a:p>
            <a:pPr marL="0" indent="0"/>
            <a:endParaRPr lang="it-IT" sz="1400" dirty="0"/>
          </a:p>
        </p:txBody>
      </p:sp>
    </p:spTree>
    <p:extLst>
      <p:ext uri="{BB962C8B-B14F-4D97-AF65-F5344CB8AC3E}">
        <p14:creationId xmlns:p14="http://schemas.microsoft.com/office/powerpoint/2010/main" val="89427300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483BD8-593A-C969-9064-C557A36729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/>
              <a:t>Questions &amp; Comments </a:t>
            </a:r>
            <a:endParaRPr lang="nb-NO" sz="40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75A3307-830F-5F61-2019-A7D5ACF42A2F}"/>
              </a:ext>
            </a:extLst>
          </p:cNvPr>
          <p:cNvSpPr>
            <a:spLocks noGrp="1"/>
          </p:cNvSpPr>
          <p:nvPr>
            <p:ph sz="quarter" idx="28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endParaRPr lang="nb-NO" sz="36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nb-NO" sz="3600" dirty="0"/>
          </a:p>
          <a:p>
            <a:pPr marL="0" indent="0"/>
            <a:r>
              <a:rPr lang="nb-NO" sz="3600" dirty="0"/>
              <a:t>					</a:t>
            </a:r>
            <a:r>
              <a:rPr lang="nb-NO" sz="3600" dirty="0" err="1"/>
              <a:t>Thank</a:t>
            </a:r>
            <a:r>
              <a:rPr lang="nb-NO" sz="3600" dirty="0"/>
              <a:t> </a:t>
            </a:r>
            <a:r>
              <a:rPr lang="nb-NO" sz="3600" dirty="0" err="1"/>
              <a:t>you</a:t>
            </a:r>
            <a:r>
              <a:rPr lang="nb-NO" sz="3600" dirty="0"/>
              <a:t>!</a:t>
            </a:r>
          </a:p>
          <a:p>
            <a:pPr marL="0" indent="0"/>
            <a:endParaRPr lang="nb-NO" sz="3600" dirty="0"/>
          </a:p>
          <a:p>
            <a:pPr marL="0" indent="0"/>
            <a:endParaRPr lang="nb-NO" sz="3600" dirty="0"/>
          </a:p>
          <a:p>
            <a:pPr marL="0" indent="0"/>
            <a:r>
              <a:rPr lang="nb-NO" sz="3600" dirty="0"/>
              <a:t>a.de.linde@medisin.uio.no</a:t>
            </a:r>
          </a:p>
        </p:txBody>
      </p:sp>
    </p:spTree>
    <p:extLst>
      <p:ext uri="{BB962C8B-B14F-4D97-AF65-F5344CB8AC3E}">
        <p14:creationId xmlns:p14="http://schemas.microsoft.com/office/powerpoint/2010/main" val="37023585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677DB0-0F86-FB91-DCBA-DF654E13A4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5400" dirty="0"/>
              <a:t>Background</a:t>
            </a:r>
            <a:endParaRPr lang="nb-NO" sz="54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4BDAA6A-CD4F-04D5-5DA6-55552FD6E23F}"/>
              </a:ext>
            </a:extLst>
          </p:cNvPr>
          <p:cNvSpPr>
            <a:spLocks noGrp="1"/>
          </p:cNvSpPr>
          <p:nvPr>
            <p:ph sz="quarter" idx="28"/>
          </p:nvPr>
        </p:nvSpPr>
        <p:spPr>
          <a:xfrm>
            <a:off x="360044" y="1300440"/>
            <a:ext cx="4865099" cy="4791602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800" dirty="0"/>
              <a:t>Centralization of care</a:t>
            </a:r>
          </a:p>
          <a:p>
            <a:pPr marL="903296" lvl="1" indent="-342900">
              <a:buFont typeface="Arial" panose="020B0604020202020204" pitchFamily="34" charset="0"/>
              <a:buChar char="•"/>
            </a:pPr>
            <a:r>
              <a:rPr lang="en-US" sz="2400" dirty="0"/>
              <a:t>Centralization of population</a:t>
            </a:r>
          </a:p>
          <a:p>
            <a:pPr marL="903296" lvl="1" indent="-342900">
              <a:buFont typeface="Arial" panose="020B0604020202020204" pitchFamily="34" charset="0"/>
              <a:buChar char="•"/>
            </a:pPr>
            <a:r>
              <a:rPr lang="en-US" sz="2400" dirty="0"/>
              <a:t>Marked decline in past 40 years</a:t>
            </a:r>
          </a:p>
          <a:p>
            <a:pPr marL="903296" lvl="1" indent="-342900">
              <a:buFont typeface="Arial" panose="020B0604020202020204" pitchFamily="34" charset="0"/>
              <a:buChar char="•"/>
            </a:pPr>
            <a:r>
              <a:rPr lang="en-US" sz="2400" dirty="0"/>
              <a:t>Generally smallest institutions closing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800" dirty="0" err="1"/>
              <a:t>Consquences</a:t>
            </a:r>
            <a:r>
              <a:rPr lang="en-US" sz="2800" dirty="0"/>
              <a:t>: </a:t>
            </a:r>
          </a:p>
          <a:p>
            <a:pPr marL="903296" lvl="1" indent="-342900">
              <a:buFont typeface="Arial" panose="020B0604020202020204" pitchFamily="34" charset="0"/>
              <a:buChar char="•"/>
            </a:pPr>
            <a:r>
              <a:rPr lang="en-US" sz="2400" dirty="0"/>
              <a:t>(Potentially) long travel times  </a:t>
            </a:r>
          </a:p>
          <a:p>
            <a:pPr marL="903296" lvl="1" indent="-342900">
              <a:buFont typeface="Arial" panose="020B0604020202020204" pitchFamily="34" charset="0"/>
              <a:buChar char="•"/>
            </a:pPr>
            <a:r>
              <a:rPr lang="en-US" sz="2400" dirty="0"/>
              <a:t>Births at larger, higher resource hospitals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  <a:p>
            <a:pPr marL="0" indent="0"/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AFA1375-9962-DF80-3885-16F1205F7FA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93279" y="989438"/>
            <a:ext cx="6471148" cy="4698843"/>
          </a:xfrm>
          <a:prstGeom prst="rect">
            <a:avLst/>
          </a:prstGeom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24593A0C-069C-6FB7-3F90-E0240BC0AA6A}"/>
              </a:ext>
            </a:extLst>
          </p:cNvPr>
          <p:cNvSpPr txBox="1">
            <a:spLocks/>
          </p:cNvSpPr>
          <p:nvPr/>
        </p:nvSpPr>
        <p:spPr>
          <a:xfrm>
            <a:off x="6008913" y="223437"/>
            <a:ext cx="5823041" cy="334703"/>
          </a:xfrm>
          <a:prstGeom prst="rect">
            <a:avLst/>
          </a:prstGeom>
        </p:spPr>
        <p:txBody>
          <a:bodyPr/>
          <a:lstStyle>
            <a:lvl1pPr algn="l" defTabSz="914446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dirty="0"/>
              <a:t>Institutions Registered by Year</a:t>
            </a:r>
            <a:endParaRPr lang="nb-NO" sz="3200" dirty="0"/>
          </a:p>
        </p:txBody>
      </p:sp>
    </p:spTree>
    <p:extLst>
      <p:ext uri="{BB962C8B-B14F-4D97-AF65-F5344CB8AC3E}">
        <p14:creationId xmlns:p14="http://schemas.microsoft.com/office/powerpoint/2010/main" val="6676826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z="4400" dirty="0" err="1"/>
              <a:t>Treatment</a:t>
            </a:r>
            <a:r>
              <a:rPr lang="nb-NO" sz="4400" dirty="0"/>
              <a:t> 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28"/>
          </p:nvPr>
        </p:nvSpPr>
        <p:spPr>
          <a:xfrm>
            <a:off x="360044" y="1320799"/>
            <a:ext cx="11292378" cy="5177155"/>
          </a:xfrm>
        </p:spPr>
        <p:txBody>
          <a:bodyPr vert="horz" lIns="0" tIns="0" rIns="0" bIns="0" rtlCol="0" anchor="t">
            <a:no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nb-NO" sz="2800" dirty="0" err="1"/>
              <a:t>Defined</a:t>
            </a:r>
            <a:r>
              <a:rPr lang="nb-NO" sz="2800" dirty="0"/>
              <a:t> by </a:t>
            </a:r>
            <a:r>
              <a:rPr lang="nb-NO" sz="2800" dirty="0" err="1"/>
              <a:t>home</a:t>
            </a:r>
            <a:r>
              <a:rPr lang="nb-NO" sz="2800" dirty="0"/>
              <a:t> </a:t>
            </a:r>
            <a:r>
              <a:rPr lang="nb-NO" sz="2800" b="1" dirty="0" err="1"/>
              <a:t>municipality</a:t>
            </a:r>
            <a:endParaRPr lang="nb-NO" sz="2800" b="1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b-NO" sz="2800" dirty="0"/>
              <a:t>Baseline </a:t>
            </a:r>
            <a:r>
              <a:rPr lang="nb-NO" sz="2800" dirty="0" err="1"/>
              <a:t>period</a:t>
            </a:r>
            <a:r>
              <a:rPr lang="nb-NO" sz="2800" dirty="0"/>
              <a:t> 1981-1984, </a:t>
            </a:r>
            <a:r>
              <a:rPr lang="nb-NO" sz="2800" dirty="0" err="1"/>
              <a:t>follow</a:t>
            </a:r>
            <a:r>
              <a:rPr lang="nb-NO" sz="2800" dirty="0"/>
              <a:t>-up </a:t>
            </a:r>
            <a:r>
              <a:rPr lang="nb-NO" sz="2800" dirty="0" err="1"/>
              <a:t>through</a:t>
            </a:r>
            <a:r>
              <a:rPr lang="nb-NO" sz="2800" dirty="0"/>
              <a:t> 2019 (~ 1.77 million </a:t>
            </a:r>
            <a:r>
              <a:rPr lang="nb-NO" sz="2800" dirty="0" err="1"/>
              <a:t>births</a:t>
            </a:r>
            <a:r>
              <a:rPr lang="nb-NO" sz="2800" dirty="0"/>
              <a:t>)</a:t>
            </a:r>
          </a:p>
          <a:p>
            <a:pPr marL="342574" indent="-342900">
              <a:buFont typeface="Arial" panose="020B0604020202020204" pitchFamily="34" charset="0"/>
              <a:buChar char="•"/>
            </a:pPr>
            <a:r>
              <a:rPr lang="nb-NO" sz="2800" dirty="0" err="1"/>
              <a:t>Treatment</a:t>
            </a:r>
            <a:endParaRPr lang="nb-NO" sz="2800" dirty="0">
              <a:cs typeface="Arial"/>
            </a:endParaRPr>
          </a:p>
          <a:p>
            <a:pPr marL="902947" lvl="1" indent="-342900">
              <a:buFont typeface="Arial" panose="020B0604020202020204" pitchFamily="34" charset="0"/>
              <a:buChar char="•"/>
            </a:pPr>
            <a:r>
              <a:rPr lang="nb-NO" sz="2400" dirty="0" err="1"/>
              <a:t>Closure</a:t>
            </a:r>
            <a:r>
              <a:rPr lang="nb-NO" sz="2400" dirty="0"/>
              <a:t>: </a:t>
            </a:r>
            <a:r>
              <a:rPr lang="nb-NO" sz="2400" dirty="0" err="1"/>
              <a:t>assigned</a:t>
            </a:r>
            <a:r>
              <a:rPr lang="nb-NO" sz="2400" dirty="0"/>
              <a:t> </a:t>
            </a:r>
            <a:r>
              <a:rPr lang="nb-NO" sz="2400" dirty="0" err="1"/>
              <a:t>institution</a:t>
            </a:r>
            <a:r>
              <a:rPr lang="nb-NO" sz="2400" dirty="0"/>
              <a:t> </a:t>
            </a:r>
            <a:r>
              <a:rPr lang="nb-NO" sz="2400" dirty="0" err="1"/>
              <a:t>closes</a:t>
            </a:r>
            <a:r>
              <a:rPr lang="nb-NO" sz="2400" dirty="0"/>
              <a:t> (n=19)</a:t>
            </a:r>
            <a:endParaRPr lang="nb-NO" sz="2400" dirty="0">
              <a:cs typeface="Arial"/>
            </a:endParaRPr>
          </a:p>
          <a:p>
            <a:pPr marL="902947" lvl="1" indent="-342900">
              <a:buFont typeface="Arial" panose="020B0604020202020204" pitchFamily="34" charset="0"/>
              <a:buChar char="•"/>
            </a:pPr>
            <a:r>
              <a:rPr lang="nb-NO" sz="2400" dirty="0" err="1"/>
              <a:t>Inflow</a:t>
            </a:r>
            <a:r>
              <a:rPr lang="nb-NO" sz="2400" dirty="0"/>
              <a:t>: </a:t>
            </a:r>
            <a:r>
              <a:rPr lang="nb-NO" sz="2400" dirty="0" err="1"/>
              <a:t>assigned</a:t>
            </a:r>
            <a:r>
              <a:rPr lang="nb-NO" sz="2400" dirty="0"/>
              <a:t> </a:t>
            </a:r>
            <a:r>
              <a:rPr lang="nb-NO" sz="2400" dirty="0" err="1"/>
              <a:t>institution</a:t>
            </a:r>
            <a:r>
              <a:rPr lang="nb-NO" sz="2400" dirty="0"/>
              <a:t> </a:t>
            </a:r>
            <a:r>
              <a:rPr lang="nb-NO" sz="2400" dirty="0" err="1"/>
              <a:t>expands</a:t>
            </a:r>
            <a:r>
              <a:rPr lang="nb-NO" sz="2400" dirty="0"/>
              <a:t> catchment area (n=13)</a:t>
            </a:r>
            <a:endParaRPr lang="nb-NO" sz="2400" dirty="0">
              <a:cs typeface="Arial"/>
            </a:endParaRPr>
          </a:p>
          <a:p>
            <a:pPr marL="902970" lvl="1" indent="-342900">
              <a:buFont typeface="Arial" panose="020B0604020202020204" pitchFamily="34" charset="0"/>
              <a:buChar char="•"/>
            </a:pPr>
            <a:r>
              <a:rPr lang="nb-NO" sz="2400" dirty="0"/>
              <a:t>Control: </a:t>
            </a:r>
            <a:r>
              <a:rPr lang="nb-NO" sz="2400" dirty="0" err="1"/>
              <a:t>no</a:t>
            </a:r>
            <a:r>
              <a:rPr lang="nb-NO" sz="2400" dirty="0"/>
              <a:t> </a:t>
            </a:r>
            <a:r>
              <a:rPr lang="nb-NO" sz="2400" dirty="0" err="1"/>
              <a:t>change</a:t>
            </a:r>
            <a:endParaRPr lang="nb-NO" sz="2800" dirty="0">
              <a:cs typeface="Arial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b-NO" sz="2800" dirty="0" err="1"/>
              <a:t>Intention</a:t>
            </a:r>
            <a:r>
              <a:rPr lang="nb-NO" sz="2800" dirty="0"/>
              <a:t> to </a:t>
            </a:r>
            <a:r>
              <a:rPr lang="nb-NO" sz="2800" dirty="0" err="1"/>
              <a:t>treat</a:t>
            </a:r>
            <a:r>
              <a:rPr lang="nb-NO" sz="2800" dirty="0"/>
              <a:t>: ~86% </a:t>
            </a:r>
            <a:r>
              <a:rPr lang="nb-NO" sz="2800" dirty="0" err="1"/>
              <a:t>compliance</a:t>
            </a:r>
            <a:r>
              <a:rPr lang="nb-NO" sz="2800" dirty="0"/>
              <a:t>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nb-NO" sz="3200" dirty="0"/>
          </a:p>
          <a:p>
            <a:pPr marL="0" indent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61092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/>
          <a:srcRect l="24362" t="8091" r="31264" b="212"/>
          <a:stretch/>
        </p:blipFill>
        <p:spPr>
          <a:xfrm>
            <a:off x="6096000" y="-24221"/>
            <a:ext cx="5940228" cy="6712921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/>
          <a:srcRect l="67377" t="76761" r="25562" b="15023"/>
          <a:stretch/>
        </p:blipFill>
        <p:spPr>
          <a:xfrm>
            <a:off x="9004062" y="4817298"/>
            <a:ext cx="1721796" cy="109557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92F9D9C-6DEA-8CEC-7F8F-5A98A7EA1BC4}"/>
              </a:ext>
            </a:extLst>
          </p:cNvPr>
          <p:cNvSpPr txBox="1">
            <a:spLocks/>
          </p:cNvSpPr>
          <p:nvPr/>
        </p:nvSpPr>
        <p:spPr>
          <a:xfrm>
            <a:off x="294432" y="169300"/>
            <a:ext cx="10515600" cy="1325563"/>
          </a:xfrm>
          <a:prstGeom prst="rect">
            <a:avLst/>
          </a:prstGeom>
        </p:spPr>
        <p:txBody>
          <a:bodyPr/>
          <a:lstStyle>
            <a:lvl1pPr algn="l" defTabSz="914446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Closure, inflow, and control groups</a:t>
            </a:r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5C692AC-4535-DE4A-F81F-31C4AFC78E93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7677" t="17898" r="31758" b="26614"/>
          <a:stretch/>
        </p:blipFill>
        <p:spPr>
          <a:xfrm>
            <a:off x="522515" y="1688384"/>
            <a:ext cx="5724950" cy="41601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33245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677DB0-0F86-FB91-DCBA-DF654E13A4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045" y="2479131"/>
            <a:ext cx="11471910" cy="670470"/>
          </a:xfrm>
        </p:spPr>
        <p:txBody>
          <a:bodyPr/>
          <a:lstStyle/>
          <a:p>
            <a:r>
              <a:rPr lang="en-US" sz="9600" dirty="0"/>
              <a:t>Results</a:t>
            </a:r>
            <a:endParaRPr lang="nb-NO" sz="9600" dirty="0"/>
          </a:p>
        </p:txBody>
      </p:sp>
    </p:spTree>
    <p:extLst>
      <p:ext uri="{BB962C8B-B14F-4D97-AF65-F5344CB8AC3E}">
        <p14:creationId xmlns:p14="http://schemas.microsoft.com/office/powerpoint/2010/main" val="171751600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677DB0-0F86-FB91-DCBA-DF654E13A4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045" y="2871017"/>
            <a:ext cx="11471910" cy="670470"/>
          </a:xfrm>
        </p:spPr>
        <p:txBody>
          <a:bodyPr/>
          <a:lstStyle/>
          <a:p>
            <a:r>
              <a:rPr lang="en-US" sz="6000" dirty="0"/>
              <a:t>Results: Closure Group</a:t>
            </a:r>
            <a:endParaRPr lang="nb-NO" sz="6000" dirty="0"/>
          </a:p>
        </p:txBody>
      </p:sp>
    </p:spTree>
    <p:extLst>
      <p:ext uri="{BB962C8B-B14F-4D97-AF65-F5344CB8AC3E}">
        <p14:creationId xmlns:p14="http://schemas.microsoft.com/office/powerpoint/2010/main" val="97341713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53963D-CB83-053F-C60B-B9BCFD8CE2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/>
              <a:t>Results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F160B0-FDDF-B8B1-D8DB-28B07FF2D4F8}"/>
              </a:ext>
            </a:extLst>
          </p:cNvPr>
          <p:cNvSpPr>
            <a:spLocks noGrp="1"/>
          </p:cNvSpPr>
          <p:nvPr>
            <p:ph sz="quarter" idx="28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800" dirty="0"/>
              <a:t>Raw Data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800" dirty="0"/>
              <a:t>Traditional Event Studies (&amp; Two-Way Fixed Effects)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800" dirty="0"/>
              <a:t>Callaway &amp; </a:t>
            </a:r>
            <a:r>
              <a:rPr lang="en-US" sz="2800" dirty="0" err="1"/>
              <a:t>Sant’Anna</a:t>
            </a:r>
            <a:r>
              <a:rPr lang="en-US" sz="2800" dirty="0"/>
              <a:t> (2021) Difference-in-Differences</a:t>
            </a:r>
          </a:p>
        </p:txBody>
      </p:sp>
    </p:spTree>
    <p:extLst>
      <p:ext uri="{BB962C8B-B14F-4D97-AF65-F5344CB8AC3E}">
        <p14:creationId xmlns:p14="http://schemas.microsoft.com/office/powerpoint/2010/main" val="179443019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53963D-CB83-053F-C60B-B9BCFD8CE2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/>
              <a:t>Raw Data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F160B0-FDDF-B8B1-D8DB-28B07FF2D4F8}"/>
              </a:ext>
            </a:extLst>
          </p:cNvPr>
          <p:cNvSpPr>
            <a:spLocks noGrp="1"/>
          </p:cNvSpPr>
          <p:nvPr>
            <p:ph sz="quarter" idx="28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800" dirty="0"/>
              <a:t>Transparency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800" dirty="0"/>
              <a:t>Quick overview of trends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800" dirty="0"/>
              <a:t>Descriptive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8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24E2973-1704-C20D-736C-2FB64CDB9AC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0992" t="54999" r="50987"/>
          <a:stretch/>
        </p:blipFill>
        <p:spPr>
          <a:xfrm>
            <a:off x="5000017" y="957962"/>
            <a:ext cx="6987580" cy="52104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974874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FB6666"/>
      </a:accent1>
      <a:accent2>
        <a:srgbClr val="FFFEA7"/>
      </a:accent2>
      <a:accent3>
        <a:srgbClr val="86A4F7"/>
      </a:accent3>
      <a:accent4>
        <a:srgbClr val="E6ECFF"/>
      </a:accent4>
      <a:accent5>
        <a:srgbClr val="FEA11B"/>
      </a:accent5>
      <a:accent6>
        <a:srgbClr val="3E31D6"/>
      </a:accent6>
      <a:hlink>
        <a:srgbClr val="0563C1"/>
      </a:hlink>
      <a:folHlink>
        <a:srgbClr val="954F72"/>
      </a:folHlink>
    </a:clrScheme>
    <a:fontScheme name="Custom 17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UiO_PPT_ENG.potx" id="{FB09ADC4-3057-4E26-8533-BBC40523459B}" vid="{D0B67E93-B9A7-473B-984C-B9A6983A28DF}"/>
    </a:ext>
  </a:extLst>
</a:theme>
</file>

<file path=ppt/theme/theme2.xml><?xml version="1.0" encoding="utf-8"?>
<a:theme xmlns:a="http://schemas.openxmlformats.org/drawingml/2006/main" name="1_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FB6666"/>
      </a:accent1>
      <a:accent2>
        <a:srgbClr val="FFFEA7"/>
      </a:accent2>
      <a:accent3>
        <a:srgbClr val="86A4F7"/>
      </a:accent3>
      <a:accent4>
        <a:srgbClr val="E6ECFF"/>
      </a:accent4>
      <a:accent5>
        <a:srgbClr val="FEA11B"/>
      </a:accent5>
      <a:accent6>
        <a:srgbClr val="3E31D6"/>
      </a:accent6>
      <a:hlink>
        <a:srgbClr val="0563C1"/>
      </a:hlink>
      <a:folHlink>
        <a:srgbClr val="954F72"/>
      </a:folHlink>
    </a:clrScheme>
    <a:fontScheme name="Custom 17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UiO_PPT_ENG.potx" id="{FB09ADC4-3057-4E26-8533-BBC40523459B}" vid="{D0B67E93-B9A7-473B-984C-B9A6983A28DF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dlc_DocId xmlns="e5e35b8c-bb2a-40e7-acd7-beed1d1f14b8">JAJEJYK5CVUX-448798232-28</_dlc_DocId>
    <_dlc_DocIdUrl xmlns="e5e35b8c-bb2a-40e7-acd7-beed1d1f14b8">
      <Url>https://uio.sharepoint.com/sites/GrafiskUttrykk/_layouts/15/DocIdRedir.aspx?ID=JAJEJYK5CVUX-448798232-28</Url>
      <Description>JAJEJYK5CVUX-448798232-28</Description>
    </_dlc_DocIdUrl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3A0108F0405CBB4CAF0A4935735FBDAF" ma:contentTypeVersion="2" ma:contentTypeDescription="Opprett et nytt dokument." ma:contentTypeScope="" ma:versionID="40820e0ad83be9a9961789050f7f0561">
  <xsd:schema xmlns:xsd="http://www.w3.org/2001/XMLSchema" xmlns:xs="http://www.w3.org/2001/XMLSchema" xmlns:p="http://schemas.microsoft.com/office/2006/metadata/properties" xmlns:ns2="e5e35b8c-bb2a-40e7-acd7-beed1d1f14b8" xmlns:ns3="45a9c032-1c21-4297-bc4a-1b0e359a6c15" targetNamespace="http://schemas.microsoft.com/office/2006/metadata/properties" ma:root="true" ma:fieldsID="0d622c3afd3d445bea522ad461dd9299" ns2:_="" ns3:_="">
    <xsd:import namespace="e5e35b8c-bb2a-40e7-acd7-beed1d1f14b8"/>
    <xsd:import namespace="45a9c032-1c21-4297-bc4a-1b0e359a6c15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3:MediaServiceMetadata" minOccurs="0"/>
                <xsd:element ref="ns3:MediaServiceFast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5e35b8c-bb2a-40e7-acd7-beed1d1f14b8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Dokument-ID-verdi" ma:description="Verdien for dokument-IDen som er tilordnet elementet." ma:internalName="_dlc_DocId" ma:readOnly="true">
      <xsd:simpleType>
        <xsd:restriction base="dms:Text"/>
      </xsd:simpleType>
    </xsd:element>
    <xsd:element name="_dlc_DocIdUrl" ma:index="9" nillable="true" ma:displayName="Dokument-ID" ma:description="Fast kobling til dokumente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5a9c032-1c21-4297-bc4a-1b0e359a6c1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nholdstype"/>
        <xsd:element ref="dc:title" minOccurs="0" maxOccurs="1" ma:index="4" ma:displayName="Tit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Version=16.0.0.0, Culture=neutral, PublicKeyToken=71e9bce111e9429c</Assembly>
    <Class>Microsoft.Office.DocumentManagement.Internal.DocIdHandler</Class>
    <Data/>
    <Filter/>
  </Receiver>
</spe:Receivers>
</file>

<file path=customXml/item4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89B9CF10-6C6A-444C-B05E-E78C1785A52C}">
  <ds:schemaRefs>
    <ds:schemaRef ds:uri="http://schemas.microsoft.com/office/2006/metadata/properties"/>
    <ds:schemaRef ds:uri="45a9c032-1c21-4297-bc4a-1b0e359a6c15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e5e35b8c-bb2a-40e7-acd7-beed1d1f14b8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807A00CE-1615-4FA0-B36A-03A6C5E76D8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e5e35b8c-bb2a-40e7-acd7-beed1d1f14b8"/>
    <ds:schemaRef ds:uri="45a9c032-1c21-4297-bc4a-1b0e359a6c1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71015C72-0F86-493A-8B08-4D693B2B2479}">
  <ds:schemaRefs>
    <ds:schemaRef ds:uri="http://schemas.microsoft.com/sharepoint/events"/>
  </ds:schemaRefs>
</ds:datastoreItem>
</file>

<file path=customXml/itemProps4.xml><?xml version="1.0" encoding="utf-8"?>
<ds:datastoreItem xmlns:ds="http://schemas.openxmlformats.org/officeDocument/2006/customXml" ds:itemID="{684213E5-2D10-47A0-9EC6-16DB2B77A2C3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UiO English</Template>
  <TotalTime>7387</TotalTime>
  <Words>741</Words>
  <Application>Microsoft Office PowerPoint</Application>
  <PresentationFormat>Widescreen</PresentationFormat>
  <Paragraphs>138</Paragraphs>
  <Slides>21</Slides>
  <Notes>20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21</vt:i4>
      </vt:variant>
    </vt:vector>
  </HeadingPairs>
  <TitlesOfParts>
    <vt:vector size="26" baseType="lpstr">
      <vt:lpstr>Arial</vt:lpstr>
      <vt:lpstr>Calibri</vt:lpstr>
      <vt:lpstr>Wingdings</vt:lpstr>
      <vt:lpstr>Office Theme</vt:lpstr>
      <vt:lpstr>1_Office Theme</vt:lpstr>
      <vt:lpstr>PowerPoint Presentation</vt:lpstr>
      <vt:lpstr>Research Question</vt:lpstr>
      <vt:lpstr>Background</vt:lpstr>
      <vt:lpstr>Treatment </vt:lpstr>
      <vt:lpstr>PowerPoint Presentation</vt:lpstr>
      <vt:lpstr>Results</vt:lpstr>
      <vt:lpstr>Results: Closure Group</vt:lpstr>
      <vt:lpstr>Results</vt:lpstr>
      <vt:lpstr>Raw Data</vt:lpstr>
      <vt:lpstr>Traditional TWFE &amp; Event Studies</vt:lpstr>
      <vt:lpstr>Callaway &amp; Sant’Anna (2021) </vt:lpstr>
      <vt:lpstr>Callaway &amp; Sant’Anna Diff-in-Diff</vt:lpstr>
      <vt:lpstr>Callaway &amp; Sant’Anna Diff-in-Diff</vt:lpstr>
      <vt:lpstr>Callaway &amp; Sant’Anna Diff-in-Diff</vt:lpstr>
      <vt:lpstr>Discussion</vt:lpstr>
      <vt:lpstr>Recent Developments &amp; Next Steps </vt:lpstr>
      <vt:lpstr>5 minute Apgar score </vt:lpstr>
      <vt:lpstr>5 minute Apgar score </vt:lpstr>
      <vt:lpstr>Recent Developments &amp; Next Steps </vt:lpstr>
      <vt:lpstr>Citations</vt:lpstr>
      <vt:lpstr>Questions &amp; Comments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Faculty of Medicine</dc:title>
  <dc:creator>Astrid de Linde</dc:creator>
  <cp:lastModifiedBy>Astrid de Linde</cp:lastModifiedBy>
  <cp:revision>106</cp:revision>
  <dcterms:created xsi:type="dcterms:W3CDTF">2023-03-16T17:02:58Z</dcterms:created>
  <dcterms:modified xsi:type="dcterms:W3CDTF">2023-09-13T11:14:00Z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0x0101003A0108F0405CBB4CAF0A4935735FBDAF</vt:lpwstr>
  </property>
  <property fmtid="{D5CDD505-2E9C-101B-9397-08002B2CF9AE}" pid="3" name="MediaServiceImageTags">
    <vt:lpwstr/>
  </property>
  <property fmtid="{D5CDD505-2E9C-101B-9397-08002B2CF9AE}" pid="4" name="_dlc_DocIdItemGuid">
    <vt:lpwstr>b393e4af-21e2-4a00-becb-93bf6477c2c6</vt:lpwstr>
  </property>
</Properties>
</file>